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11" r:id="rId1"/>
    <p:sldMasterId id="2147484597" r:id="rId2"/>
    <p:sldMasterId id="2147484770" r:id="rId3"/>
  </p:sldMasterIdLst>
  <p:notesMasterIdLst>
    <p:notesMasterId r:id="rId5"/>
  </p:notesMasterIdLst>
  <p:handoutMasterIdLst>
    <p:handoutMasterId r:id="rId6"/>
  </p:handoutMasterIdLst>
  <p:sldIdLst>
    <p:sldId id="778" r:id="rId4"/>
  </p:sldIdLst>
  <p:sldSz cx="15544800" cy="9144000"/>
  <p:notesSz cx="7010400" cy="9296400"/>
  <p:embeddedFontLst>
    <p:embeddedFont>
      <p:font typeface="MS PGothic" panose="020B0600070205080204" pitchFamily="34" charset="-128"/>
      <p:regular r:id="rId7"/>
    </p:embeddedFont>
    <p:embeddedFont>
      <p:font typeface="Gill Sans MT" panose="020B0502020104020203" pitchFamily="34" charset="0"/>
      <p:regular r:id="rId8"/>
      <p:bold r:id="rId9"/>
      <p:italic r:id="rId10"/>
      <p:boldItalic r:id="rId11"/>
    </p:embeddedFont>
    <p:embeddedFont>
      <p:font typeface="Calibri" panose="020F0502020204030204" pitchFamily="34" charset="0"/>
      <p:regular r:id="rId12"/>
      <p:bold r:id="rId13"/>
      <p:italic r:id="rId14"/>
      <p:boldItalic r:id="rId15"/>
    </p:embeddedFont>
  </p:embeddedFontLst>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83290" algn="l" rtl="0" fontAlgn="base">
      <a:spcBef>
        <a:spcPct val="0"/>
      </a:spcBef>
      <a:spcAft>
        <a:spcPct val="0"/>
      </a:spcAft>
      <a:defRPr kern="1200">
        <a:solidFill>
          <a:schemeClr val="tx1"/>
        </a:solidFill>
        <a:latin typeface="Arial" pitchFamily="34" charset="0"/>
        <a:ea typeface="+mn-ea"/>
        <a:cs typeface="Arial" pitchFamily="34" charset="0"/>
      </a:defRPr>
    </a:lvl2pPr>
    <a:lvl3pPr marL="966578" algn="l" rtl="0" fontAlgn="base">
      <a:spcBef>
        <a:spcPct val="0"/>
      </a:spcBef>
      <a:spcAft>
        <a:spcPct val="0"/>
      </a:spcAft>
      <a:defRPr kern="1200">
        <a:solidFill>
          <a:schemeClr val="tx1"/>
        </a:solidFill>
        <a:latin typeface="Arial" pitchFamily="34" charset="0"/>
        <a:ea typeface="+mn-ea"/>
        <a:cs typeface="Arial" pitchFamily="34" charset="0"/>
      </a:defRPr>
    </a:lvl3pPr>
    <a:lvl4pPr marL="1449866" algn="l" rtl="0" fontAlgn="base">
      <a:spcBef>
        <a:spcPct val="0"/>
      </a:spcBef>
      <a:spcAft>
        <a:spcPct val="0"/>
      </a:spcAft>
      <a:defRPr kern="1200">
        <a:solidFill>
          <a:schemeClr val="tx1"/>
        </a:solidFill>
        <a:latin typeface="Arial" pitchFamily="34" charset="0"/>
        <a:ea typeface="+mn-ea"/>
        <a:cs typeface="Arial" pitchFamily="34" charset="0"/>
      </a:defRPr>
    </a:lvl4pPr>
    <a:lvl5pPr marL="1933156" algn="l" rtl="0" fontAlgn="base">
      <a:spcBef>
        <a:spcPct val="0"/>
      </a:spcBef>
      <a:spcAft>
        <a:spcPct val="0"/>
      </a:spcAft>
      <a:defRPr kern="1200">
        <a:solidFill>
          <a:schemeClr val="tx1"/>
        </a:solidFill>
        <a:latin typeface="Arial" pitchFamily="34" charset="0"/>
        <a:ea typeface="+mn-ea"/>
        <a:cs typeface="Arial" pitchFamily="34" charset="0"/>
      </a:defRPr>
    </a:lvl5pPr>
    <a:lvl6pPr marL="2416444" algn="l" defTabSz="966578" rtl="0" eaLnBrk="1" latinLnBrk="0" hangingPunct="1">
      <a:defRPr kern="1200">
        <a:solidFill>
          <a:schemeClr val="tx1"/>
        </a:solidFill>
        <a:latin typeface="Arial" pitchFamily="34" charset="0"/>
        <a:ea typeface="+mn-ea"/>
        <a:cs typeface="Arial" pitchFamily="34" charset="0"/>
      </a:defRPr>
    </a:lvl6pPr>
    <a:lvl7pPr marL="2899734" algn="l" defTabSz="966578" rtl="0" eaLnBrk="1" latinLnBrk="0" hangingPunct="1">
      <a:defRPr kern="1200">
        <a:solidFill>
          <a:schemeClr val="tx1"/>
        </a:solidFill>
        <a:latin typeface="Arial" pitchFamily="34" charset="0"/>
        <a:ea typeface="+mn-ea"/>
        <a:cs typeface="Arial" pitchFamily="34" charset="0"/>
      </a:defRPr>
    </a:lvl7pPr>
    <a:lvl8pPr marL="3383022" algn="l" defTabSz="966578" rtl="0" eaLnBrk="1" latinLnBrk="0" hangingPunct="1">
      <a:defRPr kern="1200">
        <a:solidFill>
          <a:schemeClr val="tx1"/>
        </a:solidFill>
        <a:latin typeface="Arial" pitchFamily="34" charset="0"/>
        <a:ea typeface="+mn-ea"/>
        <a:cs typeface="Arial" pitchFamily="34" charset="0"/>
      </a:defRPr>
    </a:lvl8pPr>
    <a:lvl9pPr marL="3866311" algn="l" defTabSz="966578"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pos="3168">
          <p15:clr>
            <a:srgbClr val="A4A3A4"/>
          </p15:clr>
        </p15:guide>
      </p15:sldGuideLst>
    </p:ext>
    <p:ext uri="{2D200454-40CA-4A62-9FC3-DE9A4176ACB9}">
      <p15:notesGuideLst xmlns="" xmlns:p15="http://schemas.microsoft.com/office/powerpoint/2012/main">
        <p15:guide id="1" orient="horz" pos="2932">
          <p15:clr>
            <a:srgbClr val="A4A3A4"/>
          </p15:clr>
        </p15:guide>
        <p15:guide id="2" pos="2212">
          <p15:clr>
            <a:srgbClr val="A4A3A4"/>
          </p15:clr>
        </p15:guide>
        <p15:guide id="3" orient="horz" pos="2928">
          <p15:clr>
            <a:srgbClr val="A4A3A4"/>
          </p15:clr>
        </p15:guide>
        <p15:guide id="4"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owell, Tracy (BFS)" initials="TKP" lastIdx="27" clrIdx="0"/>
  <p:cmAuthor id="1" name="Saharah Moon Chapotin" initials="SC"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7615"/>
    <a:srgbClr val="FFFF99"/>
    <a:srgbClr val="15FF7F"/>
    <a:srgbClr val="E6F0E0"/>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034" autoAdjust="0"/>
    <p:restoredTop sz="89045" autoAdjust="0"/>
  </p:normalViewPr>
  <p:slideViewPr>
    <p:cSldViewPr snapToGrid="0">
      <p:cViewPr>
        <p:scale>
          <a:sx n="70" d="100"/>
          <a:sy n="70" d="100"/>
        </p:scale>
        <p:origin x="-432" y="-72"/>
      </p:cViewPr>
      <p:guideLst>
        <p:guide orient="horz" pos="2880"/>
        <p:guide pos="4451"/>
        <p:guide pos="4896"/>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3504" y="-72"/>
      </p:cViewPr>
      <p:guideLst>
        <p:guide orient="horz" pos="2932"/>
        <p:guide orient="horz" pos="2928"/>
        <p:guide pos="2212"/>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font" Target="fonts/font5.fntdata"/><Relationship Id="rId5" Type="http://schemas.openxmlformats.org/officeDocument/2006/relationships/notesMaster" Target="notesMasters/notesMaster1.xml"/><Relationship Id="rId15" Type="http://schemas.openxmlformats.org/officeDocument/2006/relationships/font" Target="fonts/font9.fntdata"/><Relationship Id="rId10" Type="http://schemas.openxmlformats.org/officeDocument/2006/relationships/font" Target="fonts/font4.fntdata"/><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font" Target="fonts/font3.fntdata"/><Relationship Id="rId14" Type="http://schemas.openxmlformats.org/officeDocument/2006/relationships/font" Target="fonts/font8.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735" cy="464503"/>
          </a:xfrm>
          <a:prstGeom prst="rect">
            <a:avLst/>
          </a:prstGeom>
        </p:spPr>
        <p:txBody>
          <a:bodyPr vert="horz" lIns="91294" tIns="45647" rIns="91294" bIns="45647" rtlCol="0"/>
          <a:lstStyle>
            <a:lvl1pPr algn="l">
              <a:defRPr sz="1200"/>
            </a:lvl1pPr>
          </a:lstStyle>
          <a:p>
            <a:endParaRPr lang="en-US"/>
          </a:p>
        </p:txBody>
      </p:sp>
      <p:sp>
        <p:nvSpPr>
          <p:cNvPr id="3" name="Date Placeholder 2"/>
          <p:cNvSpPr>
            <a:spLocks noGrp="1"/>
          </p:cNvSpPr>
          <p:nvPr>
            <p:ph type="dt" sz="quarter" idx="1"/>
          </p:nvPr>
        </p:nvSpPr>
        <p:spPr>
          <a:xfrm>
            <a:off x="3971081" y="0"/>
            <a:ext cx="3037735" cy="464503"/>
          </a:xfrm>
          <a:prstGeom prst="rect">
            <a:avLst/>
          </a:prstGeom>
        </p:spPr>
        <p:txBody>
          <a:bodyPr vert="horz" lIns="91294" tIns="45647" rIns="91294" bIns="45647" rtlCol="0"/>
          <a:lstStyle>
            <a:lvl1pPr algn="r">
              <a:defRPr sz="1200"/>
            </a:lvl1pPr>
          </a:lstStyle>
          <a:p>
            <a:fld id="{BDEB38DE-BAF7-4A15-8D42-60972547E911}" type="datetimeFigureOut">
              <a:rPr lang="en-US" smtClean="0"/>
              <a:t>11/14/2018</a:t>
            </a:fld>
            <a:endParaRPr lang="en-US"/>
          </a:p>
        </p:txBody>
      </p:sp>
      <p:sp>
        <p:nvSpPr>
          <p:cNvPr id="4" name="Footer Placeholder 3"/>
          <p:cNvSpPr>
            <a:spLocks noGrp="1"/>
          </p:cNvSpPr>
          <p:nvPr>
            <p:ph type="ftr" sz="quarter" idx="2"/>
          </p:nvPr>
        </p:nvSpPr>
        <p:spPr>
          <a:xfrm>
            <a:off x="0" y="8830312"/>
            <a:ext cx="3037735" cy="464503"/>
          </a:xfrm>
          <a:prstGeom prst="rect">
            <a:avLst/>
          </a:prstGeom>
        </p:spPr>
        <p:txBody>
          <a:bodyPr vert="horz" lIns="91294" tIns="45647" rIns="91294" bIns="45647" rtlCol="0" anchor="b"/>
          <a:lstStyle>
            <a:lvl1pPr algn="l">
              <a:defRPr sz="1200"/>
            </a:lvl1pPr>
          </a:lstStyle>
          <a:p>
            <a:endParaRPr lang="en-US"/>
          </a:p>
        </p:txBody>
      </p:sp>
      <p:sp>
        <p:nvSpPr>
          <p:cNvPr id="5" name="Slide Number Placeholder 4"/>
          <p:cNvSpPr>
            <a:spLocks noGrp="1"/>
          </p:cNvSpPr>
          <p:nvPr>
            <p:ph type="sldNum" sz="quarter" idx="3"/>
          </p:nvPr>
        </p:nvSpPr>
        <p:spPr>
          <a:xfrm>
            <a:off x="3971081" y="8830312"/>
            <a:ext cx="3037735" cy="464503"/>
          </a:xfrm>
          <a:prstGeom prst="rect">
            <a:avLst/>
          </a:prstGeom>
        </p:spPr>
        <p:txBody>
          <a:bodyPr vert="horz" lIns="91294" tIns="45647" rIns="91294" bIns="45647" rtlCol="0" anchor="b"/>
          <a:lstStyle>
            <a:lvl1pPr algn="r">
              <a:defRPr sz="1200"/>
            </a:lvl1pPr>
          </a:lstStyle>
          <a:p>
            <a:fld id="{F1929872-A574-4896-8287-8C9C38262007}" type="slidenum">
              <a:rPr lang="en-US" smtClean="0"/>
              <a:t>‹#›</a:t>
            </a:fld>
            <a:endParaRPr lang="en-US"/>
          </a:p>
        </p:txBody>
      </p:sp>
    </p:spTree>
    <p:extLst>
      <p:ext uri="{BB962C8B-B14F-4D97-AF65-F5344CB8AC3E}">
        <p14:creationId xmlns:p14="http://schemas.microsoft.com/office/powerpoint/2010/main" val="855350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wrap="square" lIns="93175" tIns="46587" rIns="93175" bIns="46587" numCol="1" anchor="t" anchorCtr="0" compatLnSpc="1">
            <a:prstTxWarp prst="textNoShape">
              <a:avLst/>
            </a:prstTxWarp>
          </a:bodyPr>
          <a:lstStyle>
            <a:lvl1pPr>
              <a:defRPr sz="1200">
                <a:latin typeface="Calibri"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wrap="square" lIns="93175" tIns="46587" rIns="93175" bIns="46587" numCol="1" anchor="t" anchorCtr="0" compatLnSpc="1">
            <a:prstTxWarp prst="textNoShape">
              <a:avLst/>
            </a:prstTxWarp>
          </a:bodyPr>
          <a:lstStyle>
            <a:lvl1pPr algn="r">
              <a:defRPr sz="1200">
                <a:latin typeface="Calibri" pitchFamily="34" charset="0"/>
                <a:cs typeface="Arial" pitchFamily="34" charset="0"/>
              </a:defRPr>
            </a:lvl1pPr>
          </a:lstStyle>
          <a:p>
            <a:pPr>
              <a:defRPr/>
            </a:pPr>
            <a:fld id="{B78F6E3C-AC84-469D-87BE-6CCE7B216A68}" type="datetime1">
              <a:rPr lang="en-US"/>
              <a:pPr>
                <a:defRPr/>
              </a:pPr>
              <a:t>11/14/2018</a:t>
            </a:fld>
            <a:endParaRPr lang="en-US" dirty="0"/>
          </a:p>
        </p:txBody>
      </p:sp>
      <p:sp>
        <p:nvSpPr>
          <p:cNvPr id="4" name="Slide Image Placeholder 3"/>
          <p:cNvSpPr>
            <a:spLocks noGrp="1" noRot="1" noChangeAspect="1"/>
          </p:cNvSpPr>
          <p:nvPr>
            <p:ph type="sldImg" idx="2"/>
          </p:nvPr>
        </p:nvSpPr>
        <p:spPr>
          <a:xfrm>
            <a:off x="542925" y="696913"/>
            <a:ext cx="5924550" cy="3486150"/>
          </a:xfrm>
          <a:prstGeom prst="rect">
            <a:avLst/>
          </a:prstGeom>
          <a:noFill/>
          <a:ln w="12700">
            <a:solidFill>
              <a:prstClr val="black"/>
            </a:solidFill>
          </a:ln>
        </p:spPr>
        <p:txBody>
          <a:bodyPr vert="horz" wrap="square" lIns="93175" tIns="46587" rIns="93175" bIns="46587" numCol="1" anchor="ctr" anchorCtr="0" compatLnSpc="1">
            <a:prstTxWarp prst="textNoShape">
              <a:avLst/>
            </a:prstTxWarp>
          </a:bodyPr>
          <a:lstStyle/>
          <a:p>
            <a:pPr lvl="0"/>
            <a:endParaRPr lang="en-US" noProof="0" dirty="0" smtClean="0"/>
          </a:p>
        </p:txBody>
      </p:sp>
      <p:sp>
        <p:nvSpPr>
          <p:cNvPr id="5" name="Notes Placeholder 4"/>
          <p:cNvSpPr>
            <a:spLocks noGrp="1"/>
          </p:cNvSpPr>
          <p:nvPr>
            <p:ph type="body" sz="quarter" idx="3"/>
          </p:nvPr>
        </p:nvSpPr>
        <p:spPr>
          <a:xfrm>
            <a:off x="701040" y="4415791"/>
            <a:ext cx="5608320" cy="4183380"/>
          </a:xfrm>
          <a:prstGeom prst="rect">
            <a:avLst/>
          </a:prstGeom>
        </p:spPr>
        <p:txBody>
          <a:bodyPr vert="horz" wrap="square" lIns="93175" tIns="46587" rIns="93175" bIns="46587"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wrap="square" lIns="93175" tIns="46587" rIns="93175" bIns="46587" numCol="1" anchor="b" anchorCtr="0" compatLnSpc="1">
            <a:prstTxWarp prst="textNoShape">
              <a:avLst/>
            </a:prstTxWarp>
          </a:bodyPr>
          <a:lstStyle>
            <a:lvl1pPr>
              <a:defRPr sz="1200">
                <a:latin typeface="Calibri"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wrap="square" lIns="93175" tIns="46587" rIns="93175" bIns="46587" numCol="1" anchor="b" anchorCtr="0" compatLnSpc="1">
            <a:prstTxWarp prst="textNoShape">
              <a:avLst/>
            </a:prstTxWarp>
          </a:bodyPr>
          <a:lstStyle>
            <a:lvl1pPr algn="r">
              <a:defRPr sz="1200">
                <a:latin typeface="Calibri" pitchFamily="34" charset="0"/>
                <a:cs typeface="Arial" pitchFamily="34" charset="0"/>
              </a:defRPr>
            </a:lvl1pPr>
          </a:lstStyle>
          <a:p>
            <a:pPr>
              <a:defRPr/>
            </a:pPr>
            <a:fld id="{83F832B5-F877-4095-A306-C41BEC708E9B}" type="slidenum">
              <a:rPr lang="en-US"/>
              <a:pPr>
                <a:defRPr/>
              </a:pPr>
              <a:t>‹#›</a:t>
            </a:fld>
            <a:endParaRPr lang="en-US" dirty="0"/>
          </a:p>
        </p:txBody>
      </p:sp>
    </p:spTree>
    <p:extLst>
      <p:ext uri="{BB962C8B-B14F-4D97-AF65-F5344CB8AC3E}">
        <p14:creationId xmlns:p14="http://schemas.microsoft.com/office/powerpoint/2010/main" val="27043389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mn-lt"/>
        <a:ea typeface="MS PGothic" pitchFamily="34" charset="-128"/>
        <a:cs typeface="+mn-cs"/>
      </a:defRPr>
    </a:lvl1pPr>
    <a:lvl2pPr marL="483290" algn="l" rtl="0" eaLnBrk="0" fontAlgn="base" hangingPunct="0">
      <a:spcBef>
        <a:spcPct val="30000"/>
      </a:spcBef>
      <a:spcAft>
        <a:spcPct val="0"/>
      </a:spcAft>
      <a:defRPr sz="1300" kern="1200">
        <a:solidFill>
          <a:schemeClr val="tx1"/>
        </a:solidFill>
        <a:latin typeface="+mn-lt"/>
        <a:ea typeface="MS PGothic" pitchFamily="34" charset="-128"/>
        <a:cs typeface="+mn-cs"/>
      </a:defRPr>
    </a:lvl2pPr>
    <a:lvl3pPr marL="966578" algn="l" rtl="0" eaLnBrk="0" fontAlgn="base" hangingPunct="0">
      <a:spcBef>
        <a:spcPct val="30000"/>
      </a:spcBef>
      <a:spcAft>
        <a:spcPct val="0"/>
      </a:spcAft>
      <a:defRPr sz="1300" kern="1200">
        <a:solidFill>
          <a:schemeClr val="tx1"/>
        </a:solidFill>
        <a:latin typeface="+mn-lt"/>
        <a:ea typeface="MS PGothic" pitchFamily="34" charset="-128"/>
        <a:cs typeface="+mn-cs"/>
      </a:defRPr>
    </a:lvl3pPr>
    <a:lvl4pPr marL="1449866" algn="l" rtl="0" eaLnBrk="0" fontAlgn="base" hangingPunct="0">
      <a:spcBef>
        <a:spcPct val="30000"/>
      </a:spcBef>
      <a:spcAft>
        <a:spcPct val="0"/>
      </a:spcAft>
      <a:defRPr sz="1300" kern="1200">
        <a:solidFill>
          <a:schemeClr val="tx1"/>
        </a:solidFill>
        <a:latin typeface="+mn-lt"/>
        <a:ea typeface="MS PGothic" pitchFamily="34" charset="-128"/>
        <a:cs typeface="+mn-cs"/>
      </a:defRPr>
    </a:lvl4pPr>
    <a:lvl5pPr marL="1933156" algn="l" rtl="0" eaLnBrk="0" fontAlgn="base" hangingPunct="0">
      <a:spcBef>
        <a:spcPct val="30000"/>
      </a:spcBef>
      <a:spcAft>
        <a:spcPct val="0"/>
      </a:spcAft>
      <a:defRPr sz="1300" kern="1200">
        <a:solidFill>
          <a:schemeClr val="tx1"/>
        </a:solidFill>
        <a:latin typeface="+mn-lt"/>
        <a:ea typeface="MS PGothic" pitchFamily="34" charset="-128"/>
        <a:cs typeface="+mn-cs"/>
      </a:defRPr>
    </a:lvl5pPr>
    <a:lvl6pPr marL="2416444" algn="l" defTabSz="966578" rtl="0" eaLnBrk="1" latinLnBrk="0" hangingPunct="1">
      <a:defRPr sz="1300" kern="1200">
        <a:solidFill>
          <a:schemeClr val="tx1"/>
        </a:solidFill>
        <a:latin typeface="+mn-lt"/>
        <a:ea typeface="+mn-ea"/>
        <a:cs typeface="+mn-cs"/>
      </a:defRPr>
    </a:lvl6pPr>
    <a:lvl7pPr marL="2899734" algn="l" defTabSz="966578" rtl="0" eaLnBrk="1" latinLnBrk="0" hangingPunct="1">
      <a:defRPr sz="1300" kern="1200">
        <a:solidFill>
          <a:schemeClr val="tx1"/>
        </a:solidFill>
        <a:latin typeface="+mn-lt"/>
        <a:ea typeface="+mn-ea"/>
        <a:cs typeface="+mn-cs"/>
      </a:defRPr>
    </a:lvl7pPr>
    <a:lvl8pPr marL="3383022" algn="l" defTabSz="966578" rtl="0" eaLnBrk="1" latinLnBrk="0" hangingPunct="1">
      <a:defRPr sz="1300" kern="1200">
        <a:solidFill>
          <a:schemeClr val="tx1"/>
        </a:solidFill>
        <a:latin typeface="+mn-lt"/>
        <a:ea typeface="+mn-ea"/>
        <a:cs typeface="+mn-cs"/>
      </a:defRPr>
    </a:lvl8pPr>
    <a:lvl9pPr marL="3866311" algn="l" defTabSz="966578"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3F832B5-F877-4095-A306-C41BEC708E9B}" type="slidenum">
              <a:rPr lang="en-US" smtClean="0"/>
              <a:pPr>
                <a:defRPr/>
              </a:pPr>
              <a:t>1</a:t>
            </a:fld>
            <a:endParaRPr lang="en-US" dirty="0"/>
          </a:p>
        </p:txBody>
      </p:sp>
    </p:spTree>
    <p:extLst>
      <p:ext uri="{BB962C8B-B14F-4D97-AF65-F5344CB8AC3E}">
        <p14:creationId xmlns:p14="http://schemas.microsoft.com/office/powerpoint/2010/main" val="2845054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65861" y="2840580"/>
            <a:ext cx="1321308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2331720" y="5181600"/>
            <a:ext cx="10881360" cy="2336800"/>
          </a:xfrm>
        </p:spPr>
        <p:txBody>
          <a:bodyPr/>
          <a:lstStyle>
            <a:lvl1pPr marL="0" indent="0" algn="ctr">
              <a:buNone/>
              <a:defRPr>
                <a:solidFill>
                  <a:schemeClr val="tx1">
                    <a:tint val="75000"/>
                  </a:schemeClr>
                </a:solidFill>
              </a:defRPr>
            </a:lvl1pPr>
            <a:lvl2pPr marL="483290" indent="0" algn="ctr">
              <a:buNone/>
              <a:defRPr>
                <a:solidFill>
                  <a:schemeClr val="tx1">
                    <a:tint val="75000"/>
                  </a:schemeClr>
                </a:solidFill>
              </a:defRPr>
            </a:lvl2pPr>
            <a:lvl3pPr marL="966578" indent="0" algn="ctr">
              <a:buNone/>
              <a:defRPr>
                <a:solidFill>
                  <a:schemeClr val="tx1">
                    <a:tint val="75000"/>
                  </a:schemeClr>
                </a:solidFill>
              </a:defRPr>
            </a:lvl3pPr>
            <a:lvl4pPr marL="1449866" indent="0" algn="ctr">
              <a:buNone/>
              <a:defRPr>
                <a:solidFill>
                  <a:schemeClr val="tx1">
                    <a:tint val="75000"/>
                  </a:schemeClr>
                </a:solidFill>
              </a:defRPr>
            </a:lvl4pPr>
            <a:lvl5pPr marL="1933156" indent="0" algn="ctr">
              <a:buNone/>
              <a:defRPr>
                <a:solidFill>
                  <a:schemeClr val="tx1">
                    <a:tint val="75000"/>
                  </a:schemeClr>
                </a:solidFill>
              </a:defRPr>
            </a:lvl5pPr>
            <a:lvl6pPr marL="2416444" indent="0" algn="ctr">
              <a:buNone/>
              <a:defRPr>
                <a:solidFill>
                  <a:schemeClr val="tx1">
                    <a:tint val="75000"/>
                  </a:schemeClr>
                </a:solidFill>
              </a:defRPr>
            </a:lvl6pPr>
            <a:lvl7pPr marL="2899734" indent="0" algn="ctr">
              <a:buNone/>
              <a:defRPr>
                <a:solidFill>
                  <a:schemeClr val="tx1">
                    <a:tint val="75000"/>
                  </a:schemeClr>
                </a:solidFill>
              </a:defRPr>
            </a:lvl7pPr>
            <a:lvl8pPr marL="3383022" indent="0" algn="ctr">
              <a:buNone/>
              <a:defRPr>
                <a:solidFill>
                  <a:schemeClr val="tx1">
                    <a:tint val="75000"/>
                  </a:schemeClr>
                </a:solidFill>
              </a:defRPr>
            </a:lvl8pPr>
            <a:lvl9pPr marL="3866311"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28E578E-5F57-4E45-A31B-2FA98A631A8C}" type="datetimeFigureOut">
              <a:rPr lang="en-US"/>
              <a:pPr>
                <a:defRPr/>
              </a:pPr>
              <a:t>11/14/2018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54ABEBB-9A72-439B-A6A7-A2C371B8929F}"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28E578E-5F57-4E45-A31B-2FA98A631A8C}" type="datetimeFigureOut">
              <a:rPr lang="en-US"/>
              <a:pPr>
                <a:defRPr/>
              </a:pPr>
              <a:t>11/14/2018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2B76FB-FC7E-4D8D-A0C7-D11C79A6A63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269984" y="366197"/>
            <a:ext cx="3497581"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77240" y="366197"/>
            <a:ext cx="1023366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28E578E-5F57-4E45-A31B-2FA98A631A8C}" type="datetimeFigureOut">
              <a:rPr lang="en-US"/>
              <a:pPr>
                <a:defRPr/>
              </a:pPr>
              <a:t>11/14/2018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6B1A912-593D-4346-9CE9-8594AC84003E}"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65861" y="2840580"/>
            <a:ext cx="1321308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2331720" y="5181600"/>
            <a:ext cx="10881360" cy="2336800"/>
          </a:xfrm>
        </p:spPr>
        <p:txBody>
          <a:bodyPr/>
          <a:lstStyle>
            <a:lvl1pPr marL="0" indent="0" algn="ctr">
              <a:buNone/>
              <a:defRPr>
                <a:solidFill>
                  <a:schemeClr val="tx1">
                    <a:tint val="75000"/>
                  </a:schemeClr>
                </a:solidFill>
              </a:defRPr>
            </a:lvl1pPr>
            <a:lvl2pPr marL="483290" indent="0" algn="ctr">
              <a:buNone/>
              <a:defRPr>
                <a:solidFill>
                  <a:schemeClr val="tx1">
                    <a:tint val="75000"/>
                  </a:schemeClr>
                </a:solidFill>
              </a:defRPr>
            </a:lvl2pPr>
            <a:lvl3pPr marL="966578" indent="0" algn="ctr">
              <a:buNone/>
              <a:defRPr>
                <a:solidFill>
                  <a:schemeClr val="tx1">
                    <a:tint val="75000"/>
                  </a:schemeClr>
                </a:solidFill>
              </a:defRPr>
            </a:lvl3pPr>
            <a:lvl4pPr marL="1449866" indent="0" algn="ctr">
              <a:buNone/>
              <a:defRPr>
                <a:solidFill>
                  <a:schemeClr val="tx1">
                    <a:tint val="75000"/>
                  </a:schemeClr>
                </a:solidFill>
              </a:defRPr>
            </a:lvl4pPr>
            <a:lvl5pPr marL="1933156" indent="0" algn="ctr">
              <a:buNone/>
              <a:defRPr>
                <a:solidFill>
                  <a:schemeClr val="tx1">
                    <a:tint val="75000"/>
                  </a:schemeClr>
                </a:solidFill>
              </a:defRPr>
            </a:lvl5pPr>
            <a:lvl6pPr marL="2416444" indent="0" algn="ctr">
              <a:buNone/>
              <a:defRPr>
                <a:solidFill>
                  <a:schemeClr val="tx1">
                    <a:tint val="75000"/>
                  </a:schemeClr>
                </a:solidFill>
              </a:defRPr>
            </a:lvl6pPr>
            <a:lvl7pPr marL="2899734" indent="0" algn="ctr">
              <a:buNone/>
              <a:defRPr>
                <a:solidFill>
                  <a:schemeClr val="tx1">
                    <a:tint val="75000"/>
                  </a:schemeClr>
                </a:solidFill>
              </a:defRPr>
            </a:lvl7pPr>
            <a:lvl8pPr marL="3383022" indent="0" algn="ctr">
              <a:buNone/>
              <a:defRPr>
                <a:solidFill>
                  <a:schemeClr val="tx1">
                    <a:tint val="75000"/>
                  </a:schemeClr>
                </a:solidFill>
              </a:defRPr>
            </a:lvl8pPr>
            <a:lvl9pPr marL="3866311"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F001E52-CAFD-684A-A124-C21274A3128B}" type="datetimeFigureOut">
              <a:rPr lang="en-US" smtClean="0">
                <a:solidFill>
                  <a:prstClr val="black">
                    <a:tint val="75000"/>
                  </a:prstClr>
                </a:solidFill>
              </a:rPr>
              <a:pPr/>
              <a:t>11/14/2018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95FBDBA-4BA8-3A48-A6E6-A80BA6A424A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929608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001E52-CAFD-684A-A124-C21274A3128B}" type="datetimeFigureOut">
              <a:rPr lang="en-US" smtClean="0">
                <a:solidFill>
                  <a:prstClr val="black">
                    <a:tint val="75000"/>
                  </a:prstClr>
                </a:solidFill>
              </a:rPr>
              <a:pPr/>
              <a:t>11/14/2018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95FBDBA-4BA8-3A48-A6E6-A80BA6A424A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36148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7933" y="5875875"/>
            <a:ext cx="13213080" cy="1816100"/>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1227933" y="3875622"/>
            <a:ext cx="13213080" cy="2000251"/>
          </a:xfrm>
        </p:spPr>
        <p:txBody>
          <a:bodyPr anchor="b"/>
          <a:lstStyle>
            <a:lvl1pPr marL="0" indent="0">
              <a:buNone/>
              <a:defRPr sz="2100">
                <a:solidFill>
                  <a:schemeClr val="tx1">
                    <a:tint val="75000"/>
                  </a:schemeClr>
                </a:solidFill>
              </a:defRPr>
            </a:lvl1pPr>
            <a:lvl2pPr marL="483290" indent="0">
              <a:buNone/>
              <a:defRPr sz="1900">
                <a:solidFill>
                  <a:schemeClr val="tx1">
                    <a:tint val="75000"/>
                  </a:schemeClr>
                </a:solidFill>
              </a:defRPr>
            </a:lvl2pPr>
            <a:lvl3pPr marL="966578" indent="0">
              <a:buNone/>
              <a:defRPr sz="1700">
                <a:solidFill>
                  <a:schemeClr val="tx1">
                    <a:tint val="75000"/>
                  </a:schemeClr>
                </a:solidFill>
              </a:defRPr>
            </a:lvl3pPr>
            <a:lvl4pPr marL="1449866" indent="0">
              <a:buNone/>
              <a:defRPr sz="1500">
                <a:solidFill>
                  <a:schemeClr val="tx1">
                    <a:tint val="75000"/>
                  </a:schemeClr>
                </a:solidFill>
              </a:defRPr>
            </a:lvl4pPr>
            <a:lvl5pPr marL="1933156" indent="0">
              <a:buNone/>
              <a:defRPr sz="1500">
                <a:solidFill>
                  <a:schemeClr val="tx1">
                    <a:tint val="75000"/>
                  </a:schemeClr>
                </a:solidFill>
              </a:defRPr>
            </a:lvl5pPr>
            <a:lvl6pPr marL="2416444" indent="0">
              <a:buNone/>
              <a:defRPr sz="1500">
                <a:solidFill>
                  <a:schemeClr val="tx1">
                    <a:tint val="75000"/>
                  </a:schemeClr>
                </a:solidFill>
              </a:defRPr>
            </a:lvl6pPr>
            <a:lvl7pPr marL="2899734" indent="0">
              <a:buNone/>
              <a:defRPr sz="1500">
                <a:solidFill>
                  <a:schemeClr val="tx1">
                    <a:tint val="75000"/>
                  </a:schemeClr>
                </a:solidFill>
              </a:defRPr>
            </a:lvl7pPr>
            <a:lvl8pPr marL="3383022" indent="0">
              <a:buNone/>
              <a:defRPr sz="1500">
                <a:solidFill>
                  <a:schemeClr val="tx1">
                    <a:tint val="75000"/>
                  </a:schemeClr>
                </a:solidFill>
              </a:defRPr>
            </a:lvl8pPr>
            <a:lvl9pPr marL="3866311" indent="0">
              <a:buNone/>
              <a:defRPr sz="1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001E52-CAFD-684A-A124-C21274A3128B}" type="datetimeFigureOut">
              <a:rPr lang="en-US" smtClean="0">
                <a:solidFill>
                  <a:prstClr val="black">
                    <a:tint val="75000"/>
                  </a:prstClr>
                </a:solidFill>
              </a:rPr>
              <a:pPr/>
              <a:t>11/14/2018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95FBDBA-4BA8-3A48-A6E6-A80BA6A424A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412095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77241" y="2133612"/>
            <a:ext cx="6865620" cy="603461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901940" y="2133612"/>
            <a:ext cx="6865620" cy="603461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001E52-CAFD-684A-A124-C21274A3128B}" type="datetimeFigureOut">
              <a:rPr lang="en-US" smtClean="0">
                <a:solidFill>
                  <a:prstClr val="black">
                    <a:tint val="75000"/>
                  </a:prstClr>
                </a:solidFill>
              </a:rPr>
              <a:pPr/>
              <a:t>11/14/2018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95FBDBA-4BA8-3A48-A6E6-A80BA6A424A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426793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77242" y="2046825"/>
            <a:ext cx="6868320" cy="853017"/>
          </a:xfrm>
        </p:spPr>
        <p:txBody>
          <a:bodyPr anchor="b"/>
          <a:lstStyle>
            <a:lvl1pPr marL="0" indent="0">
              <a:buNone/>
              <a:defRPr sz="2500" b="1"/>
            </a:lvl1pPr>
            <a:lvl2pPr marL="483290" indent="0">
              <a:buNone/>
              <a:defRPr sz="2100" b="1"/>
            </a:lvl2pPr>
            <a:lvl3pPr marL="966578" indent="0">
              <a:buNone/>
              <a:defRPr sz="1900" b="1"/>
            </a:lvl3pPr>
            <a:lvl4pPr marL="1449866" indent="0">
              <a:buNone/>
              <a:defRPr sz="1700" b="1"/>
            </a:lvl4pPr>
            <a:lvl5pPr marL="1933156" indent="0">
              <a:buNone/>
              <a:defRPr sz="1700" b="1"/>
            </a:lvl5pPr>
            <a:lvl6pPr marL="2416444" indent="0">
              <a:buNone/>
              <a:defRPr sz="1700" b="1"/>
            </a:lvl6pPr>
            <a:lvl7pPr marL="2899734" indent="0">
              <a:buNone/>
              <a:defRPr sz="1700" b="1"/>
            </a:lvl7pPr>
            <a:lvl8pPr marL="3383022" indent="0">
              <a:buNone/>
              <a:defRPr sz="1700" b="1"/>
            </a:lvl8pPr>
            <a:lvl9pPr marL="3866311" indent="0">
              <a:buNone/>
              <a:defRPr sz="1700" b="1"/>
            </a:lvl9pPr>
          </a:lstStyle>
          <a:p>
            <a:pPr lvl="0"/>
            <a:r>
              <a:rPr lang="en-US" smtClean="0"/>
              <a:t>Click to edit Master text styles</a:t>
            </a:r>
          </a:p>
        </p:txBody>
      </p:sp>
      <p:sp>
        <p:nvSpPr>
          <p:cNvPr id="4" name="Content Placeholder 3"/>
          <p:cNvSpPr>
            <a:spLocks noGrp="1"/>
          </p:cNvSpPr>
          <p:nvPr>
            <p:ph sz="half" idx="2"/>
          </p:nvPr>
        </p:nvSpPr>
        <p:spPr>
          <a:xfrm>
            <a:off x="777242" y="2899833"/>
            <a:ext cx="6868320" cy="5268384"/>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7896553" y="2046825"/>
            <a:ext cx="6871018" cy="853017"/>
          </a:xfrm>
        </p:spPr>
        <p:txBody>
          <a:bodyPr anchor="b"/>
          <a:lstStyle>
            <a:lvl1pPr marL="0" indent="0">
              <a:buNone/>
              <a:defRPr sz="2500" b="1"/>
            </a:lvl1pPr>
            <a:lvl2pPr marL="483290" indent="0">
              <a:buNone/>
              <a:defRPr sz="2100" b="1"/>
            </a:lvl2pPr>
            <a:lvl3pPr marL="966578" indent="0">
              <a:buNone/>
              <a:defRPr sz="1900" b="1"/>
            </a:lvl3pPr>
            <a:lvl4pPr marL="1449866" indent="0">
              <a:buNone/>
              <a:defRPr sz="1700" b="1"/>
            </a:lvl4pPr>
            <a:lvl5pPr marL="1933156" indent="0">
              <a:buNone/>
              <a:defRPr sz="1700" b="1"/>
            </a:lvl5pPr>
            <a:lvl6pPr marL="2416444" indent="0">
              <a:buNone/>
              <a:defRPr sz="1700" b="1"/>
            </a:lvl6pPr>
            <a:lvl7pPr marL="2899734" indent="0">
              <a:buNone/>
              <a:defRPr sz="1700" b="1"/>
            </a:lvl7pPr>
            <a:lvl8pPr marL="3383022" indent="0">
              <a:buNone/>
              <a:defRPr sz="1700" b="1"/>
            </a:lvl8pPr>
            <a:lvl9pPr marL="3866311" indent="0">
              <a:buNone/>
              <a:defRPr sz="1700" b="1"/>
            </a:lvl9pPr>
          </a:lstStyle>
          <a:p>
            <a:pPr lvl="0"/>
            <a:r>
              <a:rPr lang="en-US" smtClean="0"/>
              <a:t>Click to edit Master text styles</a:t>
            </a:r>
          </a:p>
        </p:txBody>
      </p:sp>
      <p:sp>
        <p:nvSpPr>
          <p:cNvPr id="6" name="Content Placeholder 5"/>
          <p:cNvSpPr>
            <a:spLocks noGrp="1"/>
          </p:cNvSpPr>
          <p:nvPr>
            <p:ph sz="quarter" idx="4"/>
          </p:nvPr>
        </p:nvSpPr>
        <p:spPr>
          <a:xfrm>
            <a:off x="7896553" y="2899833"/>
            <a:ext cx="6871018" cy="5268384"/>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F001E52-CAFD-684A-A124-C21274A3128B}" type="datetimeFigureOut">
              <a:rPr lang="en-US" smtClean="0">
                <a:solidFill>
                  <a:prstClr val="black">
                    <a:tint val="75000"/>
                  </a:prstClr>
                </a:solidFill>
              </a:rPr>
              <a:pPr/>
              <a:t>11/14/2018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95FBDBA-4BA8-3A48-A6E6-A80BA6A424A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186801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a:xfrm>
            <a:off x="0" y="8"/>
            <a:ext cx="15544800" cy="224742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lIns="96658" tIns="48329" rIns="96658" bIns="48329" rtlCol="0" anchor="ctr"/>
          <a:lstStyle/>
          <a:p>
            <a:pPr algn="ctr" defTabSz="483290" fontAlgn="auto">
              <a:spcBef>
                <a:spcPts val="0"/>
              </a:spcBef>
              <a:spcAft>
                <a:spcPts val="0"/>
              </a:spcAft>
            </a:pPr>
            <a:endParaRPr lang="en-US">
              <a:solidFill>
                <a:prstClr val="white"/>
              </a:solidFill>
            </a:endParaRPr>
          </a:p>
        </p:txBody>
      </p:sp>
      <p:sp>
        <p:nvSpPr>
          <p:cNvPr id="2" name="Title 1"/>
          <p:cNvSpPr>
            <a:spLocks noGrp="1"/>
          </p:cNvSpPr>
          <p:nvPr>
            <p:ph type="title"/>
          </p:nvPr>
        </p:nvSpPr>
        <p:spPr>
          <a:xfrm>
            <a:off x="5165625" y="364027"/>
            <a:ext cx="9117658" cy="1524001"/>
          </a:xfrm>
        </p:spPr>
        <p:txBody>
          <a:bodyPr/>
          <a:lstStyle>
            <a:lvl1pPr>
              <a:defRPr>
                <a:solidFill>
                  <a:srgbClr val="585933"/>
                </a:solidFill>
              </a:defRPr>
            </a:lvl1pPr>
          </a:lstStyle>
          <a:p>
            <a:endParaRPr lang="en-US" dirty="0"/>
          </a:p>
        </p:txBody>
      </p:sp>
      <p:sp>
        <p:nvSpPr>
          <p:cNvPr id="5" name="Slide Number Placeholder 4"/>
          <p:cNvSpPr>
            <a:spLocks noGrp="1"/>
          </p:cNvSpPr>
          <p:nvPr>
            <p:ph type="sldNum" sz="quarter" idx="12"/>
          </p:nvPr>
        </p:nvSpPr>
        <p:spPr/>
        <p:txBody>
          <a:bodyPr/>
          <a:lstStyle/>
          <a:p>
            <a:fld id="{395FBDBA-4BA8-3A48-A6E6-A80BA6A424A9}" type="slidenum">
              <a:rPr lang="en-US" smtClean="0">
                <a:solidFill>
                  <a:prstClr val="black">
                    <a:tint val="75000"/>
                  </a:prstClr>
                </a:solidFill>
              </a:rPr>
              <a:pPr/>
              <a:t>‹#›</a:t>
            </a:fld>
            <a:endParaRPr lang="en-US">
              <a:solidFill>
                <a:prstClr val="black">
                  <a:tint val="75000"/>
                </a:prstClr>
              </a:solidFill>
            </a:endParaRPr>
          </a:p>
        </p:txBody>
      </p:sp>
      <p:sp>
        <p:nvSpPr>
          <p:cNvPr id="11" name="Content Placeholder 2"/>
          <p:cNvSpPr>
            <a:spLocks noGrp="1"/>
          </p:cNvSpPr>
          <p:nvPr>
            <p:ph idx="1"/>
          </p:nvPr>
        </p:nvSpPr>
        <p:spPr>
          <a:xfrm>
            <a:off x="777240" y="2516492"/>
            <a:ext cx="13990320" cy="5651737"/>
          </a:xfrm>
        </p:spPr>
        <p:txBody>
          <a:bodyPr/>
          <a:lstStyle>
            <a:lvl1pPr>
              <a:defRPr sz="3400">
                <a:solidFill>
                  <a:srgbClr val="112228"/>
                </a:solidFill>
              </a:defRPr>
            </a:lvl1pPr>
            <a:lvl2pPr>
              <a:defRPr sz="3000">
                <a:solidFill>
                  <a:srgbClr val="112228"/>
                </a:solidFill>
              </a:defRPr>
            </a:lvl2pPr>
            <a:lvl3pPr>
              <a:defRPr sz="2500">
                <a:solidFill>
                  <a:srgbClr val="112228"/>
                </a:solidFill>
              </a:defRPr>
            </a:lvl3pPr>
            <a:lvl4pPr>
              <a:defRPr sz="2100">
                <a:solidFill>
                  <a:srgbClr val="112228"/>
                </a:solidFill>
              </a:defRPr>
            </a:lvl4pPr>
            <a:lvl5pPr>
              <a:defRPr sz="2100">
                <a:solidFill>
                  <a:srgbClr val="112228"/>
                </a:solidFill>
              </a:defRPr>
            </a:lvl5pPr>
            <a:lvl6pPr>
              <a:defRPr sz="2100"/>
            </a:lvl6pPr>
            <a:lvl7pPr>
              <a:defRPr sz="2100"/>
            </a:lvl7pPr>
            <a:lvl8pPr>
              <a:defRPr sz="2100"/>
            </a:lvl8pPr>
            <a:lvl9pPr>
              <a:defRPr sz="21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2" name="Picture 11" descr="borlaug_logo_blue_hiRes_title+tagline.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7252" y="364032"/>
            <a:ext cx="2895196" cy="1452977"/>
          </a:xfrm>
          <a:prstGeom prst="rect">
            <a:avLst/>
          </a:prstGeom>
        </p:spPr>
      </p:pic>
    </p:spTree>
    <p:extLst>
      <p:ext uri="{BB962C8B-B14F-4D97-AF65-F5344CB8AC3E}">
        <p14:creationId xmlns:p14="http://schemas.microsoft.com/office/powerpoint/2010/main" val="35323317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p:cNvSpPr/>
          <p:nvPr userDrawn="1"/>
        </p:nvSpPr>
        <p:spPr>
          <a:xfrm>
            <a:off x="1980871" y="1382579"/>
            <a:ext cx="11548415" cy="6586633"/>
          </a:xfrm>
          <a:prstGeom prst="rect">
            <a:avLst/>
          </a:prstGeom>
          <a:solidFill>
            <a:srgbClr val="585933"/>
          </a:solidFill>
          <a:ln>
            <a:noFill/>
          </a:ln>
        </p:spPr>
        <p:style>
          <a:lnRef idx="1">
            <a:schemeClr val="accent1"/>
          </a:lnRef>
          <a:fillRef idx="3">
            <a:schemeClr val="accent1"/>
          </a:fillRef>
          <a:effectRef idx="2">
            <a:schemeClr val="accent1"/>
          </a:effectRef>
          <a:fontRef idx="minor">
            <a:schemeClr val="lt1"/>
          </a:fontRef>
        </p:style>
        <p:txBody>
          <a:bodyPr lIns="96658" tIns="48329" rIns="96658" bIns="48329" rtlCol="0" anchor="ctr"/>
          <a:lstStyle/>
          <a:p>
            <a:pPr algn="ctr" defTabSz="483290" fontAlgn="auto">
              <a:spcBef>
                <a:spcPts val="0"/>
              </a:spcBef>
              <a:spcAft>
                <a:spcPts val="0"/>
              </a:spcAft>
            </a:pPr>
            <a:endParaRPr lang="en-US">
              <a:solidFill>
                <a:prstClr val="white"/>
              </a:solidFill>
            </a:endParaRPr>
          </a:p>
        </p:txBody>
      </p:sp>
      <p:sp>
        <p:nvSpPr>
          <p:cNvPr id="6" name="Rectangle 5"/>
          <p:cNvSpPr/>
          <p:nvPr userDrawn="1"/>
        </p:nvSpPr>
        <p:spPr>
          <a:xfrm>
            <a:off x="2615456" y="1820098"/>
            <a:ext cx="10270717" cy="5586901"/>
          </a:xfrm>
          <a:prstGeom prst="rect">
            <a:avLst/>
          </a:prstGeom>
          <a:solidFill>
            <a:srgbClr val="FFFFFF"/>
          </a:solidFill>
          <a:ln>
            <a:noFill/>
          </a:ln>
        </p:spPr>
        <p:style>
          <a:lnRef idx="1">
            <a:schemeClr val="accent1"/>
          </a:lnRef>
          <a:fillRef idx="3">
            <a:schemeClr val="accent1"/>
          </a:fillRef>
          <a:effectRef idx="2">
            <a:schemeClr val="accent1"/>
          </a:effectRef>
          <a:fontRef idx="minor">
            <a:schemeClr val="lt1"/>
          </a:fontRef>
        </p:style>
        <p:txBody>
          <a:bodyPr lIns="96658" tIns="48329" rIns="96658" bIns="48329" rtlCol="0" anchor="ctr"/>
          <a:lstStyle/>
          <a:p>
            <a:pPr algn="ctr" defTabSz="483290" fontAlgn="auto">
              <a:spcBef>
                <a:spcPts val="0"/>
              </a:spcBef>
              <a:spcAft>
                <a:spcPts val="0"/>
              </a:spcAft>
            </a:pPr>
            <a:endParaRPr lang="en-US">
              <a:solidFill>
                <a:prstClr val="white"/>
              </a:solidFill>
            </a:endParaRPr>
          </a:p>
        </p:txBody>
      </p:sp>
      <p:pic>
        <p:nvPicPr>
          <p:cNvPr id="5" name="Picture 4" descr="borlaug_logo_blue_hiRes_title+tagline.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629387" y="2494149"/>
            <a:ext cx="8280638" cy="4155704"/>
          </a:xfrm>
          <a:prstGeom prst="rect">
            <a:avLst/>
          </a:prstGeom>
        </p:spPr>
      </p:pic>
    </p:spTree>
    <p:extLst>
      <p:ext uri="{BB962C8B-B14F-4D97-AF65-F5344CB8AC3E}">
        <p14:creationId xmlns:p14="http://schemas.microsoft.com/office/powerpoint/2010/main" val="33382480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7252" y="364072"/>
            <a:ext cx="5114132" cy="1549401"/>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6077590" y="364081"/>
            <a:ext cx="8689975" cy="7804151"/>
          </a:xfrm>
        </p:spPr>
        <p:txBody>
          <a:bodyPr/>
          <a:lstStyle>
            <a:lvl1pPr>
              <a:defRPr sz="34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777252" y="1913478"/>
            <a:ext cx="5114132" cy="6254751"/>
          </a:xfrm>
        </p:spPr>
        <p:txBody>
          <a:bodyPr/>
          <a:lstStyle>
            <a:lvl1pPr marL="0" indent="0">
              <a:buNone/>
              <a:defRPr sz="1500"/>
            </a:lvl1pPr>
            <a:lvl2pPr marL="483290" indent="0">
              <a:buNone/>
              <a:defRPr sz="1300"/>
            </a:lvl2pPr>
            <a:lvl3pPr marL="966578" indent="0">
              <a:buNone/>
              <a:defRPr sz="1000"/>
            </a:lvl3pPr>
            <a:lvl4pPr marL="1449866" indent="0">
              <a:buNone/>
              <a:defRPr sz="1000"/>
            </a:lvl4pPr>
            <a:lvl5pPr marL="1933156" indent="0">
              <a:buNone/>
              <a:defRPr sz="1000"/>
            </a:lvl5pPr>
            <a:lvl6pPr marL="2416444" indent="0">
              <a:buNone/>
              <a:defRPr sz="1000"/>
            </a:lvl6pPr>
            <a:lvl7pPr marL="2899734" indent="0">
              <a:buNone/>
              <a:defRPr sz="1000"/>
            </a:lvl7pPr>
            <a:lvl8pPr marL="3383022" indent="0">
              <a:buNone/>
              <a:defRPr sz="1000"/>
            </a:lvl8pPr>
            <a:lvl9pPr marL="3866311"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001E52-CAFD-684A-A124-C21274A3128B}" type="datetimeFigureOut">
              <a:rPr lang="en-US" smtClean="0">
                <a:solidFill>
                  <a:prstClr val="black">
                    <a:tint val="75000"/>
                  </a:prstClr>
                </a:solidFill>
              </a:rPr>
              <a:pPr/>
              <a:t>11/14/2018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95FBDBA-4BA8-3A48-A6E6-A80BA6A424A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401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28E578E-5F57-4E45-A31B-2FA98A631A8C}" type="datetimeFigureOut">
              <a:rPr lang="en-US"/>
              <a:pPr>
                <a:defRPr/>
              </a:pPr>
              <a:t>11/14/2018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E99997-3700-4CAF-9080-C7AED772958E}"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6890" y="6400803"/>
            <a:ext cx="9326880" cy="755652"/>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3046890" y="817033"/>
            <a:ext cx="9326880" cy="5486400"/>
          </a:xfrm>
        </p:spPr>
        <p:txBody>
          <a:bodyPr/>
          <a:lstStyle>
            <a:lvl1pPr marL="0" indent="0">
              <a:buNone/>
              <a:defRPr sz="3400"/>
            </a:lvl1pPr>
            <a:lvl2pPr marL="483290" indent="0">
              <a:buNone/>
              <a:defRPr sz="3000"/>
            </a:lvl2pPr>
            <a:lvl3pPr marL="966578" indent="0">
              <a:buNone/>
              <a:defRPr sz="2500"/>
            </a:lvl3pPr>
            <a:lvl4pPr marL="1449866" indent="0">
              <a:buNone/>
              <a:defRPr sz="2100"/>
            </a:lvl4pPr>
            <a:lvl5pPr marL="1933156" indent="0">
              <a:buNone/>
              <a:defRPr sz="2100"/>
            </a:lvl5pPr>
            <a:lvl6pPr marL="2416444" indent="0">
              <a:buNone/>
              <a:defRPr sz="2100"/>
            </a:lvl6pPr>
            <a:lvl7pPr marL="2899734" indent="0">
              <a:buNone/>
              <a:defRPr sz="2100"/>
            </a:lvl7pPr>
            <a:lvl8pPr marL="3383022" indent="0">
              <a:buNone/>
              <a:defRPr sz="2100"/>
            </a:lvl8pPr>
            <a:lvl9pPr marL="3866311" indent="0">
              <a:buNone/>
              <a:defRPr sz="2100"/>
            </a:lvl9pPr>
          </a:lstStyle>
          <a:p>
            <a:endParaRPr lang="en-US"/>
          </a:p>
        </p:txBody>
      </p:sp>
      <p:sp>
        <p:nvSpPr>
          <p:cNvPr id="4" name="Text Placeholder 3"/>
          <p:cNvSpPr>
            <a:spLocks noGrp="1"/>
          </p:cNvSpPr>
          <p:nvPr>
            <p:ph type="body" sz="half" idx="2"/>
          </p:nvPr>
        </p:nvSpPr>
        <p:spPr>
          <a:xfrm>
            <a:off x="3046890" y="7156457"/>
            <a:ext cx="9326880" cy="1073151"/>
          </a:xfrm>
        </p:spPr>
        <p:txBody>
          <a:bodyPr/>
          <a:lstStyle>
            <a:lvl1pPr marL="0" indent="0">
              <a:buNone/>
              <a:defRPr sz="1500"/>
            </a:lvl1pPr>
            <a:lvl2pPr marL="483290" indent="0">
              <a:buNone/>
              <a:defRPr sz="1300"/>
            </a:lvl2pPr>
            <a:lvl3pPr marL="966578" indent="0">
              <a:buNone/>
              <a:defRPr sz="1000"/>
            </a:lvl3pPr>
            <a:lvl4pPr marL="1449866" indent="0">
              <a:buNone/>
              <a:defRPr sz="1000"/>
            </a:lvl4pPr>
            <a:lvl5pPr marL="1933156" indent="0">
              <a:buNone/>
              <a:defRPr sz="1000"/>
            </a:lvl5pPr>
            <a:lvl6pPr marL="2416444" indent="0">
              <a:buNone/>
              <a:defRPr sz="1000"/>
            </a:lvl6pPr>
            <a:lvl7pPr marL="2899734" indent="0">
              <a:buNone/>
              <a:defRPr sz="1000"/>
            </a:lvl7pPr>
            <a:lvl8pPr marL="3383022" indent="0">
              <a:buNone/>
              <a:defRPr sz="1000"/>
            </a:lvl8pPr>
            <a:lvl9pPr marL="3866311"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001E52-CAFD-684A-A124-C21274A3128B}" type="datetimeFigureOut">
              <a:rPr lang="en-US" smtClean="0">
                <a:solidFill>
                  <a:prstClr val="black">
                    <a:tint val="75000"/>
                  </a:prstClr>
                </a:solidFill>
              </a:rPr>
              <a:pPr/>
              <a:t>11/14/2018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95FBDBA-4BA8-3A48-A6E6-A80BA6A424A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210991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001E52-CAFD-684A-A124-C21274A3128B}" type="datetimeFigureOut">
              <a:rPr lang="en-US" smtClean="0">
                <a:solidFill>
                  <a:prstClr val="black">
                    <a:tint val="75000"/>
                  </a:prstClr>
                </a:solidFill>
              </a:rPr>
              <a:pPr/>
              <a:t>11/14/2018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95FBDBA-4BA8-3A48-A6E6-A80BA6A424A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80494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269984" y="366197"/>
            <a:ext cx="3497581"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77240" y="366197"/>
            <a:ext cx="1023366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001E52-CAFD-684A-A124-C21274A3128B}" type="datetimeFigureOut">
              <a:rPr lang="en-US" smtClean="0">
                <a:solidFill>
                  <a:prstClr val="black">
                    <a:tint val="75000"/>
                  </a:prstClr>
                </a:solidFill>
              </a:rPr>
              <a:pPr/>
              <a:t>11/14/2018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95FBDBA-4BA8-3A48-A6E6-A80BA6A424A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743769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65861" y="2840580"/>
            <a:ext cx="13213080" cy="1960033"/>
          </a:xfrm>
          <a:prstGeom prst="rect">
            <a:avLst/>
          </a:prstGeom>
        </p:spPr>
        <p:txBody>
          <a:bodyPr lIns="96658" tIns="48329" rIns="96658" bIns="48329"/>
          <a:lstStyle>
            <a:lvl1pPr>
              <a:defRPr>
                <a:solidFill>
                  <a:srgbClr val="D37D28"/>
                </a:solidFill>
                <a:latin typeface="Gill Sans MT"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331720" y="5181600"/>
            <a:ext cx="10881360" cy="2336800"/>
          </a:xfrm>
        </p:spPr>
        <p:txBody>
          <a:bodyPr/>
          <a:lstStyle>
            <a:lvl1pPr marL="0" indent="0" algn="ctr">
              <a:buNone/>
              <a:defRPr>
                <a:solidFill>
                  <a:schemeClr val="tx1">
                    <a:tint val="75000"/>
                  </a:schemeClr>
                </a:solidFill>
              </a:defRPr>
            </a:lvl1pPr>
            <a:lvl2pPr marL="483290" indent="0" algn="ctr">
              <a:buNone/>
              <a:defRPr>
                <a:solidFill>
                  <a:schemeClr val="tx1">
                    <a:tint val="75000"/>
                  </a:schemeClr>
                </a:solidFill>
              </a:defRPr>
            </a:lvl2pPr>
            <a:lvl3pPr marL="966578" indent="0" algn="ctr">
              <a:buNone/>
              <a:defRPr>
                <a:solidFill>
                  <a:schemeClr val="tx1">
                    <a:tint val="75000"/>
                  </a:schemeClr>
                </a:solidFill>
              </a:defRPr>
            </a:lvl3pPr>
            <a:lvl4pPr marL="1449866" indent="0" algn="ctr">
              <a:buNone/>
              <a:defRPr>
                <a:solidFill>
                  <a:schemeClr val="tx1">
                    <a:tint val="75000"/>
                  </a:schemeClr>
                </a:solidFill>
              </a:defRPr>
            </a:lvl4pPr>
            <a:lvl5pPr marL="1933156" indent="0" algn="ctr">
              <a:buNone/>
              <a:defRPr>
                <a:solidFill>
                  <a:schemeClr val="tx1">
                    <a:tint val="75000"/>
                  </a:schemeClr>
                </a:solidFill>
              </a:defRPr>
            </a:lvl5pPr>
            <a:lvl6pPr marL="2416444" indent="0" algn="ctr">
              <a:buNone/>
              <a:defRPr>
                <a:solidFill>
                  <a:schemeClr val="tx1">
                    <a:tint val="75000"/>
                  </a:schemeClr>
                </a:solidFill>
              </a:defRPr>
            </a:lvl6pPr>
            <a:lvl7pPr marL="2899734" indent="0" algn="ctr">
              <a:buNone/>
              <a:defRPr>
                <a:solidFill>
                  <a:schemeClr val="tx1">
                    <a:tint val="75000"/>
                  </a:schemeClr>
                </a:solidFill>
              </a:defRPr>
            </a:lvl7pPr>
            <a:lvl8pPr marL="3383022" indent="0" algn="ctr">
              <a:buNone/>
              <a:defRPr>
                <a:solidFill>
                  <a:schemeClr val="tx1">
                    <a:tint val="75000"/>
                  </a:schemeClr>
                </a:solidFill>
              </a:defRPr>
            </a:lvl8pPr>
            <a:lvl9pPr marL="3866311"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C737605C-D892-4CAD-80D9-C5910F406D41}" type="datetime1">
              <a:rPr lang="en-US"/>
              <a:pPr>
                <a:defRPr/>
              </a:pPr>
              <a:t>11/14/2018</a:t>
            </a:fld>
            <a:endParaRPr lang="en-US"/>
          </a:p>
        </p:txBody>
      </p:sp>
    </p:spTree>
    <p:extLst>
      <p:ext uri="{BB962C8B-B14F-4D97-AF65-F5344CB8AC3E}">
        <p14:creationId xmlns:p14="http://schemas.microsoft.com/office/powerpoint/2010/main" val="38554592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77240" y="1828800"/>
            <a:ext cx="13990320" cy="1117600"/>
          </a:xfrm>
          <a:prstGeom prst="rect">
            <a:avLst/>
          </a:prstGeom>
        </p:spPr>
        <p:txBody>
          <a:bodyPr lIns="96658" tIns="48329" rIns="96658" bIns="48329"/>
          <a:lstStyle>
            <a:lvl1pPr algn="l">
              <a:defRPr b="1">
                <a:solidFill>
                  <a:srgbClr val="D37D28"/>
                </a:solidFill>
                <a:latin typeface="Gill Sans MT"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777240" y="3109395"/>
            <a:ext cx="13990320" cy="512021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11140440" y="8432812"/>
            <a:ext cx="3627120" cy="486833"/>
          </a:xfrm>
        </p:spPr>
        <p:txBody>
          <a:bodyPr/>
          <a:lstStyle>
            <a:lvl1pPr>
              <a:defRPr/>
            </a:lvl1pPr>
          </a:lstStyle>
          <a:p>
            <a:pPr>
              <a:defRPr/>
            </a:pPr>
            <a:fld id="{3C24F3D4-804D-496E-BA98-79FCCAB769B9}" type="datetime1">
              <a:rPr lang="en-US"/>
              <a:pPr>
                <a:defRPr/>
              </a:pPr>
              <a:t>11/14/2018</a:t>
            </a:fld>
            <a:endParaRPr lang="en-US"/>
          </a:p>
        </p:txBody>
      </p:sp>
    </p:spTree>
    <p:extLst>
      <p:ext uri="{BB962C8B-B14F-4D97-AF65-F5344CB8AC3E}">
        <p14:creationId xmlns:p14="http://schemas.microsoft.com/office/powerpoint/2010/main" val="3370012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7933" y="5875875"/>
            <a:ext cx="13213080" cy="1816100"/>
          </a:xfrm>
          <a:prstGeom prst="rect">
            <a:avLst/>
          </a:prstGeom>
        </p:spPr>
        <p:txBody>
          <a:bodyPr lIns="96658" tIns="48329" rIns="96658" bIns="48329" anchor="t"/>
          <a:lstStyle>
            <a:lvl1pPr algn="l">
              <a:defRPr sz="4200" b="1" cap="all">
                <a:latin typeface="Gill Sans MT"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1227933" y="3875622"/>
            <a:ext cx="13213080" cy="2000251"/>
          </a:xfrm>
        </p:spPr>
        <p:txBody>
          <a:bodyPr anchor="b"/>
          <a:lstStyle>
            <a:lvl1pPr marL="0" indent="0">
              <a:buNone/>
              <a:defRPr sz="2100">
                <a:solidFill>
                  <a:schemeClr val="tx1">
                    <a:tint val="75000"/>
                  </a:schemeClr>
                </a:solidFill>
              </a:defRPr>
            </a:lvl1pPr>
            <a:lvl2pPr marL="483290" indent="0">
              <a:buNone/>
              <a:defRPr sz="1900">
                <a:solidFill>
                  <a:schemeClr val="tx1">
                    <a:tint val="75000"/>
                  </a:schemeClr>
                </a:solidFill>
              </a:defRPr>
            </a:lvl2pPr>
            <a:lvl3pPr marL="966578" indent="0">
              <a:buNone/>
              <a:defRPr sz="1700">
                <a:solidFill>
                  <a:schemeClr val="tx1">
                    <a:tint val="75000"/>
                  </a:schemeClr>
                </a:solidFill>
              </a:defRPr>
            </a:lvl3pPr>
            <a:lvl4pPr marL="1449866" indent="0">
              <a:buNone/>
              <a:defRPr sz="1500">
                <a:solidFill>
                  <a:schemeClr val="tx1">
                    <a:tint val="75000"/>
                  </a:schemeClr>
                </a:solidFill>
              </a:defRPr>
            </a:lvl4pPr>
            <a:lvl5pPr marL="1933156" indent="0">
              <a:buNone/>
              <a:defRPr sz="1500">
                <a:solidFill>
                  <a:schemeClr val="tx1">
                    <a:tint val="75000"/>
                  </a:schemeClr>
                </a:solidFill>
              </a:defRPr>
            </a:lvl5pPr>
            <a:lvl6pPr marL="2416444" indent="0">
              <a:buNone/>
              <a:defRPr sz="1500">
                <a:solidFill>
                  <a:schemeClr val="tx1">
                    <a:tint val="75000"/>
                  </a:schemeClr>
                </a:solidFill>
              </a:defRPr>
            </a:lvl6pPr>
            <a:lvl7pPr marL="2899734" indent="0">
              <a:buNone/>
              <a:defRPr sz="1500">
                <a:solidFill>
                  <a:schemeClr val="tx1">
                    <a:tint val="75000"/>
                  </a:schemeClr>
                </a:solidFill>
              </a:defRPr>
            </a:lvl7pPr>
            <a:lvl8pPr marL="3383022" indent="0">
              <a:buNone/>
              <a:defRPr sz="1500">
                <a:solidFill>
                  <a:schemeClr val="tx1">
                    <a:tint val="75000"/>
                  </a:schemeClr>
                </a:solidFill>
              </a:defRPr>
            </a:lvl8pPr>
            <a:lvl9pPr marL="3866311" indent="0">
              <a:buNone/>
              <a:defRPr sz="15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10751821" y="8475147"/>
            <a:ext cx="3627120" cy="486833"/>
          </a:xfrm>
        </p:spPr>
        <p:txBody>
          <a:bodyPr/>
          <a:lstStyle>
            <a:lvl1pPr>
              <a:defRPr/>
            </a:lvl1pPr>
          </a:lstStyle>
          <a:p>
            <a:pPr>
              <a:defRPr/>
            </a:pPr>
            <a:fld id="{E3B87018-49C0-4D64-9608-C0618E8160DA}" type="datetime1">
              <a:rPr lang="en-US"/>
              <a:pPr>
                <a:defRPr/>
              </a:pPr>
              <a:t>11/14/2018</a:t>
            </a:fld>
            <a:endParaRPr lang="en-US"/>
          </a:p>
        </p:txBody>
      </p:sp>
    </p:spTree>
    <p:extLst>
      <p:ext uri="{BB962C8B-B14F-4D97-AF65-F5344CB8AC3E}">
        <p14:creationId xmlns:p14="http://schemas.microsoft.com/office/powerpoint/2010/main" val="32303788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77240" y="1828800"/>
            <a:ext cx="13990320" cy="1016000"/>
          </a:xfrm>
          <a:prstGeom prst="rect">
            <a:avLst/>
          </a:prstGeom>
        </p:spPr>
        <p:txBody>
          <a:bodyPr lIns="96658" tIns="48329" rIns="96658" bIns="48329"/>
          <a:lstStyle>
            <a:lvl1pPr>
              <a:defRPr>
                <a:latin typeface="Gill Sans MT"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777241" y="3007795"/>
            <a:ext cx="6865620" cy="532341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7901940" y="3007795"/>
            <a:ext cx="6865620" cy="532341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714603E3-24DE-4BEE-B1ED-B150B5CBB237}" type="datetime1">
              <a:rPr lang="en-US"/>
              <a:pPr>
                <a:defRPr/>
              </a:pPr>
              <a:t>11/14/2018</a:t>
            </a:fld>
            <a:endParaRPr lang="en-US"/>
          </a:p>
        </p:txBody>
      </p:sp>
    </p:spTree>
    <p:extLst>
      <p:ext uri="{BB962C8B-B14F-4D97-AF65-F5344CB8AC3E}">
        <p14:creationId xmlns:p14="http://schemas.microsoft.com/office/powerpoint/2010/main" val="41070243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77240" y="1828800"/>
            <a:ext cx="13990320" cy="1117600"/>
          </a:xfrm>
          <a:prstGeom prst="rect">
            <a:avLst/>
          </a:prstGeom>
        </p:spPr>
        <p:txBody>
          <a:bodyPr lIns="96658" tIns="48329" rIns="96658" bIns="48329"/>
          <a:lstStyle>
            <a:lvl1pPr>
              <a:defRPr>
                <a:latin typeface="Gill Sans MT"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74542" y="3109389"/>
            <a:ext cx="6868320" cy="853017"/>
          </a:xfrm>
        </p:spPr>
        <p:txBody>
          <a:bodyPr anchor="b"/>
          <a:lstStyle>
            <a:lvl1pPr marL="0" indent="0">
              <a:buNone/>
              <a:defRPr sz="2500" b="1"/>
            </a:lvl1pPr>
            <a:lvl2pPr marL="483290" indent="0">
              <a:buNone/>
              <a:defRPr sz="2100" b="1"/>
            </a:lvl2pPr>
            <a:lvl3pPr marL="966578" indent="0">
              <a:buNone/>
              <a:defRPr sz="1900" b="1"/>
            </a:lvl3pPr>
            <a:lvl4pPr marL="1449866" indent="0">
              <a:buNone/>
              <a:defRPr sz="1700" b="1"/>
            </a:lvl4pPr>
            <a:lvl5pPr marL="1933156" indent="0">
              <a:buNone/>
              <a:defRPr sz="1700" b="1"/>
            </a:lvl5pPr>
            <a:lvl6pPr marL="2416444" indent="0">
              <a:buNone/>
              <a:defRPr sz="1700" b="1"/>
            </a:lvl6pPr>
            <a:lvl7pPr marL="2899734" indent="0">
              <a:buNone/>
              <a:defRPr sz="1700" b="1"/>
            </a:lvl7pPr>
            <a:lvl8pPr marL="3383022" indent="0">
              <a:buNone/>
              <a:defRPr sz="1700" b="1"/>
            </a:lvl8pPr>
            <a:lvl9pPr marL="3866311" indent="0">
              <a:buNone/>
              <a:defRPr sz="1700" b="1"/>
            </a:lvl9pPr>
          </a:lstStyle>
          <a:p>
            <a:pPr lvl="0"/>
            <a:r>
              <a:rPr lang="en-US" dirty="0" smtClean="0"/>
              <a:t>Click to edit Master text styles</a:t>
            </a:r>
          </a:p>
        </p:txBody>
      </p:sp>
      <p:sp>
        <p:nvSpPr>
          <p:cNvPr id="4" name="Content Placeholder 3"/>
          <p:cNvSpPr>
            <a:spLocks noGrp="1"/>
          </p:cNvSpPr>
          <p:nvPr>
            <p:ph sz="half" idx="2"/>
          </p:nvPr>
        </p:nvSpPr>
        <p:spPr>
          <a:xfrm>
            <a:off x="777242" y="4165601"/>
            <a:ext cx="6868320" cy="4165600"/>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7896553" y="3109389"/>
            <a:ext cx="6871018" cy="853017"/>
          </a:xfrm>
        </p:spPr>
        <p:txBody>
          <a:bodyPr anchor="b"/>
          <a:lstStyle>
            <a:lvl1pPr marL="0" indent="0">
              <a:buNone/>
              <a:defRPr sz="2500" b="1"/>
            </a:lvl1pPr>
            <a:lvl2pPr marL="483290" indent="0">
              <a:buNone/>
              <a:defRPr sz="2100" b="1"/>
            </a:lvl2pPr>
            <a:lvl3pPr marL="966578" indent="0">
              <a:buNone/>
              <a:defRPr sz="1900" b="1"/>
            </a:lvl3pPr>
            <a:lvl4pPr marL="1449866" indent="0">
              <a:buNone/>
              <a:defRPr sz="1700" b="1"/>
            </a:lvl4pPr>
            <a:lvl5pPr marL="1933156" indent="0">
              <a:buNone/>
              <a:defRPr sz="1700" b="1"/>
            </a:lvl5pPr>
            <a:lvl6pPr marL="2416444" indent="0">
              <a:buNone/>
              <a:defRPr sz="1700" b="1"/>
            </a:lvl6pPr>
            <a:lvl7pPr marL="2899734" indent="0">
              <a:buNone/>
              <a:defRPr sz="1700" b="1"/>
            </a:lvl7pPr>
            <a:lvl8pPr marL="3383022" indent="0">
              <a:buNone/>
              <a:defRPr sz="1700" b="1"/>
            </a:lvl8pPr>
            <a:lvl9pPr marL="3866311" indent="0">
              <a:buNone/>
              <a:defRPr sz="1700" b="1"/>
            </a:lvl9pPr>
          </a:lstStyle>
          <a:p>
            <a:pPr lvl="0"/>
            <a:r>
              <a:rPr lang="en-US" dirty="0" smtClean="0"/>
              <a:t>Click to edit Master text styles</a:t>
            </a:r>
          </a:p>
        </p:txBody>
      </p:sp>
      <p:sp>
        <p:nvSpPr>
          <p:cNvPr id="6" name="Content Placeholder 5"/>
          <p:cNvSpPr>
            <a:spLocks noGrp="1"/>
          </p:cNvSpPr>
          <p:nvPr>
            <p:ph sz="quarter" idx="4"/>
          </p:nvPr>
        </p:nvSpPr>
        <p:spPr>
          <a:xfrm>
            <a:off x="7896553" y="4165601"/>
            <a:ext cx="6871018" cy="4165600"/>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60B8C805-F8A8-4902-8F9E-2BCDF48560BF}" type="datetime1">
              <a:rPr lang="en-US"/>
              <a:pPr>
                <a:defRPr/>
              </a:pPr>
              <a:t>11/14/2018</a:t>
            </a:fld>
            <a:endParaRPr lang="en-US"/>
          </a:p>
        </p:txBody>
      </p:sp>
    </p:spTree>
    <p:extLst>
      <p:ext uri="{BB962C8B-B14F-4D97-AF65-F5344CB8AC3E}">
        <p14:creationId xmlns:p14="http://schemas.microsoft.com/office/powerpoint/2010/main" val="38696551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77240" y="1930400"/>
            <a:ext cx="13990320" cy="1219200"/>
          </a:xfrm>
          <a:prstGeom prst="rect">
            <a:avLst/>
          </a:prstGeom>
        </p:spPr>
        <p:txBody>
          <a:bodyPr lIns="96658" tIns="48329" rIns="96658" bIns="48329"/>
          <a:lstStyle>
            <a:lvl1pPr>
              <a:defRPr>
                <a:latin typeface="Gill Sans MT" pitchFamily="34" charset="0"/>
              </a:defRPr>
            </a:lvl1p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41F27365-309E-4BFA-8A36-5D5F015B2BD6}" type="datetime1">
              <a:rPr lang="en-US"/>
              <a:pPr>
                <a:defRPr/>
              </a:pPr>
              <a:t>11/14/2018</a:t>
            </a:fld>
            <a:endParaRPr lang="en-US"/>
          </a:p>
        </p:txBody>
      </p:sp>
    </p:spTree>
    <p:extLst>
      <p:ext uri="{BB962C8B-B14F-4D97-AF65-F5344CB8AC3E}">
        <p14:creationId xmlns:p14="http://schemas.microsoft.com/office/powerpoint/2010/main" val="38731063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B73A142-3963-40E1-90FC-1ADFD823A6AD}" type="datetime1">
              <a:rPr lang="en-US"/>
              <a:pPr>
                <a:defRPr/>
              </a:pPr>
              <a:t>11/14/2018</a:t>
            </a:fld>
            <a:endParaRPr lang="en-US"/>
          </a:p>
        </p:txBody>
      </p:sp>
    </p:spTree>
    <p:extLst>
      <p:ext uri="{BB962C8B-B14F-4D97-AF65-F5344CB8AC3E}">
        <p14:creationId xmlns:p14="http://schemas.microsoft.com/office/powerpoint/2010/main" val="2998175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7933" y="5875875"/>
            <a:ext cx="13213080" cy="1816100"/>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1227933" y="3875622"/>
            <a:ext cx="13213080" cy="2000251"/>
          </a:xfrm>
        </p:spPr>
        <p:txBody>
          <a:bodyPr anchor="b"/>
          <a:lstStyle>
            <a:lvl1pPr marL="0" indent="0">
              <a:buNone/>
              <a:defRPr sz="2100">
                <a:solidFill>
                  <a:schemeClr val="tx1">
                    <a:tint val="75000"/>
                  </a:schemeClr>
                </a:solidFill>
              </a:defRPr>
            </a:lvl1pPr>
            <a:lvl2pPr marL="483290" indent="0">
              <a:buNone/>
              <a:defRPr sz="1900">
                <a:solidFill>
                  <a:schemeClr val="tx1">
                    <a:tint val="75000"/>
                  </a:schemeClr>
                </a:solidFill>
              </a:defRPr>
            </a:lvl2pPr>
            <a:lvl3pPr marL="966578" indent="0">
              <a:buNone/>
              <a:defRPr sz="1700">
                <a:solidFill>
                  <a:schemeClr val="tx1">
                    <a:tint val="75000"/>
                  </a:schemeClr>
                </a:solidFill>
              </a:defRPr>
            </a:lvl3pPr>
            <a:lvl4pPr marL="1449866" indent="0">
              <a:buNone/>
              <a:defRPr sz="1500">
                <a:solidFill>
                  <a:schemeClr val="tx1">
                    <a:tint val="75000"/>
                  </a:schemeClr>
                </a:solidFill>
              </a:defRPr>
            </a:lvl4pPr>
            <a:lvl5pPr marL="1933156" indent="0">
              <a:buNone/>
              <a:defRPr sz="1500">
                <a:solidFill>
                  <a:schemeClr val="tx1">
                    <a:tint val="75000"/>
                  </a:schemeClr>
                </a:solidFill>
              </a:defRPr>
            </a:lvl5pPr>
            <a:lvl6pPr marL="2416444" indent="0">
              <a:buNone/>
              <a:defRPr sz="1500">
                <a:solidFill>
                  <a:schemeClr val="tx1">
                    <a:tint val="75000"/>
                  </a:schemeClr>
                </a:solidFill>
              </a:defRPr>
            </a:lvl6pPr>
            <a:lvl7pPr marL="2899734" indent="0">
              <a:buNone/>
              <a:defRPr sz="1500">
                <a:solidFill>
                  <a:schemeClr val="tx1">
                    <a:tint val="75000"/>
                  </a:schemeClr>
                </a:solidFill>
              </a:defRPr>
            </a:lvl7pPr>
            <a:lvl8pPr marL="3383022" indent="0">
              <a:buNone/>
              <a:defRPr sz="1500">
                <a:solidFill>
                  <a:schemeClr val="tx1">
                    <a:tint val="75000"/>
                  </a:schemeClr>
                </a:solidFill>
              </a:defRPr>
            </a:lvl8pPr>
            <a:lvl9pPr marL="3866311" indent="0">
              <a:buNone/>
              <a:defRPr sz="1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28E578E-5F57-4E45-A31B-2FA98A631A8C}" type="datetimeFigureOut">
              <a:rPr lang="en-US"/>
              <a:pPr>
                <a:defRPr/>
              </a:pPr>
              <a:t>11/14/2018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D54730A-4837-4B9C-9635-BFBD89DF1F47}"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7252" y="364072"/>
            <a:ext cx="5114132" cy="1549401"/>
          </a:xfrm>
          <a:prstGeom prst="rect">
            <a:avLst/>
          </a:prstGeom>
        </p:spPr>
        <p:txBody>
          <a:bodyPr lIns="96658" tIns="48329" rIns="96658" bIns="48329"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6077590" y="364081"/>
            <a:ext cx="8689975" cy="7804151"/>
          </a:xfrm>
        </p:spPr>
        <p:txBody>
          <a:bodyPr/>
          <a:lstStyle>
            <a:lvl1pPr>
              <a:defRPr sz="34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77252" y="1913478"/>
            <a:ext cx="5114132" cy="6254751"/>
          </a:xfrm>
        </p:spPr>
        <p:txBody>
          <a:bodyPr/>
          <a:lstStyle>
            <a:lvl1pPr marL="0" indent="0">
              <a:buNone/>
              <a:defRPr sz="1500"/>
            </a:lvl1pPr>
            <a:lvl2pPr marL="483290" indent="0">
              <a:buNone/>
              <a:defRPr sz="1300"/>
            </a:lvl2pPr>
            <a:lvl3pPr marL="966578" indent="0">
              <a:buNone/>
              <a:defRPr sz="1000"/>
            </a:lvl3pPr>
            <a:lvl4pPr marL="1449866" indent="0">
              <a:buNone/>
              <a:defRPr sz="1000"/>
            </a:lvl4pPr>
            <a:lvl5pPr marL="1933156" indent="0">
              <a:buNone/>
              <a:defRPr sz="1000"/>
            </a:lvl5pPr>
            <a:lvl6pPr marL="2416444" indent="0">
              <a:buNone/>
              <a:defRPr sz="1000"/>
            </a:lvl6pPr>
            <a:lvl7pPr marL="2899734" indent="0">
              <a:buNone/>
              <a:defRPr sz="1000"/>
            </a:lvl7pPr>
            <a:lvl8pPr marL="3383022" indent="0">
              <a:buNone/>
              <a:defRPr sz="1000"/>
            </a:lvl8pPr>
            <a:lvl9pPr marL="3866311"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68FE4CD9-FA27-4FFE-AC70-04E82F592F00}" type="datetime1">
              <a:rPr lang="en-US"/>
              <a:pPr>
                <a:defRPr/>
              </a:pPr>
              <a:t>11/14/2018</a:t>
            </a:fld>
            <a:endParaRPr lang="en-US"/>
          </a:p>
        </p:txBody>
      </p:sp>
      <p:sp>
        <p:nvSpPr>
          <p:cNvPr id="6" name="Footer Placeholder 5"/>
          <p:cNvSpPr>
            <a:spLocks noGrp="1"/>
          </p:cNvSpPr>
          <p:nvPr>
            <p:ph type="ftr" sz="quarter" idx="11"/>
          </p:nvPr>
        </p:nvSpPr>
        <p:spPr>
          <a:xfrm>
            <a:off x="5311140" y="8475147"/>
            <a:ext cx="4922520" cy="486833"/>
          </a:xfrm>
          <a:prstGeom prst="rect">
            <a:avLst/>
          </a:prstGeom>
        </p:spPr>
        <p:txBody>
          <a:bodyPr vert="horz" wrap="square" lIns="96658" tIns="48329" rIns="96658" bIns="48329" numCol="1" anchor="t" anchorCtr="0" compatLnSpc="1">
            <a:prstTxWarp prst="textNoShape">
              <a:avLst/>
            </a:prstTxWarp>
          </a:bodyPr>
          <a:lstStyle>
            <a:lvl1pPr fontAlgn="auto">
              <a:spcBef>
                <a:spcPts val="0"/>
              </a:spcBef>
              <a:spcAft>
                <a:spcPts val="0"/>
              </a:spcAft>
              <a:defRPr>
                <a:latin typeface="Calibri" pitchFamily="34" charset="0"/>
                <a:cs typeface="Arial" pitchFamily="34" charset="0"/>
              </a:defRPr>
            </a:lvl1pPr>
          </a:lstStyle>
          <a:p>
            <a:pPr>
              <a:defRPr/>
            </a:pPr>
            <a:endParaRPr lang="en-US">
              <a:solidFill>
                <a:prstClr val="black"/>
              </a:solidFill>
            </a:endParaRPr>
          </a:p>
        </p:txBody>
      </p:sp>
      <p:sp>
        <p:nvSpPr>
          <p:cNvPr id="7" name="Slide Number Placeholder 6"/>
          <p:cNvSpPr>
            <a:spLocks noGrp="1"/>
          </p:cNvSpPr>
          <p:nvPr>
            <p:ph type="sldNum" sz="quarter" idx="12"/>
          </p:nvPr>
        </p:nvSpPr>
        <p:spPr>
          <a:xfrm>
            <a:off x="11140440" y="8475147"/>
            <a:ext cx="3627120" cy="486833"/>
          </a:xfrm>
          <a:prstGeom prst="rect">
            <a:avLst/>
          </a:prstGeom>
        </p:spPr>
        <p:txBody>
          <a:bodyPr vert="horz" wrap="square" lIns="96658" tIns="48329" rIns="96658" bIns="48329" numCol="1" anchor="t" anchorCtr="0" compatLnSpc="1">
            <a:prstTxWarp prst="textNoShape">
              <a:avLst/>
            </a:prstTxWarp>
          </a:bodyPr>
          <a:lstStyle>
            <a:lvl1pPr fontAlgn="auto">
              <a:spcBef>
                <a:spcPts val="0"/>
              </a:spcBef>
              <a:spcAft>
                <a:spcPts val="0"/>
              </a:spcAft>
              <a:defRPr>
                <a:latin typeface="Calibri" pitchFamily="34" charset="0"/>
                <a:cs typeface="Arial" pitchFamily="34" charset="0"/>
              </a:defRPr>
            </a:lvl1pPr>
          </a:lstStyle>
          <a:p>
            <a:pPr>
              <a:defRPr/>
            </a:pPr>
            <a:fld id="{DAE7569E-1F02-4EFF-917E-75681A8DBA90}"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3934960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6890" y="6400803"/>
            <a:ext cx="9326880" cy="755652"/>
          </a:xfrm>
          <a:prstGeom prst="rect">
            <a:avLst/>
          </a:prstGeom>
        </p:spPr>
        <p:txBody>
          <a:bodyPr lIns="96658" tIns="48329" rIns="96658" bIns="48329"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3046890" y="817033"/>
            <a:ext cx="9326880" cy="5486400"/>
          </a:xfrm>
        </p:spPr>
        <p:txBody>
          <a:bodyPr rtlCol="0">
            <a:normAutofit/>
          </a:bodyPr>
          <a:lstStyle>
            <a:lvl1pPr marL="0" indent="0">
              <a:buNone/>
              <a:defRPr sz="3400"/>
            </a:lvl1pPr>
            <a:lvl2pPr marL="483290" indent="0">
              <a:buNone/>
              <a:defRPr sz="3000"/>
            </a:lvl2pPr>
            <a:lvl3pPr marL="966578" indent="0">
              <a:buNone/>
              <a:defRPr sz="2500"/>
            </a:lvl3pPr>
            <a:lvl4pPr marL="1449866" indent="0">
              <a:buNone/>
              <a:defRPr sz="2100"/>
            </a:lvl4pPr>
            <a:lvl5pPr marL="1933156" indent="0">
              <a:buNone/>
              <a:defRPr sz="2100"/>
            </a:lvl5pPr>
            <a:lvl6pPr marL="2416444" indent="0">
              <a:buNone/>
              <a:defRPr sz="2100"/>
            </a:lvl6pPr>
            <a:lvl7pPr marL="2899734" indent="0">
              <a:buNone/>
              <a:defRPr sz="2100"/>
            </a:lvl7pPr>
            <a:lvl8pPr marL="3383022" indent="0">
              <a:buNone/>
              <a:defRPr sz="2100"/>
            </a:lvl8pPr>
            <a:lvl9pPr marL="3866311" indent="0">
              <a:buNone/>
              <a:defRPr sz="2100"/>
            </a:lvl9pPr>
          </a:lstStyle>
          <a:p>
            <a:pPr lvl="0"/>
            <a:endParaRPr lang="en-US" noProof="0"/>
          </a:p>
        </p:txBody>
      </p:sp>
      <p:sp>
        <p:nvSpPr>
          <p:cNvPr id="4" name="Text Placeholder 3"/>
          <p:cNvSpPr>
            <a:spLocks noGrp="1"/>
          </p:cNvSpPr>
          <p:nvPr>
            <p:ph type="body" sz="half" idx="2"/>
          </p:nvPr>
        </p:nvSpPr>
        <p:spPr>
          <a:xfrm>
            <a:off x="3046890" y="7156457"/>
            <a:ext cx="9326880" cy="1073151"/>
          </a:xfrm>
        </p:spPr>
        <p:txBody>
          <a:bodyPr/>
          <a:lstStyle>
            <a:lvl1pPr marL="0" indent="0">
              <a:buNone/>
              <a:defRPr sz="1500"/>
            </a:lvl1pPr>
            <a:lvl2pPr marL="483290" indent="0">
              <a:buNone/>
              <a:defRPr sz="1300"/>
            </a:lvl2pPr>
            <a:lvl3pPr marL="966578" indent="0">
              <a:buNone/>
              <a:defRPr sz="1000"/>
            </a:lvl3pPr>
            <a:lvl4pPr marL="1449866" indent="0">
              <a:buNone/>
              <a:defRPr sz="1000"/>
            </a:lvl4pPr>
            <a:lvl5pPr marL="1933156" indent="0">
              <a:buNone/>
              <a:defRPr sz="1000"/>
            </a:lvl5pPr>
            <a:lvl6pPr marL="2416444" indent="0">
              <a:buNone/>
              <a:defRPr sz="1000"/>
            </a:lvl6pPr>
            <a:lvl7pPr marL="2899734" indent="0">
              <a:buNone/>
              <a:defRPr sz="1000"/>
            </a:lvl7pPr>
            <a:lvl8pPr marL="3383022" indent="0">
              <a:buNone/>
              <a:defRPr sz="1000"/>
            </a:lvl8pPr>
            <a:lvl9pPr marL="3866311"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8F885BD6-8418-4BFE-80EA-2D509F66A6ED}" type="datetime1">
              <a:rPr lang="en-US"/>
              <a:pPr>
                <a:defRPr/>
              </a:pPr>
              <a:t>11/14/2018</a:t>
            </a:fld>
            <a:endParaRPr lang="en-US"/>
          </a:p>
        </p:txBody>
      </p:sp>
      <p:sp>
        <p:nvSpPr>
          <p:cNvPr id="6" name="Footer Placeholder 5"/>
          <p:cNvSpPr>
            <a:spLocks noGrp="1"/>
          </p:cNvSpPr>
          <p:nvPr>
            <p:ph type="ftr" sz="quarter" idx="11"/>
          </p:nvPr>
        </p:nvSpPr>
        <p:spPr>
          <a:xfrm>
            <a:off x="5311140" y="8475147"/>
            <a:ext cx="4922520" cy="486833"/>
          </a:xfrm>
          <a:prstGeom prst="rect">
            <a:avLst/>
          </a:prstGeom>
        </p:spPr>
        <p:txBody>
          <a:bodyPr vert="horz" wrap="square" lIns="96658" tIns="48329" rIns="96658" bIns="48329" numCol="1" anchor="t" anchorCtr="0" compatLnSpc="1">
            <a:prstTxWarp prst="textNoShape">
              <a:avLst/>
            </a:prstTxWarp>
          </a:bodyPr>
          <a:lstStyle>
            <a:lvl1pPr fontAlgn="auto">
              <a:spcBef>
                <a:spcPts val="0"/>
              </a:spcBef>
              <a:spcAft>
                <a:spcPts val="0"/>
              </a:spcAft>
              <a:defRPr>
                <a:latin typeface="Calibri" pitchFamily="34" charset="0"/>
                <a:cs typeface="Arial" pitchFamily="34" charset="0"/>
              </a:defRPr>
            </a:lvl1pPr>
          </a:lstStyle>
          <a:p>
            <a:pPr>
              <a:defRPr/>
            </a:pPr>
            <a:endParaRPr lang="en-US">
              <a:solidFill>
                <a:prstClr val="black"/>
              </a:solidFill>
            </a:endParaRPr>
          </a:p>
        </p:txBody>
      </p:sp>
      <p:sp>
        <p:nvSpPr>
          <p:cNvPr id="7" name="Slide Number Placeholder 6"/>
          <p:cNvSpPr>
            <a:spLocks noGrp="1"/>
          </p:cNvSpPr>
          <p:nvPr>
            <p:ph type="sldNum" sz="quarter" idx="12"/>
          </p:nvPr>
        </p:nvSpPr>
        <p:spPr>
          <a:xfrm>
            <a:off x="11140440" y="8475147"/>
            <a:ext cx="3627120" cy="486833"/>
          </a:xfrm>
          <a:prstGeom prst="rect">
            <a:avLst/>
          </a:prstGeom>
        </p:spPr>
        <p:txBody>
          <a:bodyPr vert="horz" wrap="square" lIns="96658" tIns="48329" rIns="96658" bIns="48329" numCol="1" anchor="t" anchorCtr="0" compatLnSpc="1">
            <a:prstTxWarp prst="textNoShape">
              <a:avLst/>
            </a:prstTxWarp>
          </a:bodyPr>
          <a:lstStyle>
            <a:lvl1pPr fontAlgn="auto">
              <a:spcBef>
                <a:spcPts val="0"/>
              </a:spcBef>
              <a:spcAft>
                <a:spcPts val="0"/>
              </a:spcAft>
              <a:defRPr>
                <a:latin typeface="Calibri" pitchFamily="34" charset="0"/>
                <a:cs typeface="Arial" pitchFamily="34" charset="0"/>
              </a:defRPr>
            </a:lvl1pPr>
          </a:lstStyle>
          <a:p>
            <a:pPr>
              <a:defRPr/>
            </a:pPr>
            <a:fld id="{4254B01C-3CE7-46D8-AC05-9B54C637E417}"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5107360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77240" y="366191"/>
            <a:ext cx="13990320" cy="1524001"/>
          </a:xfrm>
          <a:prstGeom prst="rect">
            <a:avLst/>
          </a:prstGeom>
        </p:spPr>
        <p:txBody>
          <a:bodyPr lIns="96658" tIns="48329" rIns="96658" bIns="48329"/>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43AAA28-76C8-4A24-9DEE-0118E8092CE7}" type="datetime1">
              <a:rPr lang="en-US"/>
              <a:pPr>
                <a:defRPr/>
              </a:pPr>
              <a:t>11/14/2018</a:t>
            </a:fld>
            <a:endParaRPr lang="en-US"/>
          </a:p>
        </p:txBody>
      </p:sp>
      <p:sp>
        <p:nvSpPr>
          <p:cNvPr id="5" name="Footer Placeholder 4"/>
          <p:cNvSpPr>
            <a:spLocks noGrp="1"/>
          </p:cNvSpPr>
          <p:nvPr>
            <p:ph type="ftr" sz="quarter" idx="11"/>
          </p:nvPr>
        </p:nvSpPr>
        <p:spPr>
          <a:xfrm>
            <a:off x="5311140" y="8475147"/>
            <a:ext cx="4922520" cy="486833"/>
          </a:xfrm>
          <a:prstGeom prst="rect">
            <a:avLst/>
          </a:prstGeom>
        </p:spPr>
        <p:txBody>
          <a:bodyPr vert="horz" wrap="square" lIns="96658" tIns="48329" rIns="96658" bIns="48329" numCol="1" anchor="t" anchorCtr="0" compatLnSpc="1">
            <a:prstTxWarp prst="textNoShape">
              <a:avLst/>
            </a:prstTxWarp>
          </a:bodyPr>
          <a:lstStyle>
            <a:lvl1pPr fontAlgn="auto">
              <a:spcBef>
                <a:spcPts val="0"/>
              </a:spcBef>
              <a:spcAft>
                <a:spcPts val="0"/>
              </a:spcAft>
              <a:defRPr>
                <a:latin typeface="Calibri" pitchFamily="34" charset="0"/>
                <a:cs typeface="Arial" pitchFamily="34" charset="0"/>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a:xfrm>
            <a:off x="11140440" y="8475147"/>
            <a:ext cx="3627120" cy="486833"/>
          </a:xfrm>
          <a:prstGeom prst="rect">
            <a:avLst/>
          </a:prstGeom>
        </p:spPr>
        <p:txBody>
          <a:bodyPr vert="horz" wrap="square" lIns="96658" tIns="48329" rIns="96658" bIns="48329" numCol="1" anchor="t" anchorCtr="0" compatLnSpc="1">
            <a:prstTxWarp prst="textNoShape">
              <a:avLst/>
            </a:prstTxWarp>
          </a:bodyPr>
          <a:lstStyle>
            <a:lvl1pPr fontAlgn="auto">
              <a:spcBef>
                <a:spcPts val="0"/>
              </a:spcBef>
              <a:spcAft>
                <a:spcPts val="0"/>
              </a:spcAft>
              <a:defRPr>
                <a:latin typeface="Calibri" pitchFamily="34" charset="0"/>
                <a:cs typeface="Arial" pitchFamily="34" charset="0"/>
              </a:defRPr>
            </a:lvl1pPr>
          </a:lstStyle>
          <a:p>
            <a:pPr>
              <a:defRPr/>
            </a:pPr>
            <a:fld id="{0CFA247F-DB18-4E94-8936-C43442562750}"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7765219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269984" y="366197"/>
            <a:ext cx="3497581" cy="7802033"/>
          </a:xfrm>
          <a:prstGeom prst="rect">
            <a:avLst/>
          </a:prstGeom>
        </p:spPr>
        <p:txBody>
          <a:bodyPr vert="eaVert" lIns="96658" tIns="48329" rIns="96658" bIns="48329"/>
          <a:lstStyle/>
          <a:p>
            <a:r>
              <a:rPr lang="en-US" smtClean="0"/>
              <a:t>Click to edit Master title style</a:t>
            </a:r>
            <a:endParaRPr lang="en-US"/>
          </a:p>
        </p:txBody>
      </p:sp>
      <p:sp>
        <p:nvSpPr>
          <p:cNvPr id="3" name="Vertical Text Placeholder 2"/>
          <p:cNvSpPr>
            <a:spLocks noGrp="1"/>
          </p:cNvSpPr>
          <p:nvPr>
            <p:ph type="body" orient="vert" idx="1"/>
          </p:nvPr>
        </p:nvSpPr>
        <p:spPr>
          <a:xfrm>
            <a:off x="777240" y="366197"/>
            <a:ext cx="1023366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CA76488-BEA5-4C8E-BE7E-BEAAC0443889}" type="datetime1">
              <a:rPr lang="en-US"/>
              <a:pPr>
                <a:defRPr/>
              </a:pPr>
              <a:t>11/14/2018</a:t>
            </a:fld>
            <a:endParaRPr lang="en-US"/>
          </a:p>
        </p:txBody>
      </p:sp>
      <p:sp>
        <p:nvSpPr>
          <p:cNvPr id="5" name="Footer Placeholder 4"/>
          <p:cNvSpPr>
            <a:spLocks noGrp="1"/>
          </p:cNvSpPr>
          <p:nvPr>
            <p:ph type="ftr" sz="quarter" idx="11"/>
          </p:nvPr>
        </p:nvSpPr>
        <p:spPr>
          <a:xfrm>
            <a:off x="5311140" y="8475147"/>
            <a:ext cx="4922520" cy="486833"/>
          </a:xfrm>
          <a:prstGeom prst="rect">
            <a:avLst/>
          </a:prstGeom>
        </p:spPr>
        <p:txBody>
          <a:bodyPr vert="horz" wrap="square" lIns="96658" tIns="48329" rIns="96658" bIns="48329" numCol="1" anchor="t" anchorCtr="0" compatLnSpc="1">
            <a:prstTxWarp prst="textNoShape">
              <a:avLst/>
            </a:prstTxWarp>
          </a:bodyPr>
          <a:lstStyle>
            <a:lvl1pPr fontAlgn="auto">
              <a:spcBef>
                <a:spcPts val="0"/>
              </a:spcBef>
              <a:spcAft>
                <a:spcPts val="0"/>
              </a:spcAft>
              <a:defRPr>
                <a:latin typeface="Calibri" pitchFamily="34" charset="0"/>
                <a:cs typeface="Arial" pitchFamily="34" charset="0"/>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a:xfrm>
            <a:off x="11140440" y="8475147"/>
            <a:ext cx="3627120" cy="486833"/>
          </a:xfrm>
          <a:prstGeom prst="rect">
            <a:avLst/>
          </a:prstGeom>
        </p:spPr>
        <p:txBody>
          <a:bodyPr vert="horz" wrap="square" lIns="96658" tIns="48329" rIns="96658" bIns="48329" numCol="1" anchor="t" anchorCtr="0" compatLnSpc="1">
            <a:prstTxWarp prst="textNoShape">
              <a:avLst/>
            </a:prstTxWarp>
          </a:bodyPr>
          <a:lstStyle>
            <a:lvl1pPr fontAlgn="auto">
              <a:spcBef>
                <a:spcPts val="0"/>
              </a:spcBef>
              <a:spcAft>
                <a:spcPts val="0"/>
              </a:spcAft>
              <a:defRPr>
                <a:latin typeface="Calibri" pitchFamily="34" charset="0"/>
                <a:cs typeface="Arial" pitchFamily="34" charset="0"/>
              </a:defRPr>
            </a:lvl1pPr>
          </a:lstStyle>
          <a:p>
            <a:pPr>
              <a:defRPr/>
            </a:pPr>
            <a:fld id="{D6012DF7-6666-43BB-963C-D66F4016E2B5}"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93466263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5538" y="1"/>
            <a:ext cx="2190013" cy="9144000"/>
          </a:xfrm>
          <a:prstGeom prst="rect">
            <a:avLst/>
          </a:prstGeom>
        </p:spPr>
      </p:pic>
    </p:spTree>
    <p:extLst>
      <p:ext uri="{BB962C8B-B14F-4D97-AF65-F5344CB8AC3E}">
        <p14:creationId xmlns:p14="http://schemas.microsoft.com/office/powerpoint/2010/main" val="91535978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5538" y="1"/>
            <a:ext cx="2190013" cy="9144000"/>
          </a:xfrm>
          <a:prstGeom prst="rect">
            <a:avLst/>
          </a:prstGeom>
        </p:spPr>
      </p:pic>
    </p:spTree>
    <p:extLst>
      <p:ext uri="{BB962C8B-B14F-4D97-AF65-F5344CB8AC3E}">
        <p14:creationId xmlns:p14="http://schemas.microsoft.com/office/powerpoint/2010/main" val="554466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77241" y="2133612"/>
            <a:ext cx="6865620" cy="603461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901940" y="2133612"/>
            <a:ext cx="6865620" cy="603461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28E578E-5F57-4E45-A31B-2FA98A631A8C}" type="datetimeFigureOut">
              <a:rPr lang="en-US"/>
              <a:pPr>
                <a:defRPr/>
              </a:pPr>
              <a:t>11/14/2018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CA17675-8A77-4E20-8EE8-EDAC8FBEAF8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77242" y="2046825"/>
            <a:ext cx="6868320" cy="853017"/>
          </a:xfrm>
        </p:spPr>
        <p:txBody>
          <a:bodyPr anchor="b"/>
          <a:lstStyle>
            <a:lvl1pPr marL="0" indent="0">
              <a:buNone/>
              <a:defRPr sz="2500" b="1"/>
            </a:lvl1pPr>
            <a:lvl2pPr marL="483290" indent="0">
              <a:buNone/>
              <a:defRPr sz="2100" b="1"/>
            </a:lvl2pPr>
            <a:lvl3pPr marL="966578" indent="0">
              <a:buNone/>
              <a:defRPr sz="1900" b="1"/>
            </a:lvl3pPr>
            <a:lvl4pPr marL="1449866" indent="0">
              <a:buNone/>
              <a:defRPr sz="1700" b="1"/>
            </a:lvl4pPr>
            <a:lvl5pPr marL="1933156" indent="0">
              <a:buNone/>
              <a:defRPr sz="1700" b="1"/>
            </a:lvl5pPr>
            <a:lvl6pPr marL="2416444" indent="0">
              <a:buNone/>
              <a:defRPr sz="1700" b="1"/>
            </a:lvl6pPr>
            <a:lvl7pPr marL="2899734" indent="0">
              <a:buNone/>
              <a:defRPr sz="1700" b="1"/>
            </a:lvl7pPr>
            <a:lvl8pPr marL="3383022" indent="0">
              <a:buNone/>
              <a:defRPr sz="1700" b="1"/>
            </a:lvl8pPr>
            <a:lvl9pPr marL="3866311" indent="0">
              <a:buNone/>
              <a:defRPr sz="1700" b="1"/>
            </a:lvl9pPr>
          </a:lstStyle>
          <a:p>
            <a:pPr lvl="0"/>
            <a:r>
              <a:rPr lang="en-US" smtClean="0"/>
              <a:t>Click to edit Master text styles</a:t>
            </a:r>
          </a:p>
        </p:txBody>
      </p:sp>
      <p:sp>
        <p:nvSpPr>
          <p:cNvPr id="4" name="Content Placeholder 3"/>
          <p:cNvSpPr>
            <a:spLocks noGrp="1"/>
          </p:cNvSpPr>
          <p:nvPr>
            <p:ph sz="half" idx="2"/>
          </p:nvPr>
        </p:nvSpPr>
        <p:spPr>
          <a:xfrm>
            <a:off x="777242" y="2899833"/>
            <a:ext cx="6868320" cy="5268384"/>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7896553" y="2046825"/>
            <a:ext cx="6871018" cy="853017"/>
          </a:xfrm>
        </p:spPr>
        <p:txBody>
          <a:bodyPr anchor="b"/>
          <a:lstStyle>
            <a:lvl1pPr marL="0" indent="0">
              <a:buNone/>
              <a:defRPr sz="2500" b="1"/>
            </a:lvl1pPr>
            <a:lvl2pPr marL="483290" indent="0">
              <a:buNone/>
              <a:defRPr sz="2100" b="1"/>
            </a:lvl2pPr>
            <a:lvl3pPr marL="966578" indent="0">
              <a:buNone/>
              <a:defRPr sz="1900" b="1"/>
            </a:lvl3pPr>
            <a:lvl4pPr marL="1449866" indent="0">
              <a:buNone/>
              <a:defRPr sz="1700" b="1"/>
            </a:lvl4pPr>
            <a:lvl5pPr marL="1933156" indent="0">
              <a:buNone/>
              <a:defRPr sz="1700" b="1"/>
            </a:lvl5pPr>
            <a:lvl6pPr marL="2416444" indent="0">
              <a:buNone/>
              <a:defRPr sz="1700" b="1"/>
            </a:lvl6pPr>
            <a:lvl7pPr marL="2899734" indent="0">
              <a:buNone/>
              <a:defRPr sz="1700" b="1"/>
            </a:lvl7pPr>
            <a:lvl8pPr marL="3383022" indent="0">
              <a:buNone/>
              <a:defRPr sz="1700" b="1"/>
            </a:lvl8pPr>
            <a:lvl9pPr marL="3866311" indent="0">
              <a:buNone/>
              <a:defRPr sz="1700" b="1"/>
            </a:lvl9pPr>
          </a:lstStyle>
          <a:p>
            <a:pPr lvl="0"/>
            <a:r>
              <a:rPr lang="en-US" smtClean="0"/>
              <a:t>Click to edit Master text styles</a:t>
            </a:r>
          </a:p>
        </p:txBody>
      </p:sp>
      <p:sp>
        <p:nvSpPr>
          <p:cNvPr id="6" name="Content Placeholder 5"/>
          <p:cNvSpPr>
            <a:spLocks noGrp="1"/>
          </p:cNvSpPr>
          <p:nvPr>
            <p:ph sz="quarter" idx="4"/>
          </p:nvPr>
        </p:nvSpPr>
        <p:spPr>
          <a:xfrm>
            <a:off x="7896553" y="2899833"/>
            <a:ext cx="6871018" cy="5268384"/>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28E578E-5F57-4E45-A31B-2FA98A631A8C}" type="datetimeFigureOut">
              <a:rPr lang="en-US"/>
              <a:pPr>
                <a:defRPr/>
              </a:pPr>
              <a:t>11/14/2018</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07D4F0C-EAD1-40C6-BB9B-2D7D019EC90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28E578E-5F57-4E45-A31B-2FA98A631A8C}" type="datetimeFigureOut">
              <a:rPr lang="en-US"/>
              <a:pPr>
                <a:defRPr/>
              </a:pPr>
              <a:t>11/14/2018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AB964E8-21C0-43F4-A8B8-867445190651}"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28E578E-5F57-4E45-A31B-2FA98A631A8C}" type="datetimeFigureOut">
              <a:rPr lang="en-US"/>
              <a:pPr>
                <a:defRPr/>
              </a:pPr>
              <a:t>11/14/2018</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4DA92D5-E9E1-4850-BC57-23E47E7FCAF6}"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7252" y="364072"/>
            <a:ext cx="5114132" cy="1549401"/>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6077590" y="364081"/>
            <a:ext cx="8689975" cy="7804151"/>
          </a:xfrm>
        </p:spPr>
        <p:txBody>
          <a:bodyPr/>
          <a:lstStyle>
            <a:lvl1pPr>
              <a:defRPr sz="34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77252" y="1913478"/>
            <a:ext cx="5114132" cy="6254751"/>
          </a:xfrm>
        </p:spPr>
        <p:txBody>
          <a:bodyPr/>
          <a:lstStyle>
            <a:lvl1pPr marL="0" indent="0">
              <a:buNone/>
              <a:defRPr sz="1500"/>
            </a:lvl1pPr>
            <a:lvl2pPr marL="483290" indent="0">
              <a:buNone/>
              <a:defRPr sz="1300"/>
            </a:lvl2pPr>
            <a:lvl3pPr marL="966578" indent="0">
              <a:buNone/>
              <a:defRPr sz="1000"/>
            </a:lvl3pPr>
            <a:lvl4pPr marL="1449866" indent="0">
              <a:buNone/>
              <a:defRPr sz="1000"/>
            </a:lvl4pPr>
            <a:lvl5pPr marL="1933156" indent="0">
              <a:buNone/>
              <a:defRPr sz="1000"/>
            </a:lvl5pPr>
            <a:lvl6pPr marL="2416444" indent="0">
              <a:buNone/>
              <a:defRPr sz="1000"/>
            </a:lvl6pPr>
            <a:lvl7pPr marL="2899734" indent="0">
              <a:buNone/>
              <a:defRPr sz="1000"/>
            </a:lvl7pPr>
            <a:lvl8pPr marL="3383022" indent="0">
              <a:buNone/>
              <a:defRPr sz="1000"/>
            </a:lvl8pPr>
            <a:lvl9pPr marL="3866311"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28E578E-5F57-4E45-A31B-2FA98A631A8C}" type="datetimeFigureOut">
              <a:rPr lang="en-US"/>
              <a:pPr>
                <a:defRPr/>
              </a:pPr>
              <a:t>11/14/2018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699777-51A5-413E-9781-EE31B5110E57}"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6890" y="6400803"/>
            <a:ext cx="9326880" cy="755652"/>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3046890" y="817033"/>
            <a:ext cx="9326880" cy="5486400"/>
          </a:xfrm>
        </p:spPr>
        <p:txBody>
          <a:bodyPr rtlCol="0">
            <a:normAutofit/>
          </a:bodyPr>
          <a:lstStyle>
            <a:lvl1pPr marL="0" indent="0">
              <a:buNone/>
              <a:defRPr sz="3400"/>
            </a:lvl1pPr>
            <a:lvl2pPr marL="483290" indent="0">
              <a:buNone/>
              <a:defRPr sz="3000"/>
            </a:lvl2pPr>
            <a:lvl3pPr marL="966578" indent="0">
              <a:buNone/>
              <a:defRPr sz="2500"/>
            </a:lvl3pPr>
            <a:lvl4pPr marL="1449866" indent="0">
              <a:buNone/>
              <a:defRPr sz="2100"/>
            </a:lvl4pPr>
            <a:lvl5pPr marL="1933156" indent="0">
              <a:buNone/>
              <a:defRPr sz="2100"/>
            </a:lvl5pPr>
            <a:lvl6pPr marL="2416444" indent="0">
              <a:buNone/>
              <a:defRPr sz="2100"/>
            </a:lvl6pPr>
            <a:lvl7pPr marL="2899734" indent="0">
              <a:buNone/>
              <a:defRPr sz="2100"/>
            </a:lvl7pPr>
            <a:lvl8pPr marL="3383022" indent="0">
              <a:buNone/>
              <a:defRPr sz="2100"/>
            </a:lvl8pPr>
            <a:lvl9pPr marL="3866311" indent="0">
              <a:buNone/>
              <a:defRPr sz="2100"/>
            </a:lvl9pPr>
          </a:lstStyle>
          <a:p>
            <a:pPr lvl="0"/>
            <a:endParaRPr lang="en-US" noProof="0" dirty="0" smtClean="0"/>
          </a:p>
        </p:txBody>
      </p:sp>
      <p:sp>
        <p:nvSpPr>
          <p:cNvPr id="4" name="Text Placeholder 3"/>
          <p:cNvSpPr>
            <a:spLocks noGrp="1"/>
          </p:cNvSpPr>
          <p:nvPr>
            <p:ph type="body" sz="half" idx="2"/>
          </p:nvPr>
        </p:nvSpPr>
        <p:spPr>
          <a:xfrm>
            <a:off x="3046890" y="7156457"/>
            <a:ext cx="9326880" cy="1073151"/>
          </a:xfrm>
        </p:spPr>
        <p:txBody>
          <a:bodyPr/>
          <a:lstStyle>
            <a:lvl1pPr marL="0" indent="0">
              <a:buNone/>
              <a:defRPr sz="1500"/>
            </a:lvl1pPr>
            <a:lvl2pPr marL="483290" indent="0">
              <a:buNone/>
              <a:defRPr sz="1300"/>
            </a:lvl2pPr>
            <a:lvl3pPr marL="966578" indent="0">
              <a:buNone/>
              <a:defRPr sz="1000"/>
            </a:lvl3pPr>
            <a:lvl4pPr marL="1449866" indent="0">
              <a:buNone/>
              <a:defRPr sz="1000"/>
            </a:lvl4pPr>
            <a:lvl5pPr marL="1933156" indent="0">
              <a:buNone/>
              <a:defRPr sz="1000"/>
            </a:lvl5pPr>
            <a:lvl6pPr marL="2416444" indent="0">
              <a:buNone/>
              <a:defRPr sz="1000"/>
            </a:lvl6pPr>
            <a:lvl7pPr marL="2899734" indent="0">
              <a:buNone/>
              <a:defRPr sz="1000"/>
            </a:lvl7pPr>
            <a:lvl8pPr marL="3383022" indent="0">
              <a:buNone/>
              <a:defRPr sz="1000"/>
            </a:lvl8pPr>
            <a:lvl9pPr marL="3866311"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28E578E-5F57-4E45-A31B-2FA98A631A8C}" type="datetimeFigureOut">
              <a:rPr lang="en-US"/>
              <a:pPr>
                <a:defRPr/>
              </a:pPr>
              <a:t>11/14/2018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B8D523A-6722-41FD-B54C-24886B9C318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jpe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777240" y="366191"/>
            <a:ext cx="13990320" cy="1524001"/>
          </a:xfrm>
          <a:prstGeom prst="rect">
            <a:avLst/>
          </a:prstGeom>
          <a:noFill/>
          <a:ln w="9525">
            <a:noFill/>
            <a:miter lim="800000"/>
            <a:headEnd/>
            <a:tailEnd/>
          </a:ln>
        </p:spPr>
        <p:txBody>
          <a:bodyPr vert="horz" wrap="square" lIns="96658" tIns="48329" rIns="96658" bIns="48329"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777240" y="2133612"/>
            <a:ext cx="13990320" cy="6034617"/>
          </a:xfrm>
          <a:prstGeom prst="rect">
            <a:avLst/>
          </a:prstGeom>
          <a:noFill/>
          <a:ln w="9525">
            <a:noFill/>
            <a:miter lim="800000"/>
            <a:headEnd/>
            <a:tailEnd/>
          </a:ln>
        </p:spPr>
        <p:txBody>
          <a:bodyPr vert="horz" wrap="square" lIns="96658" tIns="48329" rIns="96658" bIns="4832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777241" y="8475147"/>
            <a:ext cx="3627120" cy="486833"/>
          </a:xfrm>
          <a:prstGeom prst="rect">
            <a:avLst/>
          </a:prstGeom>
        </p:spPr>
        <p:txBody>
          <a:bodyPr vert="horz" lIns="96658" tIns="48329" rIns="96658" bIns="48329" rtlCol="0" anchor="ctr"/>
          <a:lstStyle>
            <a:lvl1pPr algn="l">
              <a:defRPr sz="1300">
                <a:solidFill>
                  <a:schemeClr val="tx1">
                    <a:tint val="75000"/>
                  </a:schemeClr>
                </a:solidFill>
                <a:latin typeface="Arial" pitchFamily="34" charset="0"/>
                <a:cs typeface="Arial" pitchFamily="34" charset="0"/>
              </a:defRPr>
            </a:lvl1pPr>
          </a:lstStyle>
          <a:p>
            <a:pPr>
              <a:defRPr/>
            </a:pPr>
            <a:fld id="{028E578E-5F57-4E45-A31B-2FA98A631A8C}" type="datetimeFigureOut">
              <a:rPr lang="en-US"/>
              <a:pPr>
                <a:defRPr/>
              </a:pPr>
              <a:t>11/14/2018</a:t>
            </a:fld>
            <a:endParaRPr lang="en-US" dirty="0"/>
          </a:p>
        </p:txBody>
      </p:sp>
      <p:sp>
        <p:nvSpPr>
          <p:cNvPr id="5" name="Footer Placeholder 4"/>
          <p:cNvSpPr>
            <a:spLocks noGrp="1"/>
          </p:cNvSpPr>
          <p:nvPr>
            <p:ph type="ftr" sz="quarter" idx="3"/>
          </p:nvPr>
        </p:nvSpPr>
        <p:spPr>
          <a:xfrm>
            <a:off x="5311140" y="8475147"/>
            <a:ext cx="4922520" cy="486833"/>
          </a:xfrm>
          <a:prstGeom prst="rect">
            <a:avLst/>
          </a:prstGeom>
        </p:spPr>
        <p:txBody>
          <a:bodyPr vert="horz" lIns="96658" tIns="48329" rIns="96658" bIns="48329" rtlCol="0" anchor="ctr"/>
          <a:lstStyle>
            <a:lvl1pPr algn="ctr">
              <a:defRPr sz="1300">
                <a:solidFill>
                  <a:schemeClr val="tx1">
                    <a:tint val="75000"/>
                  </a:schemeClr>
                </a:solidFill>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4"/>
          </p:nvPr>
        </p:nvSpPr>
        <p:spPr>
          <a:xfrm>
            <a:off x="11140440" y="8475147"/>
            <a:ext cx="3627120" cy="486833"/>
          </a:xfrm>
          <a:prstGeom prst="rect">
            <a:avLst/>
          </a:prstGeom>
        </p:spPr>
        <p:txBody>
          <a:bodyPr vert="horz" lIns="96658" tIns="48329" rIns="96658" bIns="48329" rtlCol="0" anchor="ctr"/>
          <a:lstStyle>
            <a:lvl1pPr algn="r">
              <a:defRPr sz="1300">
                <a:solidFill>
                  <a:schemeClr val="tx1">
                    <a:tint val="75000"/>
                  </a:schemeClr>
                </a:solidFill>
                <a:latin typeface="Arial" pitchFamily="34" charset="0"/>
                <a:cs typeface="Arial" pitchFamily="34" charset="0"/>
              </a:defRPr>
            </a:lvl1pPr>
          </a:lstStyle>
          <a:p>
            <a:pPr>
              <a:defRPr/>
            </a:pPr>
            <a:fld id="{F82DB2B9-6BB1-412D-B327-F32EF138C40A}"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399" r:id="rId1"/>
    <p:sldLayoutId id="2147484400" r:id="rId2"/>
    <p:sldLayoutId id="2147484401" r:id="rId3"/>
    <p:sldLayoutId id="2147484402" r:id="rId4"/>
    <p:sldLayoutId id="2147484403" r:id="rId5"/>
    <p:sldLayoutId id="2147484404" r:id="rId6"/>
    <p:sldLayoutId id="2147484405" r:id="rId7"/>
    <p:sldLayoutId id="2147484406" r:id="rId8"/>
    <p:sldLayoutId id="2147484407" r:id="rId9"/>
    <p:sldLayoutId id="2147484408" r:id="rId10"/>
    <p:sldLayoutId id="2147484409" r:id="rId11"/>
  </p:sldLayoutIdLst>
  <p:timing>
    <p:tnLst>
      <p:par>
        <p:cTn id="1" dur="indefinite" restart="never" nodeType="tmRoot"/>
      </p:par>
    </p:tnLst>
  </p:timing>
  <p:txStyles>
    <p:titleStyle>
      <a:lvl1pPr algn="ctr" rtl="0" eaLnBrk="0" fontAlgn="base" hangingPunct="0">
        <a:spcBef>
          <a:spcPct val="0"/>
        </a:spcBef>
        <a:spcAft>
          <a:spcPct val="0"/>
        </a:spcAft>
        <a:defRPr sz="4700" kern="1200">
          <a:solidFill>
            <a:schemeClr val="tx1"/>
          </a:solidFill>
          <a:latin typeface="+mj-lt"/>
          <a:ea typeface="+mj-ea"/>
          <a:cs typeface="+mj-cs"/>
        </a:defRPr>
      </a:lvl1pPr>
      <a:lvl2pPr algn="ctr" rtl="0" eaLnBrk="0" fontAlgn="base" hangingPunct="0">
        <a:spcBef>
          <a:spcPct val="0"/>
        </a:spcBef>
        <a:spcAft>
          <a:spcPct val="0"/>
        </a:spcAft>
        <a:defRPr sz="4700">
          <a:solidFill>
            <a:schemeClr val="tx1"/>
          </a:solidFill>
          <a:latin typeface="Calibri" pitchFamily="34" charset="0"/>
        </a:defRPr>
      </a:lvl2pPr>
      <a:lvl3pPr algn="ctr" rtl="0" eaLnBrk="0" fontAlgn="base" hangingPunct="0">
        <a:spcBef>
          <a:spcPct val="0"/>
        </a:spcBef>
        <a:spcAft>
          <a:spcPct val="0"/>
        </a:spcAft>
        <a:defRPr sz="4700">
          <a:solidFill>
            <a:schemeClr val="tx1"/>
          </a:solidFill>
          <a:latin typeface="Calibri" pitchFamily="34" charset="0"/>
        </a:defRPr>
      </a:lvl3pPr>
      <a:lvl4pPr algn="ctr" rtl="0" eaLnBrk="0" fontAlgn="base" hangingPunct="0">
        <a:spcBef>
          <a:spcPct val="0"/>
        </a:spcBef>
        <a:spcAft>
          <a:spcPct val="0"/>
        </a:spcAft>
        <a:defRPr sz="4700">
          <a:solidFill>
            <a:schemeClr val="tx1"/>
          </a:solidFill>
          <a:latin typeface="Calibri" pitchFamily="34" charset="0"/>
        </a:defRPr>
      </a:lvl4pPr>
      <a:lvl5pPr algn="ctr" rtl="0" eaLnBrk="0" fontAlgn="base" hangingPunct="0">
        <a:spcBef>
          <a:spcPct val="0"/>
        </a:spcBef>
        <a:spcAft>
          <a:spcPct val="0"/>
        </a:spcAft>
        <a:defRPr sz="4700">
          <a:solidFill>
            <a:schemeClr val="tx1"/>
          </a:solidFill>
          <a:latin typeface="Calibri" pitchFamily="34" charset="0"/>
        </a:defRPr>
      </a:lvl5pPr>
      <a:lvl6pPr marL="483290" algn="ctr" rtl="0" fontAlgn="base">
        <a:spcBef>
          <a:spcPct val="0"/>
        </a:spcBef>
        <a:spcAft>
          <a:spcPct val="0"/>
        </a:spcAft>
        <a:defRPr sz="4700">
          <a:solidFill>
            <a:schemeClr val="tx1"/>
          </a:solidFill>
          <a:latin typeface="Calibri" pitchFamily="34" charset="0"/>
        </a:defRPr>
      </a:lvl6pPr>
      <a:lvl7pPr marL="966578" algn="ctr" rtl="0" fontAlgn="base">
        <a:spcBef>
          <a:spcPct val="0"/>
        </a:spcBef>
        <a:spcAft>
          <a:spcPct val="0"/>
        </a:spcAft>
        <a:defRPr sz="4700">
          <a:solidFill>
            <a:schemeClr val="tx1"/>
          </a:solidFill>
          <a:latin typeface="Calibri" pitchFamily="34" charset="0"/>
        </a:defRPr>
      </a:lvl7pPr>
      <a:lvl8pPr marL="1449866" algn="ctr" rtl="0" fontAlgn="base">
        <a:spcBef>
          <a:spcPct val="0"/>
        </a:spcBef>
        <a:spcAft>
          <a:spcPct val="0"/>
        </a:spcAft>
        <a:defRPr sz="4700">
          <a:solidFill>
            <a:schemeClr val="tx1"/>
          </a:solidFill>
          <a:latin typeface="Calibri" pitchFamily="34" charset="0"/>
        </a:defRPr>
      </a:lvl8pPr>
      <a:lvl9pPr marL="1933156" algn="ctr" rtl="0" fontAlgn="base">
        <a:spcBef>
          <a:spcPct val="0"/>
        </a:spcBef>
        <a:spcAft>
          <a:spcPct val="0"/>
        </a:spcAft>
        <a:defRPr sz="4700">
          <a:solidFill>
            <a:schemeClr val="tx1"/>
          </a:solidFill>
          <a:latin typeface="Calibri" pitchFamily="34" charset="0"/>
        </a:defRPr>
      </a:lvl9pPr>
    </p:titleStyle>
    <p:bodyStyle>
      <a:lvl1pPr marL="362467" indent="-362467" algn="l" rtl="0" eaLnBrk="0" fontAlgn="base" hangingPunct="0">
        <a:spcBef>
          <a:spcPct val="20000"/>
        </a:spcBef>
        <a:spcAft>
          <a:spcPct val="0"/>
        </a:spcAft>
        <a:buFont typeface="Arial" pitchFamily="34" charset="0"/>
        <a:buChar char="•"/>
        <a:defRPr sz="3400" kern="1200">
          <a:solidFill>
            <a:schemeClr val="tx1"/>
          </a:solidFill>
          <a:latin typeface="+mn-lt"/>
          <a:ea typeface="+mn-ea"/>
          <a:cs typeface="+mn-cs"/>
        </a:defRPr>
      </a:lvl1pPr>
      <a:lvl2pPr marL="785344" indent="-302055" algn="l" rtl="0" eaLnBrk="0" fontAlgn="base" hangingPunct="0">
        <a:spcBef>
          <a:spcPct val="20000"/>
        </a:spcBef>
        <a:spcAft>
          <a:spcPct val="0"/>
        </a:spcAft>
        <a:buFont typeface="Arial" pitchFamily="34" charset="0"/>
        <a:buChar char="–"/>
        <a:defRPr sz="3000" kern="1200">
          <a:solidFill>
            <a:schemeClr val="tx1"/>
          </a:solidFill>
          <a:latin typeface="+mn-lt"/>
          <a:ea typeface="+mn-ea"/>
          <a:cs typeface="+mn-cs"/>
        </a:defRPr>
      </a:lvl2pPr>
      <a:lvl3pPr marL="1208222" indent="-241644" algn="l" rtl="0" eaLnBrk="0" fontAlgn="base" hangingPunct="0">
        <a:spcBef>
          <a:spcPct val="20000"/>
        </a:spcBef>
        <a:spcAft>
          <a:spcPct val="0"/>
        </a:spcAft>
        <a:buFont typeface="Arial" pitchFamily="34" charset="0"/>
        <a:buChar char="•"/>
        <a:defRPr sz="2500" kern="1200">
          <a:solidFill>
            <a:schemeClr val="tx1"/>
          </a:solidFill>
          <a:latin typeface="+mn-lt"/>
          <a:ea typeface="+mn-ea"/>
          <a:cs typeface="+mn-cs"/>
        </a:defRPr>
      </a:lvl3pPr>
      <a:lvl4pPr marL="1691511" indent="-241644" algn="l" rtl="0" eaLnBrk="0" fontAlgn="base" hangingPunct="0">
        <a:spcBef>
          <a:spcPct val="20000"/>
        </a:spcBef>
        <a:spcAft>
          <a:spcPct val="0"/>
        </a:spcAft>
        <a:buFont typeface="Arial" pitchFamily="34" charset="0"/>
        <a:buChar char="–"/>
        <a:defRPr sz="2100" kern="1200">
          <a:solidFill>
            <a:schemeClr val="tx1"/>
          </a:solidFill>
          <a:latin typeface="+mn-lt"/>
          <a:ea typeface="+mn-ea"/>
          <a:cs typeface="+mn-cs"/>
        </a:defRPr>
      </a:lvl4pPr>
      <a:lvl5pPr marL="2174800" indent="-241644" algn="l" rtl="0" eaLnBrk="0" fontAlgn="base" hangingPunct="0">
        <a:spcBef>
          <a:spcPct val="20000"/>
        </a:spcBef>
        <a:spcAft>
          <a:spcPct val="0"/>
        </a:spcAft>
        <a:buFont typeface="Arial" pitchFamily="34" charset="0"/>
        <a:buChar char="»"/>
        <a:defRPr sz="2100" kern="1200">
          <a:solidFill>
            <a:schemeClr val="tx1"/>
          </a:solidFill>
          <a:latin typeface="+mn-lt"/>
          <a:ea typeface="+mn-ea"/>
          <a:cs typeface="+mn-cs"/>
        </a:defRPr>
      </a:lvl5pPr>
      <a:lvl6pPr marL="2658090" indent="-241644" algn="l" defTabSz="966578"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41378" indent="-241644" algn="l" defTabSz="966578"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24667" indent="-241644" algn="l" defTabSz="966578"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107956" indent="-241644" algn="l" defTabSz="966578"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66578" rtl="0" eaLnBrk="1" latinLnBrk="0" hangingPunct="1">
        <a:defRPr sz="1900" kern="1200">
          <a:solidFill>
            <a:schemeClr val="tx1"/>
          </a:solidFill>
          <a:latin typeface="+mn-lt"/>
          <a:ea typeface="+mn-ea"/>
          <a:cs typeface="+mn-cs"/>
        </a:defRPr>
      </a:lvl1pPr>
      <a:lvl2pPr marL="483290" algn="l" defTabSz="966578" rtl="0" eaLnBrk="1" latinLnBrk="0" hangingPunct="1">
        <a:defRPr sz="1900" kern="1200">
          <a:solidFill>
            <a:schemeClr val="tx1"/>
          </a:solidFill>
          <a:latin typeface="+mn-lt"/>
          <a:ea typeface="+mn-ea"/>
          <a:cs typeface="+mn-cs"/>
        </a:defRPr>
      </a:lvl2pPr>
      <a:lvl3pPr marL="966578" algn="l" defTabSz="966578" rtl="0" eaLnBrk="1" latinLnBrk="0" hangingPunct="1">
        <a:defRPr sz="1900" kern="1200">
          <a:solidFill>
            <a:schemeClr val="tx1"/>
          </a:solidFill>
          <a:latin typeface="+mn-lt"/>
          <a:ea typeface="+mn-ea"/>
          <a:cs typeface="+mn-cs"/>
        </a:defRPr>
      </a:lvl3pPr>
      <a:lvl4pPr marL="1449866" algn="l" defTabSz="966578" rtl="0" eaLnBrk="1" latinLnBrk="0" hangingPunct="1">
        <a:defRPr sz="1900" kern="1200">
          <a:solidFill>
            <a:schemeClr val="tx1"/>
          </a:solidFill>
          <a:latin typeface="+mn-lt"/>
          <a:ea typeface="+mn-ea"/>
          <a:cs typeface="+mn-cs"/>
        </a:defRPr>
      </a:lvl4pPr>
      <a:lvl5pPr marL="1933156" algn="l" defTabSz="966578" rtl="0" eaLnBrk="1" latinLnBrk="0" hangingPunct="1">
        <a:defRPr sz="1900" kern="1200">
          <a:solidFill>
            <a:schemeClr val="tx1"/>
          </a:solidFill>
          <a:latin typeface="+mn-lt"/>
          <a:ea typeface="+mn-ea"/>
          <a:cs typeface="+mn-cs"/>
        </a:defRPr>
      </a:lvl5pPr>
      <a:lvl6pPr marL="2416444" algn="l" defTabSz="966578" rtl="0" eaLnBrk="1" latinLnBrk="0" hangingPunct="1">
        <a:defRPr sz="1900" kern="1200">
          <a:solidFill>
            <a:schemeClr val="tx1"/>
          </a:solidFill>
          <a:latin typeface="+mn-lt"/>
          <a:ea typeface="+mn-ea"/>
          <a:cs typeface="+mn-cs"/>
        </a:defRPr>
      </a:lvl6pPr>
      <a:lvl7pPr marL="2899734" algn="l" defTabSz="966578" rtl="0" eaLnBrk="1" latinLnBrk="0" hangingPunct="1">
        <a:defRPr sz="1900" kern="1200">
          <a:solidFill>
            <a:schemeClr val="tx1"/>
          </a:solidFill>
          <a:latin typeface="+mn-lt"/>
          <a:ea typeface="+mn-ea"/>
          <a:cs typeface="+mn-cs"/>
        </a:defRPr>
      </a:lvl7pPr>
      <a:lvl8pPr marL="3383022" algn="l" defTabSz="966578" rtl="0" eaLnBrk="1" latinLnBrk="0" hangingPunct="1">
        <a:defRPr sz="1900" kern="1200">
          <a:solidFill>
            <a:schemeClr val="tx1"/>
          </a:solidFill>
          <a:latin typeface="+mn-lt"/>
          <a:ea typeface="+mn-ea"/>
          <a:cs typeface="+mn-cs"/>
        </a:defRPr>
      </a:lvl8pPr>
      <a:lvl9pPr marL="3866311" algn="l" defTabSz="966578"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7240" y="366191"/>
            <a:ext cx="13990320" cy="1524001"/>
          </a:xfrm>
          <a:prstGeom prst="rect">
            <a:avLst/>
          </a:prstGeom>
        </p:spPr>
        <p:txBody>
          <a:bodyPr vert="horz" lIns="96658" tIns="48329" rIns="96658" bIns="4832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777240" y="2133612"/>
            <a:ext cx="13990320" cy="6034617"/>
          </a:xfrm>
          <a:prstGeom prst="rect">
            <a:avLst/>
          </a:prstGeom>
        </p:spPr>
        <p:txBody>
          <a:bodyPr vert="horz" lIns="96658" tIns="48329" rIns="96658" bIns="4832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777241" y="8475147"/>
            <a:ext cx="3627120" cy="486833"/>
          </a:xfrm>
          <a:prstGeom prst="rect">
            <a:avLst/>
          </a:prstGeom>
        </p:spPr>
        <p:txBody>
          <a:bodyPr vert="horz" lIns="96658" tIns="48329" rIns="96658" bIns="48329" rtlCol="0" anchor="ctr"/>
          <a:lstStyle>
            <a:lvl1pPr algn="l">
              <a:defRPr sz="1300">
                <a:solidFill>
                  <a:schemeClr val="tx1">
                    <a:tint val="75000"/>
                  </a:schemeClr>
                </a:solidFill>
              </a:defRPr>
            </a:lvl1pPr>
          </a:lstStyle>
          <a:p>
            <a:pPr defTabSz="483290" fontAlgn="auto">
              <a:spcBef>
                <a:spcPts val="0"/>
              </a:spcBef>
              <a:spcAft>
                <a:spcPts val="0"/>
              </a:spcAft>
            </a:pPr>
            <a:fld id="{BF001E52-CAFD-684A-A124-C21274A3128B}" type="datetimeFigureOut">
              <a:rPr lang="en-US" smtClean="0">
                <a:solidFill>
                  <a:prstClr val="black">
                    <a:tint val="75000"/>
                  </a:prstClr>
                </a:solidFill>
                <a:latin typeface="Calibri"/>
                <a:cs typeface="Arial" charset="0"/>
              </a:rPr>
              <a:pPr defTabSz="483290" fontAlgn="auto">
                <a:spcBef>
                  <a:spcPts val="0"/>
                </a:spcBef>
                <a:spcAft>
                  <a:spcPts val="0"/>
                </a:spcAft>
              </a:pPr>
              <a:t>11/14/2018</a:t>
            </a:fld>
            <a:endParaRPr lang="en-US">
              <a:solidFill>
                <a:prstClr val="black">
                  <a:tint val="75000"/>
                </a:prstClr>
              </a:solidFill>
              <a:latin typeface="Calibri"/>
              <a:cs typeface="Arial" charset="0"/>
            </a:endParaRPr>
          </a:p>
        </p:txBody>
      </p:sp>
      <p:sp>
        <p:nvSpPr>
          <p:cNvPr id="5" name="Footer Placeholder 4"/>
          <p:cNvSpPr>
            <a:spLocks noGrp="1"/>
          </p:cNvSpPr>
          <p:nvPr>
            <p:ph type="ftr" sz="quarter" idx="3"/>
          </p:nvPr>
        </p:nvSpPr>
        <p:spPr>
          <a:xfrm>
            <a:off x="5311140" y="8475147"/>
            <a:ext cx="4922520" cy="486833"/>
          </a:xfrm>
          <a:prstGeom prst="rect">
            <a:avLst/>
          </a:prstGeom>
        </p:spPr>
        <p:txBody>
          <a:bodyPr vert="horz" lIns="96658" tIns="48329" rIns="96658" bIns="48329" rtlCol="0" anchor="ctr"/>
          <a:lstStyle>
            <a:lvl1pPr algn="ctr">
              <a:defRPr sz="1300">
                <a:solidFill>
                  <a:schemeClr val="tx1">
                    <a:tint val="75000"/>
                  </a:schemeClr>
                </a:solidFill>
              </a:defRPr>
            </a:lvl1pPr>
          </a:lstStyle>
          <a:p>
            <a:pPr defTabSz="483290" fontAlgn="auto">
              <a:spcBef>
                <a:spcPts val="0"/>
              </a:spcBef>
              <a:spcAft>
                <a:spcPts val="0"/>
              </a:spcAft>
            </a:pPr>
            <a:endParaRPr lang="en-US">
              <a:solidFill>
                <a:prstClr val="black">
                  <a:tint val="75000"/>
                </a:prstClr>
              </a:solidFill>
              <a:latin typeface="Calibri"/>
              <a:cs typeface="Arial" charset="0"/>
            </a:endParaRPr>
          </a:p>
        </p:txBody>
      </p:sp>
      <p:sp>
        <p:nvSpPr>
          <p:cNvPr id="6" name="Slide Number Placeholder 5"/>
          <p:cNvSpPr>
            <a:spLocks noGrp="1"/>
          </p:cNvSpPr>
          <p:nvPr>
            <p:ph type="sldNum" sz="quarter" idx="4"/>
          </p:nvPr>
        </p:nvSpPr>
        <p:spPr>
          <a:xfrm>
            <a:off x="11140440" y="8475147"/>
            <a:ext cx="3627120" cy="486833"/>
          </a:xfrm>
          <a:prstGeom prst="rect">
            <a:avLst/>
          </a:prstGeom>
        </p:spPr>
        <p:txBody>
          <a:bodyPr vert="horz" lIns="96658" tIns="48329" rIns="96658" bIns="48329" rtlCol="0" anchor="ctr"/>
          <a:lstStyle>
            <a:lvl1pPr algn="r">
              <a:defRPr sz="1300">
                <a:solidFill>
                  <a:schemeClr val="tx1">
                    <a:tint val="75000"/>
                  </a:schemeClr>
                </a:solidFill>
              </a:defRPr>
            </a:lvl1pPr>
          </a:lstStyle>
          <a:p>
            <a:pPr defTabSz="483290" fontAlgn="auto">
              <a:spcBef>
                <a:spcPts val="0"/>
              </a:spcBef>
              <a:spcAft>
                <a:spcPts val="0"/>
              </a:spcAft>
            </a:pPr>
            <a:fld id="{395FBDBA-4BA8-3A48-A6E6-A80BA6A424A9}" type="slidenum">
              <a:rPr lang="en-US" smtClean="0">
                <a:solidFill>
                  <a:prstClr val="black">
                    <a:tint val="75000"/>
                  </a:prstClr>
                </a:solidFill>
                <a:latin typeface="Calibri"/>
                <a:cs typeface="Arial" charset="0"/>
              </a:rPr>
              <a:pPr defTabSz="483290" fontAlgn="auto">
                <a:spcBef>
                  <a:spcPts val="0"/>
                </a:spcBef>
                <a:spcAft>
                  <a:spcPts val="0"/>
                </a:spcAft>
              </a:pPr>
              <a:t>‹#›</a:t>
            </a:fld>
            <a:endParaRPr lang="en-US">
              <a:solidFill>
                <a:prstClr val="black">
                  <a:tint val="75000"/>
                </a:prstClr>
              </a:solidFill>
              <a:latin typeface="Calibri"/>
              <a:cs typeface="Arial" charset="0"/>
            </a:endParaRPr>
          </a:p>
        </p:txBody>
      </p:sp>
    </p:spTree>
    <p:extLst>
      <p:ext uri="{BB962C8B-B14F-4D97-AF65-F5344CB8AC3E}">
        <p14:creationId xmlns:p14="http://schemas.microsoft.com/office/powerpoint/2010/main" val="3233086381"/>
      </p:ext>
    </p:extLst>
  </p:cSld>
  <p:clrMap bg1="lt1" tx1="dk1" bg2="lt2" tx2="dk2" accent1="accent1" accent2="accent2" accent3="accent3" accent4="accent4" accent5="accent5" accent6="accent6" hlink="hlink" folHlink="folHlink"/>
  <p:sldLayoutIdLst>
    <p:sldLayoutId id="2147484598" r:id="rId1"/>
    <p:sldLayoutId id="2147484599" r:id="rId2"/>
    <p:sldLayoutId id="2147484600" r:id="rId3"/>
    <p:sldLayoutId id="2147484601" r:id="rId4"/>
    <p:sldLayoutId id="2147484602" r:id="rId5"/>
    <p:sldLayoutId id="2147484603" r:id="rId6"/>
    <p:sldLayoutId id="2147484604" r:id="rId7"/>
    <p:sldLayoutId id="2147484605" r:id="rId8"/>
    <p:sldLayoutId id="2147484606" r:id="rId9"/>
    <p:sldLayoutId id="2147484607" r:id="rId10"/>
    <p:sldLayoutId id="2147484608" r:id="rId11"/>
  </p:sldLayoutIdLst>
  <p:txStyles>
    <p:titleStyle>
      <a:lvl1pPr algn="ctr" defTabSz="483290" rtl="0" eaLnBrk="1" latinLnBrk="0" hangingPunct="1">
        <a:spcBef>
          <a:spcPct val="0"/>
        </a:spcBef>
        <a:buNone/>
        <a:defRPr sz="4700" kern="1200">
          <a:solidFill>
            <a:schemeClr val="tx1"/>
          </a:solidFill>
          <a:latin typeface="+mj-lt"/>
          <a:ea typeface="+mj-ea"/>
          <a:cs typeface="+mj-cs"/>
        </a:defRPr>
      </a:lvl1pPr>
    </p:titleStyle>
    <p:bodyStyle>
      <a:lvl1pPr marL="362467" indent="-362467" algn="l" defTabSz="483290" rtl="0" eaLnBrk="1" latinLnBrk="0" hangingPunct="1">
        <a:spcBef>
          <a:spcPct val="20000"/>
        </a:spcBef>
        <a:buFont typeface="Arial"/>
        <a:buChar char="•"/>
        <a:defRPr sz="3400" kern="1200">
          <a:solidFill>
            <a:schemeClr val="tx1"/>
          </a:solidFill>
          <a:latin typeface="+mn-lt"/>
          <a:ea typeface="+mn-ea"/>
          <a:cs typeface="+mn-cs"/>
        </a:defRPr>
      </a:lvl1pPr>
      <a:lvl2pPr marL="785344" indent="-302055" algn="l" defTabSz="483290" rtl="0" eaLnBrk="1" latinLnBrk="0" hangingPunct="1">
        <a:spcBef>
          <a:spcPct val="20000"/>
        </a:spcBef>
        <a:buFont typeface="Arial"/>
        <a:buChar char="–"/>
        <a:defRPr sz="3000" kern="1200">
          <a:solidFill>
            <a:schemeClr val="tx1"/>
          </a:solidFill>
          <a:latin typeface="+mn-lt"/>
          <a:ea typeface="+mn-ea"/>
          <a:cs typeface="+mn-cs"/>
        </a:defRPr>
      </a:lvl2pPr>
      <a:lvl3pPr marL="1208222" indent="-241644" algn="l" defTabSz="483290" rtl="0" eaLnBrk="1" latinLnBrk="0" hangingPunct="1">
        <a:spcBef>
          <a:spcPct val="20000"/>
        </a:spcBef>
        <a:buFont typeface="Arial"/>
        <a:buChar char="•"/>
        <a:defRPr sz="2500" kern="1200">
          <a:solidFill>
            <a:schemeClr val="tx1"/>
          </a:solidFill>
          <a:latin typeface="+mn-lt"/>
          <a:ea typeface="+mn-ea"/>
          <a:cs typeface="+mn-cs"/>
        </a:defRPr>
      </a:lvl3pPr>
      <a:lvl4pPr marL="1691511" indent="-241644" algn="l" defTabSz="483290" rtl="0" eaLnBrk="1" latinLnBrk="0" hangingPunct="1">
        <a:spcBef>
          <a:spcPct val="20000"/>
        </a:spcBef>
        <a:buFont typeface="Arial"/>
        <a:buChar char="–"/>
        <a:defRPr sz="2100" kern="1200">
          <a:solidFill>
            <a:schemeClr val="tx1"/>
          </a:solidFill>
          <a:latin typeface="+mn-lt"/>
          <a:ea typeface="+mn-ea"/>
          <a:cs typeface="+mn-cs"/>
        </a:defRPr>
      </a:lvl4pPr>
      <a:lvl5pPr marL="2174800" indent="-241644" algn="l" defTabSz="483290" rtl="0" eaLnBrk="1" latinLnBrk="0" hangingPunct="1">
        <a:spcBef>
          <a:spcPct val="20000"/>
        </a:spcBef>
        <a:buFont typeface="Arial"/>
        <a:buChar char="»"/>
        <a:defRPr sz="2100" kern="1200">
          <a:solidFill>
            <a:schemeClr val="tx1"/>
          </a:solidFill>
          <a:latin typeface="+mn-lt"/>
          <a:ea typeface="+mn-ea"/>
          <a:cs typeface="+mn-cs"/>
        </a:defRPr>
      </a:lvl5pPr>
      <a:lvl6pPr marL="2658090" indent="-241644" algn="l" defTabSz="483290" rtl="0" eaLnBrk="1" latinLnBrk="0" hangingPunct="1">
        <a:spcBef>
          <a:spcPct val="20000"/>
        </a:spcBef>
        <a:buFont typeface="Arial"/>
        <a:buChar char="•"/>
        <a:defRPr sz="2100" kern="1200">
          <a:solidFill>
            <a:schemeClr val="tx1"/>
          </a:solidFill>
          <a:latin typeface="+mn-lt"/>
          <a:ea typeface="+mn-ea"/>
          <a:cs typeface="+mn-cs"/>
        </a:defRPr>
      </a:lvl6pPr>
      <a:lvl7pPr marL="3141378" indent="-241644" algn="l" defTabSz="483290" rtl="0" eaLnBrk="1" latinLnBrk="0" hangingPunct="1">
        <a:spcBef>
          <a:spcPct val="20000"/>
        </a:spcBef>
        <a:buFont typeface="Arial"/>
        <a:buChar char="•"/>
        <a:defRPr sz="2100" kern="1200">
          <a:solidFill>
            <a:schemeClr val="tx1"/>
          </a:solidFill>
          <a:latin typeface="+mn-lt"/>
          <a:ea typeface="+mn-ea"/>
          <a:cs typeface="+mn-cs"/>
        </a:defRPr>
      </a:lvl7pPr>
      <a:lvl8pPr marL="3624667" indent="-241644" algn="l" defTabSz="483290" rtl="0" eaLnBrk="1" latinLnBrk="0" hangingPunct="1">
        <a:spcBef>
          <a:spcPct val="20000"/>
        </a:spcBef>
        <a:buFont typeface="Arial"/>
        <a:buChar char="•"/>
        <a:defRPr sz="2100" kern="1200">
          <a:solidFill>
            <a:schemeClr val="tx1"/>
          </a:solidFill>
          <a:latin typeface="+mn-lt"/>
          <a:ea typeface="+mn-ea"/>
          <a:cs typeface="+mn-cs"/>
        </a:defRPr>
      </a:lvl8pPr>
      <a:lvl9pPr marL="4107956" indent="-241644" algn="l" defTabSz="483290" rtl="0" eaLnBrk="1" latinLnBrk="0" hangingPunct="1">
        <a:spcBef>
          <a:spcPct val="20000"/>
        </a:spcBef>
        <a:buFont typeface="Arial"/>
        <a:buChar char="•"/>
        <a:defRPr sz="2100" kern="1200">
          <a:solidFill>
            <a:schemeClr val="tx1"/>
          </a:solidFill>
          <a:latin typeface="+mn-lt"/>
          <a:ea typeface="+mn-ea"/>
          <a:cs typeface="+mn-cs"/>
        </a:defRPr>
      </a:lvl9pPr>
    </p:bodyStyle>
    <p:otherStyle>
      <a:defPPr>
        <a:defRPr lang="en-US"/>
      </a:defPPr>
      <a:lvl1pPr marL="0" algn="l" defTabSz="483290" rtl="0" eaLnBrk="1" latinLnBrk="0" hangingPunct="1">
        <a:defRPr sz="1900" kern="1200">
          <a:solidFill>
            <a:schemeClr val="tx1"/>
          </a:solidFill>
          <a:latin typeface="+mn-lt"/>
          <a:ea typeface="+mn-ea"/>
          <a:cs typeface="+mn-cs"/>
        </a:defRPr>
      </a:lvl1pPr>
      <a:lvl2pPr marL="483290" algn="l" defTabSz="483290" rtl="0" eaLnBrk="1" latinLnBrk="0" hangingPunct="1">
        <a:defRPr sz="1900" kern="1200">
          <a:solidFill>
            <a:schemeClr val="tx1"/>
          </a:solidFill>
          <a:latin typeface="+mn-lt"/>
          <a:ea typeface="+mn-ea"/>
          <a:cs typeface="+mn-cs"/>
        </a:defRPr>
      </a:lvl2pPr>
      <a:lvl3pPr marL="966578" algn="l" defTabSz="483290" rtl="0" eaLnBrk="1" latinLnBrk="0" hangingPunct="1">
        <a:defRPr sz="1900" kern="1200">
          <a:solidFill>
            <a:schemeClr val="tx1"/>
          </a:solidFill>
          <a:latin typeface="+mn-lt"/>
          <a:ea typeface="+mn-ea"/>
          <a:cs typeface="+mn-cs"/>
        </a:defRPr>
      </a:lvl3pPr>
      <a:lvl4pPr marL="1449866" algn="l" defTabSz="483290" rtl="0" eaLnBrk="1" latinLnBrk="0" hangingPunct="1">
        <a:defRPr sz="1900" kern="1200">
          <a:solidFill>
            <a:schemeClr val="tx1"/>
          </a:solidFill>
          <a:latin typeface="+mn-lt"/>
          <a:ea typeface="+mn-ea"/>
          <a:cs typeface="+mn-cs"/>
        </a:defRPr>
      </a:lvl4pPr>
      <a:lvl5pPr marL="1933156" algn="l" defTabSz="483290" rtl="0" eaLnBrk="1" latinLnBrk="0" hangingPunct="1">
        <a:defRPr sz="1900" kern="1200">
          <a:solidFill>
            <a:schemeClr val="tx1"/>
          </a:solidFill>
          <a:latin typeface="+mn-lt"/>
          <a:ea typeface="+mn-ea"/>
          <a:cs typeface="+mn-cs"/>
        </a:defRPr>
      </a:lvl5pPr>
      <a:lvl6pPr marL="2416444" algn="l" defTabSz="483290" rtl="0" eaLnBrk="1" latinLnBrk="0" hangingPunct="1">
        <a:defRPr sz="1900" kern="1200">
          <a:solidFill>
            <a:schemeClr val="tx1"/>
          </a:solidFill>
          <a:latin typeface="+mn-lt"/>
          <a:ea typeface="+mn-ea"/>
          <a:cs typeface="+mn-cs"/>
        </a:defRPr>
      </a:lvl6pPr>
      <a:lvl7pPr marL="2899734" algn="l" defTabSz="483290" rtl="0" eaLnBrk="1" latinLnBrk="0" hangingPunct="1">
        <a:defRPr sz="1900" kern="1200">
          <a:solidFill>
            <a:schemeClr val="tx1"/>
          </a:solidFill>
          <a:latin typeface="+mn-lt"/>
          <a:ea typeface="+mn-ea"/>
          <a:cs typeface="+mn-cs"/>
        </a:defRPr>
      </a:lvl7pPr>
      <a:lvl8pPr marL="3383022" algn="l" defTabSz="483290" rtl="0" eaLnBrk="1" latinLnBrk="0" hangingPunct="1">
        <a:defRPr sz="1900" kern="1200">
          <a:solidFill>
            <a:schemeClr val="tx1"/>
          </a:solidFill>
          <a:latin typeface="+mn-lt"/>
          <a:ea typeface="+mn-ea"/>
          <a:cs typeface="+mn-cs"/>
        </a:defRPr>
      </a:lvl8pPr>
      <a:lvl9pPr marL="3866311" algn="l" defTabSz="483290" rtl="0" eaLnBrk="1" latinLnBrk="0" hangingPunct="1">
        <a:defRPr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E6E7E8">
            <a:alpha val="0"/>
          </a:srgbClr>
        </a:solidFill>
        <a:effectLst/>
      </p:bgPr>
    </p:bg>
    <p:spTree>
      <p:nvGrpSpPr>
        <p:cNvPr id="1" name=""/>
        <p:cNvGrpSpPr/>
        <p:nvPr/>
      </p:nvGrpSpPr>
      <p:grpSpPr>
        <a:xfrm>
          <a:off x="0" y="0"/>
          <a:ext cx="0" cy="0"/>
          <a:chOff x="0" y="0"/>
          <a:chExt cx="0" cy="0"/>
        </a:xfrm>
      </p:grpSpPr>
      <p:pic>
        <p:nvPicPr>
          <p:cNvPr id="1026" name="Picture 5" descr="kmap_power_bg.jpg"/>
          <p:cNvPicPr>
            <a:picLocks noChangeAspect="1"/>
          </p:cNvPicPr>
          <p:nvPr/>
        </p:nvPicPr>
        <p:blipFill>
          <a:blip r:embed="rId15" cstate="print">
            <a:extLst>
              <a:ext uri="{28A0092B-C50C-407E-A947-70E740481C1C}">
                <a14:useLocalDpi xmlns:a14="http://schemas.microsoft.com/office/drawing/2010/main"/>
              </a:ext>
            </a:extLst>
          </a:blip>
          <a:srcRect/>
          <a:stretch>
            <a:fillRect/>
          </a:stretch>
        </p:blipFill>
        <p:spPr bwMode="auto">
          <a:xfrm>
            <a:off x="0" y="1"/>
            <a:ext cx="15544800" cy="914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ext Placeholder 2"/>
          <p:cNvSpPr>
            <a:spLocks noGrp="1"/>
          </p:cNvSpPr>
          <p:nvPr>
            <p:ph type="body" idx="1"/>
          </p:nvPr>
        </p:nvSpPr>
        <p:spPr bwMode="auto">
          <a:xfrm>
            <a:off x="777240" y="2133612"/>
            <a:ext cx="13990320" cy="6034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58" tIns="48329" rIns="96658" bIns="4832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11140440" y="8475147"/>
            <a:ext cx="3627120" cy="486833"/>
          </a:xfrm>
          <a:prstGeom prst="rect">
            <a:avLst/>
          </a:prstGeom>
        </p:spPr>
        <p:txBody>
          <a:bodyPr vert="horz" wrap="square" lIns="96658" tIns="48329" rIns="96658" bIns="48329" numCol="1" anchor="ctr" anchorCtr="0" compatLnSpc="1">
            <a:prstTxWarp prst="textNoShape">
              <a:avLst/>
            </a:prstTxWarp>
          </a:bodyPr>
          <a:lstStyle>
            <a:lvl1pPr fontAlgn="auto">
              <a:spcBef>
                <a:spcPts val="0"/>
              </a:spcBef>
              <a:spcAft>
                <a:spcPts val="0"/>
              </a:spcAft>
              <a:defRPr sz="1300">
                <a:solidFill>
                  <a:srgbClr val="898989"/>
                </a:solidFill>
                <a:latin typeface="Calibri" pitchFamily="34" charset="0"/>
                <a:cs typeface="Arial" pitchFamily="34" charset="0"/>
              </a:defRPr>
            </a:lvl1pPr>
          </a:lstStyle>
          <a:p>
            <a:pPr>
              <a:defRPr/>
            </a:pPr>
            <a:fld id="{01D74ADA-F1FE-427B-9B2C-279999C106BC}" type="datetime1">
              <a:rPr lang="en-US"/>
              <a:pPr>
                <a:defRPr/>
              </a:pPr>
              <a:t>11/14/2018</a:t>
            </a:fld>
            <a:endParaRPr lang="en-US"/>
          </a:p>
        </p:txBody>
      </p:sp>
    </p:spTree>
    <p:extLst>
      <p:ext uri="{BB962C8B-B14F-4D97-AF65-F5344CB8AC3E}">
        <p14:creationId xmlns:p14="http://schemas.microsoft.com/office/powerpoint/2010/main" val="1289623518"/>
      </p:ext>
    </p:extLst>
  </p:cSld>
  <p:clrMap bg1="lt1" tx1="dk1" bg2="lt2" tx2="dk2" accent1="accent1" accent2="accent2" accent3="accent3" accent4="accent4" accent5="accent5" accent6="accent6" hlink="hlink" folHlink="folHlink"/>
  <p:sldLayoutIdLst>
    <p:sldLayoutId id="2147484771" r:id="rId1"/>
    <p:sldLayoutId id="2147484772" r:id="rId2"/>
    <p:sldLayoutId id="2147484773" r:id="rId3"/>
    <p:sldLayoutId id="2147484774" r:id="rId4"/>
    <p:sldLayoutId id="2147484775" r:id="rId5"/>
    <p:sldLayoutId id="2147484776" r:id="rId6"/>
    <p:sldLayoutId id="2147484777" r:id="rId7"/>
    <p:sldLayoutId id="2147484778" r:id="rId8"/>
    <p:sldLayoutId id="2147484779" r:id="rId9"/>
    <p:sldLayoutId id="2147484780" r:id="rId10"/>
    <p:sldLayoutId id="2147484781" r:id="rId11"/>
    <p:sldLayoutId id="2147484782" r:id="rId12"/>
    <p:sldLayoutId id="2147484783" r:id="rId13"/>
  </p:sldLayoutIdLst>
  <p:timing>
    <p:tnLst>
      <p:par>
        <p:cTn id="1" dur="indefinite" restart="never" nodeType="tmRoot"/>
      </p:par>
    </p:tnLst>
  </p:timing>
  <p:txStyles>
    <p:titleStyle>
      <a:lvl1pPr algn="ctr" rtl="0" eaLnBrk="0" fontAlgn="base" hangingPunct="0">
        <a:spcBef>
          <a:spcPct val="0"/>
        </a:spcBef>
        <a:spcAft>
          <a:spcPct val="0"/>
        </a:spcAft>
        <a:defRPr sz="47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700">
          <a:solidFill>
            <a:schemeClr val="tx1"/>
          </a:solidFill>
          <a:latin typeface="Calibri" pitchFamily="-108" charset="0"/>
          <a:ea typeface="MS PGothic" pitchFamily="34" charset="-128"/>
        </a:defRPr>
      </a:lvl2pPr>
      <a:lvl3pPr algn="ctr" rtl="0" eaLnBrk="0" fontAlgn="base" hangingPunct="0">
        <a:spcBef>
          <a:spcPct val="0"/>
        </a:spcBef>
        <a:spcAft>
          <a:spcPct val="0"/>
        </a:spcAft>
        <a:defRPr sz="4700">
          <a:solidFill>
            <a:schemeClr val="tx1"/>
          </a:solidFill>
          <a:latin typeface="Calibri" pitchFamily="-108" charset="0"/>
          <a:ea typeface="MS PGothic" pitchFamily="34" charset="-128"/>
        </a:defRPr>
      </a:lvl3pPr>
      <a:lvl4pPr algn="ctr" rtl="0" eaLnBrk="0" fontAlgn="base" hangingPunct="0">
        <a:spcBef>
          <a:spcPct val="0"/>
        </a:spcBef>
        <a:spcAft>
          <a:spcPct val="0"/>
        </a:spcAft>
        <a:defRPr sz="4700">
          <a:solidFill>
            <a:schemeClr val="tx1"/>
          </a:solidFill>
          <a:latin typeface="Calibri" pitchFamily="-108" charset="0"/>
          <a:ea typeface="MS PGothic" pitchFamily="34" charset="-128"/>
        </a:defRPr>
      </a:lvl4pPr>
      <a:lvl5pPr algn="ctr" rtl="0" eaLnBrk="0" fontAlgn="base" hangingPunct="0">
        <a:spcBef>
          <a:spcPct val="0"/>
        </a:spcBef>
        <a:spcAft>
          <a:spcPct val="0"/>
        </a:spcAft>
        <a:defRPr sz="4700">
          <a:solidFill>
            <a:schemeClr val="tx1"/>
          </a:solidFill>
          <a:latin typeface="Calibri" pitchFamily="-108" charset="0"/>
          <a:ea typeface="MS PGothic" pitchFamily="34" charset="-128"/>
        </a:defRPr>
      </a:lvl5pPr>
      <a:lvl6pPr marL="483290" algn="ctr" rtl="0" fontAlgn="base">
        <a:spcBef>
          <a:spcPct val="0"/>
        </a:spcBef>
        <a:spcAft>
          <a:spcPct val="0"/>
        </a:spcAft>
        <a:defRPr sz="4700">
          <a:solidFill>
            <a:schemeClr val="tx1"/>
          </a:solidFill>
          <a:latin typeface="Calibri" pitchFamily="-108" charset="0"/>
        </a:defRPr>
      </a:lvl6pPr>
      <a:lvl7pPr marL="966578" algn="ctr" rtl="0" fontAlgn="base">
        <a:spcBef>
          <a:spcPct val="0"/>
        </a:spcBef>
        <a:spcAft>
          <a:spcPct val="0"/>
        </a:spcAft>
        <a:defRPr sz="4700">
          <a:solidFill>
            <a:schemeClr val="tx1"/>
          </a:solidFill>
          <a:latin typeface="Calibri" pitchFamily="-108" charset="0"/>
        </a:defRPr>
      </a:lvl7pPr>
      <a:lvl8pPr marL="1449866" algn="ctr" rtl="0" fontAlgn="base">
        <a:spcBef>
          <a:spcPct val="0"/>
        </a:spcBef>
        <a:spcAft>
          <a:spcPct val="0"/>
        </a:spcAft>
        <a:defRPr sz="4700">
          <a:solidFill>
            <a:schemeClr val="tx1"/>
          </a:solidFill>
          <a:latin typeface="Calibri" pitchFamily="-108" charset="0"/>
        </a:defRPr>
      </a:lvl8pPr>
      <a:lvl9pPr marL="1933156" algn="ctr" rtl="0" fontAlgn="base">
        <a:spcBef>
          <a:spcPct val="0"/>
        </a:spcBef>
        <a:spcAft>
          <a:spcPct val="0"/>
        </a:spcAft>
        <a:defRPr sz="4700">
          <a:solidFill>
            <a:schemeClr val="tx1"/>
          </a:solidFill>
          <a:latin typeface="Calibri" pitchFamily="-108" charset="0"/>
        </a:defRPr>
      </a:lvl9pPr>
    </p:titleStyle>
    <p:bodyStyle>
      <a:lvl1pPr marL="362467" indent="-362467" algn="l" rtl="0" eaLnBrk="0" fontAlgn="base" hangingPunct="0">
        <a:spcBef>
          <a:spcPct val="20000"/>
        </a:spcBef>
        <a:spcAft>
          <a:spcPct val="0"/>
        </a:spcAft>
        <a:buFont typeface="Arial" charset="0"/>
        <a:buChar char="•"/>
        <a:defRPr sz="3400" kern="1200">
          <a:solidFill>
            <a:schemeClr val="tx1"/>
          </a:solidFill>
          <a:latin typeface="Gill Sans MT" pitchFamily="34" charset="0"/>
          <a:ea typeface="MS PGothic" pitchFamily="34" charset="-128"/>
          <a:cs typeface="+mn-cs"/>
        </a:defRPr>
      </a:lvl1pPr>
      <a:lvl2pPr marL="785344" indent="-302055" algn="l" rtl="0" eaLnBrk="0" fontAlgn="base" hangingPunct="0">
        <a:spcBef>
          <a:spcPct val="20000"/>
        </a:spcBef>
        <a:spcAft>
          <a:spcPct val="0"/>
        </a:spcAft>
        <a:buFont typeface="Arial" charset="0"/>
        <a:buChar char="–"/>
        <a:defRPr sz="3000" kern="1200">
          <a:solidFill>
            <a:schemeClr val="tx1"/>
          </a:solidFill>
          <a:latin typeface="Gill Sans MT" pitchFamily="34" charset="0"/>
          <a:ea typeface="MS PGothic" pitchFamily="34" charset="-128"/>
          <a:cs typeface="+mn-cs"/>
        </a:defRPr>
      </a:lvl2pPr>
      <a:lvl3pPr marL="1208222" indent="-241644" algn="l" rtl="0" eaLnBrk="0" fontAlgn="base" hangingPunct="0">
        <a:spcBef>
          <a:spcPct val="20000"/>
        </a:spcBef>
        <a:spcAft>
          <a:spcPct val="0"/>
        </a:spcAft>
        <a:buFont typeface="Arial" charset="0"/>
        <a:buChar char="•"/>
        <a:defRPr sz="2500" kern="1200">
          <a:solidFill>
            <a:schemeClr val="tx1"/>
          </a:solidFill>
          <a:latin typeface="Gill Sans MT" pitchFamily="34" charset="0"/>
          <a:ea typeface="MS PGothic" pitchFamily="34" charset="-128"/>
          <a:cs typeface="+mn-cs"/>
        </a:defRPr>
      </a:lvl3pPr>
      <a:lvl4pPr marL="1691511" indent="-241644" algn="l" rtl="0" eaLnBrk="0" fontAlgn="base" hangingPunct="0">
        <a:spcBef>
          <a:spcPct val="20000"/>
        </a:spcBef>
        <a:spcAft>
          <a:spcPct val="0"/>
        </a:spcAft>
        <a:buFont typeface="Arial" charset="0"/>
        <a:buChar char="–"/>
        <a:defRPr sz="2100" kern="1200">
          <a:solidFill>
            <a:schemeClr val="tx1"/>
          </a:solidFill>
          <a:latin typeface="Gill Sans MT" pitchFamily="34" charset="0"/>
          <a:ea typeface="MS PGothic" pitchFamily="34" charset="-128"/>
          <a:cs typeface="+mn-cs"/>
        </a:defRPr>
      </a:lvl4pPr>
      <a:lvl5pPr marL="2174800" indent="-241644" algn="l" rtl="0" eaLnBrk="0" fontAlgn="base" hangingPunct="0">
        <a:spcBef>
          <a:spcPct val="20000"/>
        </a:spcBef>
        <a:spcAft>
          <a:spcPct val="0"/>
        </a:spcAft>
        <a:buFont typeface="Arial" charset="0"/>
        <a:buChar char="»"/>
        <a:defRPr sz="2100" kern="1200">
          <a:solidFill>
            <a:schemeClr val="tx1"/>
          </a:solidFill>
          <a:latin typeface="Gill Sans MT" pitchFamily="34" charset="0"/>
          <a:ea typeface="MS PGothic" pitchFamily="34" charset="-128"/>
          <a:cs typeface="+mn-cs"/>
        </a:defRPr>
      </a:lvl5pPr>
      <a:lvl6pPr marL="2658090" indent="-241644" algn="l" defTabSz="966578"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41378" indent="-241644" algn="l" defTabSz="966578"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24667" indent="-241644" algn="l" defTabSz="966578"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107956" indent="-241644" algn="l" defTabSz="966578"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66578" rtl="0" eaLnBrk="1" latinLnBrk="0" hangingPunct="1">
        <a:defRPr sz="1900" kern="1200">
          <a:solidFill>
            <a:schemeClr val="tx1"/>
          </a:solidFill>
          <a:latin typeface="+mn-lt"/>
          <a:ea typeface="+mn-ea"/>
          <a:cs typeface="+mn-cs"/>
        </a:defRPr>
      </a:lvl1pPr>
      <a:lvl2pPr marL="483290" algn="l" defTabSz="966578" rtl="0" eaLnBrk="1" latinLnBrk="0" hangingPunct="1">
        <a:defRPr sz="1900" kern="1200">
          <a:solidFill>
            <a:schemeClr val="tx1"/>
          </a:solidFill>
          <a:latin typeface="+mn-lt"/>
          <a:ea typeface="+mn-ea"/>
          <a:cs typeface="+mn-cs"/>
        </a:defRPr>
      </a:lvl2pPr>
      <a:lvl3pPr marL="966578" algn="l" defTabSz="966578" rtl="0" eaLnBrk="1" latinLnBrk="0" hangingPunct="1">
        <a:defRPr sz="1900" kern="1200">
          <a:solidFill>
            <a:schemeClr val="tx1"/>
          </a:solidFill>
          <a:latin typeface="+mn-lt"/>
          <a:ea typeface="+mn-ea"/>
          <a:cs typeface="+mn-cs"/>
        </a:defRPr>
      </a:lvl3pPr>
      <a:lvl4pPr marL="1449866" algn="l" defTabSz="966578" rtl="0" eaLnBrk="1" latinLnBrk="0" hangingPunct="1">
        <a:defRPr sz="1900" kern="1200">
          <a:solidFill>
            <a:schemeClr val="tx1"/>
          </a:solidFill>
          <a:latin typeface="+mn-lt"/>
          <a:ea typeface="+mn-ea"/>
          <a:cs typeface="+mn-cs"/>
        </a:defRPr>
      </a:lvl4pPr>
      <a:lvl5pPr marL="1933156" algn="l" defTabSz="966578" rtl="0" eaLnBrk="1" latinLnBrk="0" hangingPunct="1">
        <a:defRPr sz="1900" kern="1200">
          <a:solidFill>
            <a:schemeClr val="tx1"/>
          </a:solidFill>
          <a:latin typeface="+mn-lt"/>
          <a:ea typeface="+mn-ea"/>
          <a:cs typeface="+mn-cs"/>
        </a:defRPr>
      </a:lvl5pPr>
      <a:lvl6pPr marL="2416444" algn="l" defTabSz="966578" rtl="0" eaLnBrk="1" latinLnBrk="0" hangingPunct="1">
        <a:defRPr sz="1900" kern="1200">
          <a:solidFill>
            <a:schemeClr val="tx1"/>
          </a:solidFill>
          <a:latin typeface="+mn-lt"/>
          <a:ea typeface="+mn-ea"/>
          <a:cs typeface="+mn-cs"/>
        </a:defRPr>
      </a:lvl6pPr>
      <a:lvl7pPr marL="2899734" algn="l" defTabSz="966578" rtl="0" eaLnBrk="1" latinLnBrk="0" hangingPunct="1">
        <a:defRPr sz="1900" kern="1200">
          <a:solidFill>
            <a:schemeClr val="tx1"/>
          </a:solidFill>
          <a:latin typeface="+mn-lt"/>
          <a:ea typeface="+mn-ea"/>
          <a:cs typeface="+mn-cs"/>
        </a:defRPr>
      </a:lvl7pPr>
      <a:lvl8pPr marL="3383022" algn="l" defTabSz="966578" rtl="0" eaLnBrk="1" latinLnBrk="0" hangingPunct="1">
        <a:defRPr sz="1900" kern="1200">
          <a:solidFill>
            <a:schemeClr val="tx1"/>
          </a:solidFill>
          <a:latin typeface="+mn-lt"/>
          <a:ea typeface="+mn-ea"/>
          <a:cs typeface="+mn-cs"/>
        </a:defRPr>
      </a:lvl8pPr>
      <a:lvl9pPr marL="3866311" algn="l" defTabSz="966578"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Down Arrow 43"/>
          <p:cNvSpPr/>
          <p:nvPr/>
        </p:nvSpPr>
        <p:spPr>
          <a:xfrm rot="16200000">
            <a:off x="12753049" y="5430630"/>
            <a:ext cx="466440" cy="541305"/>
          </a:xfrm>
          <a:prstGeom prst="downArrow">
            <a:avLst>
              <a:gd name="adj1" fmla="val 55193"/>
              <a:gd name="adj2" fmla="val 38889"/>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3" name="Down Arrow 42"/>
          <p:cNvSpPr/>
          <p:nvPr/>
        </p:nvSpPr>
        <p:spPr>
          <a:xfrm rot="16200000">
            <a:off x="2330806" y="2022561"/>
            <a:ext cx="544908" cy="657445"/>
          </a:xfrm>
          <a:prstGeom prst="downArrow">
            <a:avLst>
              <a:gd name="adj1" fmla="val 55193"/>
              <a:gd name="adj2" fmla="val 38889"/>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2" name="Down Arrow 41"/>
          <p:cNvSpPr/>
          <p:nvPr/>
        </p:nvSpPr>
        <p:spPr>
          <a:xfrm rot="16200000">
            <a:off x="9745611" y="5396857"/>
            <a:ext cx="466440" cy="541305"/>
          </a:xfrm>
          <a:prstGeom prst="downArrow">
            <a:avLst>
              <a:gd name="adj1" fmla="val 55193"/>
              <a:gd name="adj2" fmla="val 38889"/>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1" name="Down Arrow 40"/>
          <p:cNvSpPr/>
          <p:nvPr/>
        </p:nvSpPr>
        <p:spPr>
          <a:xfrm rot="16200000">
            <a:off x="7476425" y="5430632"/>
            <a:ext cx="466440" cy="541305"/>
          </a:xfrm>
          <a:prstGeom prst="downArrow">
            <a:avLst>
              <a:gd name="adj1" fmla="val 55193"/>
              <a:gd name="adj2" fmla="val 38889"/>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8" name="Down Arrow 37"/>
          <p:cNvSpPr/>
          <p:nvPr/>
        </p:nvSpPr>
        <p:spPr>
          <a:xfrm>
            <a:off x="3414927" y="2975221"/>
            <a:ext cx="886661" cy="982646"/>
          </a:xfrm>
          <a:prstGeom prst="downArrow">
            <a:avLst>
              <a:gd name="adj1" fmla="val 57592"/>
              <a:gd name="adj2" fmla="val 38889"/>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YES</a:t>
            </a:r>
            <a:endParaRPr lang="en-US" sz="1600" b="1" dirty="0"/>
          </a:p>
        </p:txBody>
      </p:sp>
      <p:sp>
        <p:nvSpPr>
          <p:cNvPr id="32" name="Down Arrow 31"/>
          <p:cNvSpPr/>
          <p:nvPr/>
        </p:nvSpPr>
        <p:spPr>
          <a:xfrm rot="16200000">
            <a:off x="4913808" y="5387446"/>
            <a:ext cx="466440" cy="541305"/>
          </a:xfrm>
          <a:prstGeom prst="downArrow">
            <a:avLst>
              <a:gd name="adj1" fmla="val 55193"/>
              <a:gd name="adj2" fmla="val 38889"/>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7" name="Down Arrow 26"/>
          <p:cNvSpPr/>
          <p:nvPr/>
        </p:nvSpPr>
        <p:spPr>
          <a:xfrm rot="16200000">
            <a:off x="7166711" y="-335271"/>
            <a:ext cx="792437" cy="5373111"/>
          </a:xfrm>
          <a:prstGeom prst="downArrow">
            <a:avLst>
              <a:gd name="adj1" fmla="val 52251"/>
              <a:gd name="adj2" fmla="val 39795"/>
            </a:avLst>
          </a:prstGeom>
          <a:solidFill>
            <a:schemeClr val="tx1">
              <a:lumMod val="50000"/>
              <a:lumOff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1600" b="1" dirty="0" smtClean="0"/>
              <a:t>NO</a:t>
            </a:r>
            <a:endParaRPr lang="en-US" sz="1600" b="1" dirty="0"/>
          </a:p>
        </p:txBody>
      </p:sp>
      <p:sp>
        <p:nvSpPr>
          <p:cNvPr id="7" name="Rounded Rectangle 6"/>
          <p:cNvSpPr/>
          <p:nvPr/>
        </p:nvSpPr>
        <p:spPr>
          <a:xfrm>
            <a:off x="5438018" y="4180820"/>
            <a:ext cx="2155565" cy="4062438"/>
          </a:xfrm>
          <a:prstGeom prst="roundRect">
            <a:avLst/>
          </a:prstGeom>
          <a:solidFill>
            <a:schemeClr val="bg1">
              <a:lumMod val="85000"/>
            </a:schemeClr>
          </a:solidFill>
          <a:ln w="952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n-US" sz="1400" dirty="0" smtClean="0">
                <a:solidFill>
                  <a:schemeClr val="tx1"/>
                </a:solidFill>
              </a:rPr>
              <a:t>ABO (or designee) reviews the Biosafety Summary and any additional materials necessary to assess the likelihood that the proposed activity will harm humans, animals, or the environment, according to internationally accepted biosafety risk assessment standards. </a:t>
            </a:r>
          </a:p>
          <a:p>
            <a:endParaRPr lang="en-US" sz="1400" i="1" dirty="0">
              <a:solidFill>
                <a:schemeClr val="tx1"/>
              </a:solidFill>
            </a:endParaRPr>
          </a:p>
          <a:p>
            <a:pPr algn="ctr"/>
            <a:r>
              <a:rPr lang="en-US" sz="1400" i="1" dirty="0" smtClean="0">
                <a:solidFill>
                  <a:schemeClr val="tx1"/>
                </a:solidFill>
              </a:rPr>
              <a:t>(See ADS 211.3.5)</a:t>
            </a:r>
            <a:endParaRPr lang="en-US" sz="1400" dirty="0" smtClean="0">
              <a:solidFill>
                <a:schemeClr val="tx1"/>
              </a:solidFill>
            </a:endParaRPr>
          </a:p>
          <a:p>
            <a:endParaRPr lang="en-US" sz="1400" dirty="0">
              <a:solidFill>
                <a:schemeClr val="tx1"/>
              </a:solidFill>
            </a:endParaRPr>
          </a:p>
        </p:txBody>
      </p:sp>
      <p:sp>
        <p:nvSpPr>
          <p:cNvPr id="21" name="Rounded Rectangle 20"/>
          <p:cNvSpPr/>
          <p:nvPr/>
        </p:nvSpPr>
        <p:spPr>
          <a:xfrm>
            <a:off x="5735579" y="4010953"/>
            <a:ext cx="1560303" cy="501448"/>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rPr>
              <a:t>3. Biosafety Risk Assessment</a:t>
            </a:r>
            <a:endParaRPr lang="en-US" sz="1000" b="1" i="1" dirty="0">
              <a:solidFill>
                <a:schemeClr val="bg1"/>
              </a:solidFill>
            </a:endParaRPr>
          </a:p>
        </p:txBody>
      </p:sp>
      <p:sp>
        <p:nvSpPr>
          <p:cNvPr id="23" name="Rounded Rectangle 22"/>
          <p:cNvSpPr/>
          <p:nvPr/>
        </p:nvSpPr>
        <p:spPr>
          <a:xfrm>
            <a:off x="10249483" y="4180818"/>
            <a:ext cx="2635733" cy="4567400"/>
          </a:xfrm>
          <a:prstGeom prst="roundRect">
            <a:avLst/>
          </a:prstGeom>
          <a:solidFill>
            <a:schemeClr val="bg1">
              <a:lumMod val="85000"/>
            </a:schemeClr>
          </a:solidFill>
          <a:ln w="952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n-US" sz="1400" dirty="0" smtClean="0">
                <a:solidFill>
                  <a:schemeClr val="tx1"/>
                </a:solidFill>
              </a:rPr>
              <a:t>AM/AOR/COR completes environmental review as per ADS204, incorporating Biosafety Risk Determination </a:t>
            </a:r>
            <a:r>
              <a:rPr lang="en-US" sz="1400" dirty="0">
                <a:solidFill>
                  <a:schemeClr val="tx1"/>
                </a:solidFill>
              </a:rPr>
              <a:t>recommendations and </a:t>
            </a:r>
            <a:r>
              <a:rPr lang="en-US" sz="1400" dirty="0" smtClean="0">
                <a:solidFill>
                  <a:schemeClr val="tx1"/>
                </a:solidFill>
              </a:rPr>
              <a:t>partner-country authorizing documents into the </a:t>
            </a:r>
            <a:r>
              <a:rPr lang="en-US" sz="1400" b="1" u="sng" dirty="0" smtClean="0">
                <a:solidFill>
                  <a:schemeClr val="tx1"/>
                </a:solidFill>
              </a:rPr>
              <a:t>IEE</a:t>
            </a:r>
            <a:r>
              <a:rPr lang="en-US" sz="1400" dirty="0" smtClean="0">
                <a:solidFill>
                  <a:schemeClr val="tx1"/>
                </a:solidFill>
              </a:rPr>
              <a:t>, </a:t>
            </a:r>
            <a:r>
              <a:rPr lang="en-US" sz="1400" b="1" u="sng" dirty="0" smtClean="0">
                <a:solidFill>
                  <a:schemeClr val="tx1"/>
                </a:solidFill>
              </a:rPr>
              <a:t>EA</a:t>
            </a:r>
            <a:r>
              <a:rPr lang="en-US" sz="1400" dirty="0" smtClean="0">
                <a:solidFill>
                  <a:schemeClr val="tx1"/>
                </a:solidFill>
              </a:rPr>
              <a:t>, and/or </a:t>
            </a:r>
            <a:r>
              <a:rPr lang="en-US" sz="1400" b="1" u="sng" dirty="0" smtClean="0">
                <a:solidFill>
                  <a:schemeClr val="tx1"/>
                </a:solidFill>
              </a:rPr>
              <a:t>EMMP</a:t>
            </a:r>
            <a:r>
              <a:rPr lang="en-US" sz="1400" dirty="0" smtClean="0">
                <a:solidFill>
                  <a:schemeClr val="tx1"/>
                </a:solidFill>
              </a:rPr>
              <a:t> for the proposed activity.</a:t>
            </a:r>
            <a:endParaRPr lang="en-US" sz="1400" dirty="0">
              <a:solidFill>
                <a:schemeClr val="tx1"/>
              </a:solidFill>
            </a:endParaRPr>
          </a:p>
          <a:p>
            <a:endParaRPr lang="en-US" sz="1400" dirty="0">
              <a:solidFill>
                <a:schemeClr val="tx1"/>
              </a:solidFill>
            </a:endParaRPr>
          </a:p>
          <a:p>
            <a:r>
              <a:rPr lang="en-US" sz="1400" dirty="0" smtClean="0">
                <a:solidFill>
                  <a:schemeClr val="tx1"/>
                </a:solidFill>
              </a:rPr>
              <a:t>For </a:t>
            </a:r>
            <a:r>
              <a:rPr lang="en-US" sz="1400" dirty="0">
                <a:solidFill>
                  <a:schemeClr val="tx1"/>
                </a:solidFill>
              </a:rPr>
              <a:t>activities requiring Biosafety </a:t>
            </a:r>
            <a:r>
              <a:rPr lang="en-US" sz="1400" dirty="0" smtClean="0">
                <a:solidFill>
                  <a:schemeClr val="tx1"/>
                </a:solidFill>
              </a:rPr>
              <a:t>Review, the </a:t>
            </a:r>
            <a:r>
              <a:rPr lang="en-US" sz="1400" dirty="0">
                <a:solidFill>
                  <a:schemeClr val="tx1"/>
                </a:solidFill>
              </a:rPr>
              <a:t>ABO </a:t>
            </a:r>
            <a:r>
              <a:rPr lang="en-US" sz="1400" dirty="0" smtClean="0">
                <a:solidFill>
                  <a:schemeClr val="tx1"/>
                </a:solidFill>
              </a:rPr>
              <a:t>must clear on any  22CFR216 documentation prior to BEO /MEO/REA concurrence.</a:t>
            </a:r>
          </a:p>
          <a:p>
            <a:endParaRPr lang="en-US" sz="1400" dirty="0">
              <a:solidFill>
                <a:schemeClr val="tx1"/>
              </a:solidFill>
            </a:endParaRPr>
          </a:p>
          <a:p>
            <a:pPr algn="ctr"/>
            <a:r>
              <a:rPr lang="en-US" sz="1400" i="1" dirty="0">
                <a:solidFill>
                  <a:schemeClr val="tx1"/>
                </a:solidFill>
              </a:rPr>
              <a:t>(See ADS </a:t>
            </a:r>
            <a:r>
              <a:rPr lang="en-US" sz="1400" i="1" dirty="0" smtClean="0">
                <a:solidFill>
                  <a:schemeClr val="tx1"/>
                </a:solidFill>
              </a:rPr>
              <a:t>211.3.7)</a:t>
            </a:r>
            <a:endParaRPr lang="en-US" sz="1400" dirty="0" smtClean="0">
              <a:solidFill>
                <a:schemeClr val="tx1"/>
              </a:solidFill>
            </a:endParaRPr>
          </a:p>
          <a:p>
            <a:endParaRPr lang="en-US" sz="1400" dirty="0">
              <a:solidFill>
                <a:schemeClr val="tx1"/>
              </a:solidFill>
            </a:endParaRPr>
          </a:p>
        </p:txBody>
      </p:sp>
      <p:sp>
        <p:nvSpPr>
          <p:cNvPr id="24" name="Rounded Rectangle 23"/>
          <p:cNvSpPr/>
          <p:nvPr/>
        </p:nvSpPr>
        <p:spPr>
          <a:xfrm>
            <a:off x="10727258" y="4010953"/>
            <a:ext cx="1818391" cy="501448"/>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rPr>
              <a:t>5. Environmental Review</a:t>
            </a:r>
            <a:endParaRPr lang="en-US" sz="1400" b="1" dirty="0">
              <a:solidFill>
                <a:schemeClr val="bg1"/>
              </a:solidFill>
            </a:endParaRPr>
          </a:p>
        </p:txBody>
      </p:sp>
      <p:sp>
        <p:nvSpPr>
          <p:cNvPr id="29" name="Rounded Rectangle 28"/>
          <p:cNvSpPr/>
          <p:nvPr/>
        </p:nvSpPr>
        <p:spPr>
          <a:xfrm>
            <a:off x="143471" y="417628"/>
            <a:ext cx="2340282" cy="3593326"/>
          </a:xfrm>
          <a:prstGeom prst="roundRect">
            <a:avLst/>
          </a:prstGeom>
          <a:solidFill>
            <a:schemeClr val="bg1">
              <a:lumMod val="85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n-US" sz="1400" dirty="0" smtClean="0">
                <a:solidFill>
                  <a:schemeClr val="tx1"/>
                </a:solidFill>
              </a:rPr>
              <a:t>….</a:t>
            </a:r>
            <a:r>
              <a:rPr lang="en-US" sz="1400" b="1" dirty="0" smtClean="0">
                <a:solidFill>
                  <a:schemeClr val="tx1"/>
                </a:solidFill>
              </a:rPr>
              <a:t>involving GE organisms</a:t>
            </a:r>
            <a:r>
              <a:rPr lang="en-US" sz="1400" dirty="0" smtClean="0">
                <a:solidFill>
                  <a:schemeClr val="tx1"/>
                </a:solidFill>
              </a:rPr>
              <a:t>.</a:t>
            </a:r>
          </a:p>
          <a:p>
            <a:endParaRPr lang="en-US" sz="1400" b="1" dirty="0" smtClean="0">
              <a:solidFill>
                <a:schemeClr val="tx1"/>
              </a:solidFill>
            </a:endParaRPr>
          </a:p>
          <a:p>
            <a:pPr marL="285750" indent="-285750">
              <a:buFont typeface="Arial" panose="020B0604020202020204" pitchFamily="34" charset="0"/>
              <a:buChar char="•"/>
            </a:pPr>
            <a:r>
              <a:rPr lang="en-US" sz="1400" dirty="0" smtClean="0">
                <a:solidFill>
                  <a:schemeClr val="tx1"/>
                </a:solidFill>
              </a:rPr>
              <a:t>New NOFO.</a:t>
            </a:r>
          </a:p>
          <a:p>
            <a:pPr marL="285750" indent="-285750">
              <a:buFont typeface="Arial" panose="020B0604020202020204" pitchFamily="34" charset="0"/>
              <a:buChar char="•"/>
            </a:pPr>
            <a:r>
              <a:rPr lang="en-US" sz="1400" dirty="0" smtClean="0">
                <a:solidFill>
                  <a:schemeClr val="tx1"/>
                </a:solidFill>
              </a:rPr>
              <a:t>New award.</a:t>
            </a:r>
            <a:endParaRPr lang="en-US" sz="1400" i="1" dirty="0" smtClean="0">
              <a:solidFill>
                <a:schemeClr val="tx1"/>
              </a:solidFill>
            </a:endParaRPr>
          </a:p>
          <a:p>
            <a:pPr marL="285750" indent="-285750">
              <a:buFont typeface="Arial" panose="020B0604020202020204" pitchFamily="34" charset="0"/>
              <a:buChar char="•"/>
            </a:pPr>
            <a:r>
              <a:rPr lang="en-US" sz="1400" dirty="0" smtClean="0">
                <a:solidFill>
                  <a:schemeClr val="tx1"/>
                </a:solidFill>
              </a:rPr>
              <a:t>New GE activity under existing award.</a:t>
            </a:r>
          </a:p>
          <a:p>
            <a:pPr marL="285750" indent="-285750">
              <a:buFont typeface="Arial" panose="020B0604020202020204" pitchFamily="34" charset="0"/>
              <a:buChar char="•"/>
            </a:pPr>
            <a:r>
              <a:rPr lang="en-US" sz="1400" dirty="0" smtClean="0">
                <a:solidFill>
                  <a:schemeClr val="tx1"/>
                </a:solidFill>
              </a:rPr>
              <a:t>Different organism, construct, location,  scale, or protocol  than previously approved under IEE for existing GE activity.</a:t>
            </a:r>
          </a:p>
          <a:p>
            <a:endParaRPr lang="en-US" sz="1400" i="1" dirty="0">
              <a:solidFill>
                <a:schemeClr val="tx1"/>
              </a:solidFill>
            </a:endParaRPr>
          </a:p>
          <a:p>
            <a:pPr algn="ctr"/>
            <a:r>
              <a:rPr lang="en-US" sz="1400" i="1" dirty="0" smtClean="0">
                <a:solidFill>
                  <a:schemeClr val="tx1"/>
                </a:solidFill>
              </a:rPr>
              <a:t>(See ADS  211.3.1)</a:t>
            </a:r>
            <a:endParaRPr lang="en-US" i="1" dirty="0">
              <a:solidFill>
                <a:schemeClr val="tx1"/>
              </a:solidFill>
            </a:endParaRPr>
          </a:p>
        </p:txBody>
      </p:sp>
      <p:sp>
        <p:nvSpPr>
          <p:cNvPr id="20" name="Rounded Rectangle 19"/>
          <p:cNvSpPr/>
          <p:nvPr/>
        </p:nvSpPr>
        <p:spPr>
          <a:xfrm>
            <a:off x="2931982" y="981456"/>
            <a:ext cx="2080874" cy="1984378"/>
          </a:xfrm>
          <a:prstGeom prst="roundRect">
            <a:avLst/>
          </a:prstGeom>
          <a:solidFill>
            <a:schemeClr val="bg1">
              <a:lumMod val="85000"/>
            </a:schemeClr>
          </a:solidFill>
          <a:ln w="952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n-US" sz="1400" dirty="0" smtClean="0">
                <a:solidFill>
                  <a:schemeClr val="tx1"/>
                </a:solidFill>
              </a:rPr>
              <a:t>Check with ABO to determine whether biosafety review is necessary. </a:t>
            </a:r>
          </a:p>
          <a:p>
            <a:endParaRPr lang="en-US" sz="1400" i="1" dirty="0">
              <a:solidFill>
                <a:schemeClr val="tx1"/>
              </a:solidFill>
            </a:endParaRPr>
          </a:p>
          <a:p>
            <a:pPr algn="ctr"/>
            <a:r>
              <a:rPr lang="en-US" sz="1400" i="1" dirty="0" smtClean="0">
                <a:solidFill>
                  <a:schemeClr val="tx1"/>
                </a:solidFill>
              </a:rPr>
              <a:t>(See ADS 211.3.3)</a:t>
            </a:r>
          </a:p>
          <a:p>
            <a:endParaRPr lang="en-US" sz="1400" dirty="0">
              <a:solidFill>
                <a:schemeClr val="tx1"/>
              </a:solidFill>
            </a:endParaRPr>
          </a:p>
        </p:txBody>
      </p:sp>
      <p:sp>
        <p:nvSpPr>
          <p:cNvPr id="26" name="Rounded Rectangle 25"/>
          <p:cNvSpPr/>
          <p:nvPr/>
        </p:nvSpPr>
        <p:spPr>
          <a:xfrm>
            <a:off x="3138276" y="763611"/>
            <a:ext cx="1692822" cy="435690"/>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rPr>
              <a:t>1. Preliminary ABO Consultation</a:t>
            </a:r>
            <a:endParaRPr lang="en-US" sz="1400" b="1" dirty="0">
              <a:solidFill>
                <a:schemeClr val="bg1"/>
              </a:solidFill>
            </a:endParaRPr>
          </a:p>
        </p:txBody>
      </p:sp>
      <p:sp>
        <p:nvSpPr>
          <p:cNvPr id="30" name="Rounded Rectangle 29"/>
          <p:cNvSpPr/>
          <p:nvPr/>
        </p:nvSpPr>
        <p:spPr>
          <a:xfrm>
            <a:off x="2703662" y="4180820"/>
            <a:ext cx="2309193" cy="3489219"/>
          </a:xfrm>
          <a:prstGeom prst="roundRect">
            <a:avLst/>
          </a:prstGeom>
          <a:solidFill>
            <a:schemeClr val="bg1">
              <a:lumMod val="85000"/>
            </a:schemeClr>
          </a:solidFill>
          <a:ln w="952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n-US" sz="1400" dirty="0" smtClean="0">
                <a:solidFill>
                  <a:schemeClr val="tx1"/>
                </a:solidFill>
              </a:rPr>
              <a:t>AM/AOR/COR prepares and submits to the ABO the </a:t>
            </a:r>
            <a:r>
              <a:rPr lang="en-US" sz="1400" b="1" u="sng" dirty="0" smtClean="0">
                <a:solidFill>
                  <a:schemeClr val="tx1"/>
                </a:solidFill>
              </a:rPr>
              <a:t>Activity</a:t>
            </a:r>
            <a:r>
              <a:rPr lang="en-US" sz="1400" u="sng" dirty="0" smtClean="0">
                <a:solidFill>
                  <a:schemeClr val="tx1"/>
                </a:solidFill>
              </a:rPr>
              <a:t> </a:t>
            </a:r>
            <a:r>
              <a:rPr lang="en-US" sz="1400" b="1" u="sng" dirty="0" smtClean="0">
                <a:solidFill>
                  <a:schemeClr val="tx1"/>
                </a:solidFill>
              </a:rPr>
              <a:t>Biosafety Summary</a:t>
            </a:r>
            <a:r>
              <a:rPr lang="en-US" sz="1400" dirty="0" smtClean="0">
                <a:solidFill>
                  <a:schemeClr val="tx1"/>
                </a:solidFill>
              </a:rPr>
              <a:t> document, which describes the proposed activity  in sufficient detail &amp; provides supporting data to inform biosafety risk assessment.</a:t>
            </a:r>
          </a:p>
          <a:p>
            <a:pPr marL="285750" indent="-285750">
              <a:buFont typeface="Arial" panose="020B0604020202020204" pitchFamily="34" charset="0"/>
              <a:buChar char="•"/>
            </a:pPr>
            <a:endParaRPr lang="en-US" sz="1400" dirty="0">
              <a:solidFill>
                <a:schemeClr val="tx1"/>
              </a:solidFill>
            </a:endParaRPr>
          </a:p>
          <a:p>
            <a:pPr algn="ctr"/>
            <a:r>
              <a:rPr lang="en-US" sz="1400" i="1" dirty="0" smtClean="0">
                <a:solidFill>
                  <a:schemeClr val="tx1"/>
                </a:solidFill>
              </a:rPr>
              <a:t>(See ADS 211.3.4)</a:t>
            </a:r>
          </a:p>
          <a:p>
            <a:pPr marL="285750" indent="-285750">
              <a:buFont typeface="Arial" panose="020B0604020202020204" pitchFamily="34" charset="0"/>
              <a:buChar char="•"/>
            </a:pPr>
            <a:endParaRPr lang="en-US" sz="1400" dirty="0" smtClean="0">
              <a:solidFill>
                <a:schemeClr val="tx1"/>
              </a:solidFill>
            </a:endParaRPr>
          </a:p>
        </p:txBody>
      </p:sp>
      <p:sp>
        <p:nvSpPr>
          <p:cNvPr id="31" name="Rounded Rectangle 30"/>
          <p:cNvSpPr/>
          <p:nvPr/>
        </p:nvSpPr>
        <p:spPr>
          <a:xfrm>
            <a:off x="3070764" y="4010953"/>
            <a:ext cx="1720978" cy="501448"/>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rPr>
              <a:t>2. Activity Biosafety Summary</a:t>
            </a:r>
            <a:endParaRPr lang="en-US" sz="1400" b="1" dirty="0">
              <a:solidFill>
                <a:schemeClr val="bg1"/>
              </a:solidFill>
            </a:endParaRPr>
          </a:p>
        </p:txBody>
      </p:sp>
      <p:sp>
        <p:nvSpPr>
          <p:cNvPr id="36" name="Rounded Rectangle 35"/>
          <p:cNvSpPr/>
          <p:nvPr/>
        </p:nvSpPr>
        <p:spPr>
          <a:xfrm>
            <a:off x="423079" y="176747"/>
            <a:ext cx="1787857" cy="444909"/>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rPr>
              <a:t>“New” Activity…</a:t>
            </a:r>
            <a:endParaRPr lang="en-US" sz="1400" b="1" dirty="0">
              <a:solidFill>
                <a:schemeClr val="bg1"/>
              </a:solidFill>
            </a:endParaRPr>
          </a:p>
        </p:txBody>
      </p:sp>
      <p:sp>
        <p:nvSpPr>
          <p:cNvPr id="35" name="Rounded Rectangle 34"/>
          <p:cNvSpPr/>
          <p:nvPr/>
        </p:nvSpPr>
        <p:spPr>
          <a:xfrm>
            <a:off x="10249484" y="1827629"/>
            <a:ext cx="2635733" cy="1138205"/>
          </a:xfrm>
          <a:prstGeom prst="roundRect">
            <a:avLst/>
          </a:prstGeom>
          <a:solidFill>
            <a:schemeClr val="bg1">
              <a:lumMod val="85000"/>
            </a:schemeClr>
          </a:solidFill>
          <a:ln w="952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n-US" sz="1400" dirty="0" smtClean="0">
                <a:solidFill>
                  <a:schemeClr val="tx1"/>
                </a:solidFill>
              </a:rPr>
              <a:t>Continue with environmental review as per ADS204.</a:t>
            </a:r>
          </a:p>
          <a:p>
            <a:endParaRPr lang="en-US" sz="1400" dirty="0">
              <a:solidFill>
                <a:schemeClr val="tx1"/>
              </a:solidFill>
            </a:endParaRPr>
          </a:p>
        </p:txBody>
      </p:sp>
      <p:sp>
        <p:nvSpPr>
          <p:cNvPr id="37" name="Rounded Rectangle 36"/>
          <p:cNvSpPr/>
          <p:nvPr/>
        </p:nvSpPr>
        <p:spPr>
          <a:xfrm>
            <a:off x="10727258" y="1563714"/>
            <a:ext cx="1818391" cy="481760"/>
          </a:xfrm>
          <a:prstGeom prst="roundRect">
            <a:avLst/>
          </a:prstGeom>
          <a:solidFill>
            <a:schemeClr val="bg1">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rPr>
              <a:t>Environmental Review</a:t>
            </a:r>
            <a:endParaRPr lang="en-US" sz="1400" b="1" dirty="0">
              <a:solidFill>
                <a:schemeClr val="bg1"/>
              </a:solidFill>
            </a:endParaRPr>
          </a:p>
        </p:txBody>
      </p:sp>
      <p:sp>
        <p:nvSpPr>
          <p:cNvPr id="39" name="Rounded Rectangle 38"/>
          <p:cNvSpPr/>
          <p:nvPr/>
        </p:nvSpPr>
        <p:spPr>
          <a:xfrm>
            <a:off x="7990003" y="4180820"/>
            <a:ext cx="1878946" cy="4062438"/>
          </a:xfrm>
          <a:prstGeom prst="roundRect">
            <a:avLst/>
          </a:prstGeom>
          <a:solidFill>
            <a:schemeClr val="bg1">
              <a:lumMod val="85000"/>
            </a:schemeClr>
          </a:solidFill>
          <a:ln w="952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n-US" sz="1400" dirty="0" smtClean="0">
                <a:solidFill>
                  <a:schemeClr val="tx1"/>
                </a:solidFill>
              </a:rPr>
              <a:t>ABO (or designee) summarizes the Biosafety Risk Assessment process in a  written </a:t>
            </a:r>
            <a:r>
              <a:rPr lang="en-US" sz="1400" b="1" u="sng" dirty="0" smtClean="0">
                <a:solidFill>
                  <a:schemeClr val="tx1"/>
                </a:solidFill>
              </a:rPr>
              <a:t>Biosafety Risk Determination</a:t>
            </a:r>
            <a:r>
              <a:rPr lang="en-US" sz="1400" dirty="0" smtClean="0">
                <a:solidFill>
                  <a:schemeClr val="tx1"/>
                </a:solidFill>
              </a:rPr>
              <a:t>, which recommends whether to approve (with or without conditions), modify, or reject the proposed activity. </a:t>
            </a:r>
          </a:p>
          <a:p>
            <a:endParaRPr lang="en-US" sz="1400" dirty="0">
              <a:solidFill>
                <a:schemeClr val="tx1"/>
              </a:solidFill>
            </a:endParaRPr>
          </a:p>
          <a:p>
            <a:pPr algn="ctr"/>
            <a:r>
              <a:rPr lang="en-US" sz="1400" i="1" dirty="0" smtClean="0">
                <a:solidFill>
                  <a:schemeClr val="tx1"/>
                </a:solidFill>
              </a:rPr>
              <a:t>(See ADS 211.3.6)</a:t>
            </a:r>
          </a:p>
          <a:p>
            <a:endParaRPr lang="en-US" sz="1400" dirty="0" smtClean="0">
              <a:solidFill>
                <a:schemeClr val="tx1"/>
              </a:solidFill>
            </a:endParaRPr>
          </a:p>
        </p:txBody>
      </p:sp>
      <p:sp>
        <p:nvSpPr>
          <p:cNvPr id="40" name="Rounded Rectangle 39"/>
          <p:cNvSpPr/>
          <p:nvPr/>
        </p:nvSpPr>
        <p:spPr>
          <a:xfrm>
            <a:off x="8064434" y="4010953"/>
            <a:ext cx="1718175" cy="501448"/>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rPr>
              <a:t>4. Biosafety Risk Determination</a:t>
            </a:r>
            <a:endParaRPr lang="en-US" sz="1000" b="1" i="1" dirty="0">
              <a:solidFill>
                <a:schemeClr val="bg1"/>
              </a:solidFill>
            </a:endParaRPr>
          </a:p>
        </p:txBody>
      </p:sp>
      <p:sp>
        <p:nvSpPr>
          <p:cNvPr id="25" name="Rounded Rectangle 24"/>
          <p:cNvSpPr/>
          <p:nvPr/>
        </p:nvSpPr>
        <p:spPr>
          <a:xfrm>
            <a:off x="13268901" y="4233905"/>
            <a:ext cx="2084834" cy="2532607"/>
          </a:xfrm>
          <a:prstGeom prst="roundRect">
            <a:avLst/>
          </a:prstGeom>
          <a:solidFill>
            <a:schemeClr val="bg1">
              <a:lumMod val="85000"/>
            </a:schemeClr>
          </a:solidFill>
          <a:ln w="952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n-US" sz="1400" dirty="0" smtClean="0">
                <a:solidFill>
                  <a:schemeClr val="tx1"/>
                </a:solidFill>
              </a:rPr>
              <a:t>Where appropriate, the ABO may continue to provide follow-up technical assistance to the AM/AOR/COR and BEO/MEO/REA.</a:t>
            </a:r>
          </a:p>
          <a:p>
            <a:endParaRPr lang="en-US" sz="1400" dirty="0">
              <a:solidFill>
                <a:schemeClr val="tx1"/>
              </a:solidFill>
            </a:endParaRPr>
          </a:p>
          <a:p>
            <a:pPr algn="ctr"/>
            <a:r>
              <a:rPr lang="en-US" sz="1400" i="1" dirty="0">
                <a:solidFill>
                  <a:schemeClr val="tx1"/>
                </a:solidFill>
              </a:rPr>
              <a:t>(See ADS </a:t>
            </a:r>
            <a:r>
              <a:rPr lang="en-US" sz="1400" i="1" dirty="0" smtClean="0">
                <a:solidFill>
                  <a:schemeClr val="tx1"/>
                </a:solidFill>
              </a:rPr>
              <a:t>211.3.8)</a:t>
            </a:r>
            <a:endParaRPr lang="en-US" sz="1400" dirty="0" smtClean="0">
              <a:solidFill>
                <a:schemeClr val="tx1"/>
              </a:solidFill>
            </a:endParaRPr>
          </a:p>
          <a:p>
            <a:endParaRPr lang="en-US" sz="1400" dirty="0" smtClean="0">
              <a:solidFill>
                <a:schemeClr val="tx1"/>
              </a:solidFill>
            </a:endParaRPr>
          </a:p>
        </p:txBody>
      </p:sp>
      <p:sp>
        <p:nvSpPr>
          <p:cNvPr id="28" name="Rounded Rectangle 27"/>
          <p:cNvSpPr/>
          <p:nvPr/>
        </p:nvSpPr>
        <p:spPr>
          <a:xfrm>
            <a:off x="13428229" y="4010953"/>
            <a:ext cx="1707140" cy="501448"/>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bg1"/>
                </a:solidFill>
              </a:rPr>
              <a:t>6</a:t>
            </a:r>
            <a:r>
              <a:rPr lang="en-US" sz="1400" b="1" dirty="0" smtClean="0">
                <a:solidFill>
                  <a:schemeClr val="bg1"/>
                </a:solidFill>
              </a:rPr>
              <a:t>. Follow-up Biosafety Support</a:t>
            </a:r>
            <a:endParaRPr lang="en-US" sz="1000" b="1" i="1" dirty="0">
              <a:solidFill>
                <a:schemeClr val="bg1"/>
              </a:solidFill>
            </a:endParaRPr>
          </a:p>
        </p:txBody>
      </p:sp>
      <p:sp>
        <p:nvSpPr>
          <p:cNvPr id="2" name="TextBox 1"/>
          <p:cNvSpPr txBox="1"/>
          <p:nvPr/>
        </p:nvSpPr>
        <p:spPr>
          <a:xfrm>
            <a:off x="163772" y="8707269"/>
            <a:ext cx="9836988" cy="369332"/>
          </a:xfrm>
          <a:prstGeom prst="rect">
            <a:avLst/>
          </a:prstGeom>
          <a:noFill/>
        </p:spPr>
        <p:txBody>
          <a:bodyPr wrap="none" rtlCol="0">
            <a:spAutoFit/>
          </a:bodyPr>
          <a:lstStyle/>
          <a:p>
            <a:r>
              <a:rPr lang="en-US" b="1" dirty="0" smtClean="0"/>
              <a:t>ADS211saa. Biosafety Review Process Flow Chart. </a:t>
            </a:r>
            <a:r>
              <a:rPr lang="en-US" dirty="0" smtClean="0"/>
              <a:t>(See ADS211.3 for full explanatory text.)</a:t>
            </a:r>
            <a:endParaRPr lang="en-US" b="1" dirty="0"/>
          </a:p>
        </p:txBody>
      </p:sp>
    </p:spTree>
    <p:extLst>
      <p:ext uri="{BB962C8B-B14F-4D97-AF65-F5344CB8AC3E}">
        <p14:creationId xmlns:p14="http://schemas.microsoft.com/office/powerpoint/2010/main" val="2840753429"/>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38590</TotalTime>
  <Words>326</Words>
  <Application>Microsoft Office PowerPoint</Application>
  <PresentationFormat>Custom</PresentationFormat>
  <Paragraphs>41</Paragraphs>
  <Slides>1</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vt:i4>
      </vt:variant>
    </vt:vector>
  </HeadingPairs>
  <TitlesOfParts>
    <vt:vector size="8" baseType="lpstr">
      <vt:lpstr>Arial</vt:lpstr>
      <vt:lpstr>MS PGothic</vt:lpstr>
      <vt:lpstr>Gill Sans MT</vt:lpstr>
      <vt:lpstr>Calibri</vt:lpstr>
      <vt:lpstr>Custom Design</vt:lpstr>
      <vt:lpstr>1_Custom Design</vt:lpstr>
      <vt:lpstr>1_Office Theme</vt:lpstr>
      <vt:lpstr>PowerPoint Presentation</vt:lpstr>
    </vt:vector>
  </TitlesOfParts>
  <Company>USAID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Coursen, Wendy (GH/HIDN)</dc:creator>
  <cp:lastModifiedBy>Wood, Kristen (M/MPBP/POL:DKW)</cp:lastModifiedBy>
  <cp:revision>1150</cp:revision>
  <cp:lastPrinted>2017-07-13T17:51:13Z</cp:lastPrinted>
  <dcterms:created xsi:type="dcterms:W3CDTF">2011-12-05T16:05:15Z</dcterms:created>
  <dcterms:modified xsi:type="dcterms:W3CDTF">2018-11-14T15:10:06Z</dcterms:modified>
</cp:coreProperties>
</file>