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5"/>
  </p:sldMasterIdLst>
  <p:notesMasterIdLst>
    <p:notesMasterId r:id="rId11"/>
  </p:notesMasterIdLst>
  <p:handoutMasterIdLst>
    <p:handoutMasterId r:id="rId12"/>
  </p:handoutMasterIdLst>
  <p:sldIdLst>
    <p:sldId id="880" r:id="rId6"/>
    <p:sldId id="873" r:id="rId7"/>
    <p:sldId id="874" r:id="rId8"/>
    <p:sldId id="875" r:id="rId9"/>
    <p:sldId id="901" r:id="rId10"/>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Times" pitchFamily="18" charset="0"/>
        <a:ea typeface="+mn-ea"/>
        <a:cs typeface="+mn-cs"/>
      </a:defRPr>
    </a:lvl1pPr>
    <a:lvl2pPr marL="457200" algn="l" rtl="0" eaLnBrk="0" fontAlgn="base" hangingPunct="0">
      <a:spcBef>
        <a:spcPct val="0"/>
      </a:spcBef>
      <a:spcAft>
        <a:spcPct val="0"/>
      </a:spcAft>
      <a:defRPr sz="1400" kern="1200">
        <a:solidFill>
          <a:schemeClr val="tx1"/>
        </a:solidFill>
        <a:latin typeface="Times" pitchFamily="18" charset="0"/>
        <a:ea typeface="+mn-ea"/>
        <a:cs typeface="+mn-cs"/>
      </a:defRPr>
    </a:lvl2pPr>
    <a:lvl3pPr marL="914400" algn="l" rtl="0" eaLnBrk="0" fontAlgn="base" hangingPunct="0">
      <a:spcBef>
        <a:spcPct val="0"/>
      </a:spcBef>
      <a:spcAft>
        <a:spcPct val="0"/>
      </a:spcAft>
      <a:defRPr sz="1400" kern="1200">
        <a:solidFill>
          <a:schemeClr val="tx1"/>
        </a:solidFill>
        <a:latin typeface="Times" pitchFamily="18" charset="0"/>
        <a:ea typeface="+mn-ea"/>
        <a:cs typeface="+mn-cs"/>
      </a:defRPr>
    </a:lvl3pPr>
    <a:lvl4pPr marL="1371600" algn="l" rtl="0" eaLnBrk="0" fontAlgn="base" hangingPunct="0">
      <a:spcBef>
        <a:spcPct val="0"/>
      </a:spcBef>
      <a:spcAft>
        <a:spcPct val="0"/>
      </a:spcAft>
      <a:defRPr sz="1400" kern="1200">
        <a:solidFill>
          <a:schemeClr val="tx1"/>
        </a:solidFill>
        <a:latin typeface="Times" pitchFamily="18" charset="0"/>
        <a:ea typeface="+mn-ea"/>
        <a:cs typeface="+mn-cs"/>
      </a:defRPr>
    </a:lvl4pPr>
    <a:lvl5pPr marL="1828800" algn="l" rtl="0" eaLnBrk="0" fontAlgn="base" hangingPunct="0">
      <a:spcBef>
        <a:spcPct val="0"/>
      </a:spcBef>
      <a:spcAft>
        <a:spcPct val="0"/>
      </a:spcAft>
      <a:defRPr sz="1400" kern="1200">
        <a:solidFill>
          <a:schemeClr val="tx1"/>
        </a:solidFill>
        <a:latin typeface="Times" pitchFamily="18" charset="0"/>
        <a:ea typeface="+mn-ea"/>
        <a:cs typeface="+mn-cs"/>
      </a:defRPr>
    </a:lvl5pPr>
    <a:lvl6pPr marL="2286000" algn="l" defTabSz="914400" rtl="0" eaLnBrk="1" latinLnBrk="0" hangingPunct="1">
      <a:defRPr sz="1400" kern="1200">
        <a:solidFill>
          <a:schemeClr val="tx1"/>
        </a:solidFill>
        <a:latin typeface="Times" pitchFamily="18" charset="0"/>
        <a:ea typeface="+mn-ea"/>
        <a:cs typeface="+mn-cs"/>
      </a:defRPr>
    </a:lvl6pPr>
    <a:lvl7pPr marL="2743200" algn="l" defTabSz="914400" rtl="0" eaLnBrk="1" latinLnBrk="0" hangingPunct="1">
      <a:defRPr sz="1400" kern="1200">
        <a:solidFill>
          <a:schemeClr val="tx1"/>
        </a:solidFill>
        <a:latin typeface="Times" pitchFamily="18" charset="0"/>
        <a:ea typeface="+mn-ea"/>
        <a:cs typeface="+mn-cs"/>
      </a:defRPr>
    </a:lvl7pPr>
    <a:lvl8pPr marL="3200400" algn="l" defTabSz="914400" rtl="0" eaLnBrk="1" latinLnBrk="0" hangingPunct="1">
      <a:defRPr sz="1400" kern="1200">
        <a:solidFill>
          <a:schemeClr val="tx1"/>
        </a:solidFill>
        <a:latin typeface="Times" pitchFamily="18" charset="0"/>
        <a:ea typeface="+mn-ea"/>
        <a:cs typeface="+mn-cs"/>
      </a:defRPr>
    </a:lvl8pPr>
    <a:lvl9pPr marL="3657600" algn="l" defTabSz="914400" rtl="0" eaLnBrk="1" latinLnBrk="0" hangingPunct="1">
      <a:defRPr sz="1400" kern="1200">
        <a:solidFill>
          <a:schemeClr val="tx1"/>
        </a:solidFill>
        <a:latin typeface="Times"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p15:clr>
            <a:srgbClr val="A4A3A4"/>
          </p15:clr>
        </p15:guide>
        <p15:guide id="2" pos="221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dy, Morgan J. (M/CFO/FPS)" initials="MJ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6600"/>
    <a:srgbClr val="0000FF"/>
    <a:srgbClr val="1A961A"/>
    <a:srgbClr val="FF9933"/>
    <a:srgbClr val="FFC305"/>
    <a:srgbClr val="FF9966"/>
    <a:srgbClr val="D2A000"/>
    <a:srgbClr val="FFD757"/>
    <a:srgbClr val="8F45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00" autoAdjust="0"/>
    <p:restoredTop sz="95323" autoAdjust="0"/>
  </p:normalViewPr>
  <p:slideViewPr>
    <p:cSldViewPr>
      <p:cViewPr varScale="1">
        <p:scale>
          <a:sx n="57" d="100"/>
          <a:sy n="57" d="100"/>
        </p:scale>
        <p:origin x="-1380" y="-96"/>
      </p:cViewPr>
      <p:guideLst>
        <p:guide orient="horz" pos="2160"/>
        <p:guide pos="2880"/>
      </p:guideLst>
    </p:cSldViewPr>
  </p:slideViewPr>
  <p:outlineViewPr>
    <p:cViewPr>
      <p:scale>
        <a:sx n="33" d="100"/>
        <a:sy n="33" d="100"/>
      </p:scale>
      <p:origin x="0" y="1260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2016" y="-102"/>
      </p:cViewPr>
      <p:guideLst>
        <p:guide orient="horz" pos="2928"/>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9" y="12"/>
            <a:ext cx="3036149" cy="454991"/>
          </a:xfrm>
          <a:prstGeom prst="rect">
            <a:avLst/>
          </a:prstGeom>
          <a:noFill/>
          <a:ln w="9525">
            <a:noFill/>
            <a:miter lim="800000"/>
            <a:headEnd/>
            <a:tailEnd/>
          </a:ln>
          <a:effectLst/>
        </p:spPr>
        <p:txBody>
          <a:bodyPr vert="horz" wrap="square" lIns="90101" tIns="45054" rIns="90101" bIns="45054" numCol="1" anchor="t" anchorCtr="0" compatLnSpc="1">
            <a:prstTxWarp prst="textNoShape">
              <a:avLst/>
            </a:prstTxWarp>
          </a:bodyPr>
          <a:lstStyle>
            <a:lvl1pPr defTabSz="901310">
              <a:defRPr sz="1200">
                <a:latin typeface="Times"/>
              </a:defRPr>
            </a:lvl1pPr>
          </a:lstStyle>
          <a:p>
            <a:pPr>
              <a:defRPr/>
            </a:pPr>
            <a:endParaRPr lang="en-US" dirty="0"/>
          </a:p>
        </p:txBody>
      </p:sp>
      <p:sp>
        <p:nvSpPr>
          <p:cNvPr id="124931" name="Rectangle 3"/>
          <p:cNvSpPr>
            <a:spLocks noGrp="1" noChangeArrowheads="1"/>
          </p:cNvSpPr>
          <p:nvPr>
            <p:ph type="dt" sz="quarter" idx="1"/>
          </p:nvPr>
        </p:nvSpPr>
        <p:spPr bwMode="auto">
          <a:xfrm>
            <a:off x="3948907" y="12"/>
            <a:ext cx="3036149" cy="454991"/>
          </a:xfrm>
          <a:prstGeom prst="rect">
            <a:avLst/>
          </a:prstGeom>
          <a:noFill/>
          <a:ln w="9525">
            <a:noFill/>
            <a:miter lim="800000"/>
            <a:headEnd/>
            <a:tailEnd/>
          </a:ln>
          <a:effectLst/>
        </p:spPr>
        <p:txBody>
          <a:bodyPr vert="horz" wrap="square" lIns="90101" tIns="45054" rIns="90101" bIns="45054" numCol="1" anchor="t" anchorCtr="0" compatLnSpc="1">
            <a:prstTxWarp prst="textNoShape">
              <a:avLst/>
            </a:prstTxWarp>
          </a:bodyPr>
          <a:lstStyle>
            <a:lvl1pPr algn="r" defTabSz="901310">
              <a:defRPr sz="1200">
                <a:latin typeface="Times"/>
              </a:defRPr>
            </a:lvl1pPr>
          </a:lstStyle>
          <a:p>
            <a:pPr>
              <a:defRPr/>
            </a:pPr>
            <a:endParaRPr lang="en-US" dirty="0"/>
          </a:p>
        </p:txBody>
      </p:sp>
      <p:sp>
        <p:nvSpPr>
          <p:cNvPr id="124932" name="Rectangle 4"/>
          <p:cNvSpPr>
            <a:spLocks noGrp="1" noChangeArrowheads="1"/>
          </p:cNvSpPr>
          <p:nvPr>
            <p:ph type="ftr" sz="quarter" idx="2"/>
          </p:nvPr>
        </p:nvSpPr>
        <p:spPr bwMode="auto">
          <a:xfrm>
            <a:off x="9" y="8816045"/>
            <a:ext cx="3036149" cy="454990"/>
          </a:xfrm>
          <a:prstGeom prst="rect">
            <a:avLst/>
          </a:prstGeom>
          <a:noFill/>
          <a:ln w="9525">
            <a:noFill/>
            <a:miter lim="800000"/>
            <a:headEnd/>
            <a:tailEnd/>
          </a:ln>
          <a:effectLst/>
        </p:spPr>
        <p:txBody>
          <a:bodyPr vert="horz" wrap="square" lIns="90101" tIns="45054" rIns="90101" bIns="45054" numCol="1" anchor="b" anchorCtr="0" compatLnSpc="1">
            <a:prstTxWarp prst="textNoShape">
              <a:avLst/>
            </a:prstTxWarp>
          </a:bodyPr>
          <a:lstStyle>
            <a:lvl1pPr defTabSz="901310">
              <a:defRPr sz="1200">
                <a:latin typeface="Times"/>
              </a:defRPr>
            </a:lvl1pPr>
          </a:lstStyle>
          <a:p>
            <a:pPr>
              <a:defRPr/>
            </a:pPr>
            <a:endParaRPr lang="en-US" dirty="0"/>
          </a:p>
        </p:txBody>
      </p:sp>
      <p:sp>
        <p:nvSpPr>
          <p:cNvPr id="124933" name="Rectangle 5"/>
          <p:cNvSpPr>
            <a:spLocks noGrp="1" noChangeArrowheads="1"/>
          </p:cNvSpPr>
          <p:nvPr>
            <p:ph type="sldNum" sz="quarter" idx="3"/>
          </p:nvPr>
        </p:nvSpPr>
        <p:spPr bwMode="auto">
          <a:xfrm>
            <a:off x="3948907" y="8816045"/>
            <a:ext cx="3036149" cy="454990"/>
          </a:xfrm>
          <a:prstGeom prst="rect">
            <a:avLst/>
          </a:prstGeom>
          <a:noFill/>
          <a:ln w="9525">
            <a:noFill/>
            <a:miter lim="800000"/>
            <a:headEnd/>
            <a:tailEnd/>
          </a:ln>
          <a:effectLst/>
        </p:spPr>
        <p:txBody>
          <a:bodyPr vert="horz" wrap="square" lIns="90101" tIns="45054" rIns="90101" bIns="45054" numCol="1" anchor="b" anchorCtr="0" compatLnSpc="1">
            <a:prstTxWarp prst="textNoShape">
              <a:avLst/>
            </a:prstTxWarp>
          </a:bodyPr>
          <a:lstStyle>
            <a:lvl1pPr algn="r" defTabSz="901310">
              <a:defRPr sz="1200">
                <a:latin typeface="Times"/>
              </a:defRPr>
            </a:lvl1pPr>
          </a:lstStyle>
          <a:p>
            <a:pPr>
              <a:defRPr/>
            </a:pPr>
            <a:fld id="{D1EDD31A-CD90-414F-ADCC-CD7B89C6C404}" type="slidenum">
              <a:rPr lang="en-US"/>
              <a:pPr>
                <a:defRPr/>
              </a:pPr>
              <a:t>‹#›</a:t>
            </a:fld>
            <a:endParaRPr lang="en-US" dirty="0"/>
          </a:p>
        </p:txBody>
      </p:sp>
    </p:spTree>
    <p:extLst>
      <p:ext uri="{BB962C8B-B14F-4D97-AF65-F5344CB8AC3E}">
        <p14:creationId xmlns:p14="http://schemas.microsoft.com/office/powerpoint/2010/main" val="414660203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9" y="12"/>
            <a:ext cx="3036149" cy="454991"/>
          </a:xfrm>
          <a:prstGeom prst="rect">
            <a:avLst/>
          </a:prstGeom>
          <a:noFill/>
          <a:ln w="9525">
            <a:noFill/>
            <a:miter lim="800000"/>
            <a:headEnd/>
            <a:tailEnd/>
          </a:ln>
          <a:effectLst/>
        </p:spPr>
        <p:txBody>
          <a:bodyPr vert="horz" wrap="square" lIns="90101" tIns="45054" rIns="90101" bIns="45054" numCol="1" anchor="t" anchorCtr="0" compatLnSpc="1">
            <a:prstTxWarp prst="textNoShape">
              <a:avLst/>
            </a:prstTxWarp>
          </a:bodyPr>
          <a:lstStyle>
            <a:lvl1pPr defTabSz="901310">
              <a:defRPr sz="1200">
                <a:latin typeface="Times"/>
              </a:defRPr>
            </a:lvl1pPr>
          </a:lstStyle>
          <a:p>
            <a:pPr>
              <a:defRPr/>
            </a:pPr>
            <a:endParaRPr lang="en-US" dirty="0"/>
          </a:p>
        </p:txBody>
      </p:sp>
      <p:sp>
        <p:nvSpPr>
          <p:cNvPr id="129027" name="Rectangle 3"/>
          <p:cNvSpPr>
            <a:spLocks noGrp="1" noChangeArrowheads="1"/>
          </p:cNvSpPr>
          <p:nvPr>
            <p:ph type="dt" idx="1"/>
          </p:nvPr>
        </p:nvSpPr>
        <p:spPr bwMode="auto">
          <a:xfrm>
            <a:off x="3948907" y="12"/>
            <a:ext cx="3036149" cy="454991"/>
          </a:xfrm>
          <a:prstGeom prst="rect">
            <a:avLst/>
          </a:prstGeom>
          <a:noFill/>
          <a:ln w="9525">
            <a:noFill/>
            <a:miter lim="800000"/>
            <a:headEnd/>
            <a:tailEnd/>
          </a:ln>
          <a:effectLst/>
        </p:spPr>
        <p:txBody>
          <a:bodyPr vert="horz" wrap="square" lIns="90101" tIns="45054" rIns="90101" bIns="45054" numCol="1" anchor="t" anchorCtr="0" compatLnSpc="1">
            <a:prstTxWarp prst="textNoShape">
              <a:avLst/>
            </a:prstTxWarp>
          </a:bodyPr>
          <a:lstStyle>
            <a:lvl1pPr algn="r" defTabSz="901310">
              <a:defRPr sz="1200">
                <a:latin typeface="Times"/>
              </a:defRPr>
            </a:lvl1pPr>
          </a:lstStyle>
          <a:p>
            <a:pPr>
              <a:defRPr/>
            </a:pPr>
            <a:endParaRPr lang="en-US" dirty="0"/>
          </a:p>
        </p:txBody>
      </p:sp>
      <p:sp>
        <p:nvSpPr>
          <p:cNvPr id="247812" name="Rectangle 4"/>
          <p:cNvSpPr>
            <a:spLocks noGrp="1" noRot="1" noChangeAspect="1" noChangeArrowheads="1" noTextEdit="1"/>
          </p:cNvSpPr>
          <p:nvPr>
            <p:ph type="sldImg" idx="2"/>
          </p:nvPr>
        </p:nvSpPr>
        <p:spPr bwMode="auto">
          <a:xfrm>
            <a:off x="1162050" y="677863"/>
            <a:ext cx="4667250" cy="3500437"/>
          </a:xfrm>
          <a:prstGeom prst="rect">
            <a:avLst/>
          </a:prstGeom>
          <a:noFill/>
          <a:ln w="9525">
            <a:solidFill>
              <a:srgbClr val="000000"/>
            </a:solidFill>
            <a:miter lim="800000"/>
            <a:headEnd/>
            <a:tailEnd/>
          </a:ln>
        </p:spPr>
      </p:sp>
      <p:sp>
        <p:nvSpPr>
          <p:cNvPr id="129029" name="Rectangle 5"/>
          <p:cNvSpPr>
            <a:spLocks noGrp="1" noChangeArrowheads="1"/>
          </p:cNvSpPr>
          <p:nvPr>
            <p:ph type="body" sz="quarter" idx="3"/>
          </p:nvPr>
        </p:nvSpPr>
        <p:spPr bwMode="auto">
          <a:xfrm>
            <a:off x="911174" y="4407229"/>
            <a:ext cx="5162722" cy="4178941"/>
          </a:xfrm>
          <a:prstGeom prst="rect">
            <a:avLst/>
          </a:prstGeom>
          <a:noFill/>
          <a:ln w="9525">
            <a:noFill/>
            <a:miter lim="800000"/>
            <a:headEnd/>
            <a:tailEnd/>
          </a:ln>
          <a:effectLst/>
        </p:spPr>
        <p:txBody>
          <a:bodyPr vert="horz" wrap="square" lIns="90101" tIns="45054" rIns="90101" bIns="450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9030" name="Rectangle 6"/>
          <p:cNvSpPr>
            <a:spLocks noGrp="1" noChangeArrowheads="1"/>
          </p:cNvSpPr>
          <p:nvPr>
            <p:ph type="ftr" sz="quarter" idx="4"/>
          </p:nvPr>
        </p:nvSpPr>
        <p:spPr bwMode="auto">
          <a:xfrm>
            <a:off x="9" y="8816045"/>
            <a:ext cx="3036149" cy="454990"/>
          </a:xfrm>
          <a:prstGeom prst="rect">
            <a:avLst/>
          </a:prstGeom>
          <a:noFill/>
          <a:ln w="9525">
            <a:noFill/>
            <a:miter lim="800000"/>
            <a:headEnd/>
            <a:tailEnd/>
          </a:ln>
          <a:effectLst/>
        </p:spPr>
        <p:txBody>
          <a:bodyPr vert="horz" wrap="square" lIns="90101" tIns="45054" rIns="90101" bIns="45054" numCol="1" anchor="b" anchorCtr="0" compatLnSpc="1">
            <a:prstTxWarp prst="textNoShape">
              <a:avLst/>
            </a:prstTxWarp>
          </a:bodyPr>
          <a:lstStyle>
            <a:lvl1pPr defTabSz="901310">
              <a:defRPr sz="1200">
                <a:latin typeface="Times"/>
              </a:defRPr>
            </a:lvl1pPr>
          </a:lstStyle>
          <a:p>
            <a:pPr>
              <a:defRPr/>
            </a:pPr>
            <a:endParaRPr lang="en-US" dirty="0"/>
          </a:p>
        </p:txBody>
      </p:sp>
      <p:sp>
        <p:nvSpPr>
          <p:cNvPr id="129031" name="Rectangle 7"/>
          <p:cNvSpPr>
            <a:spLocks noGrp="1" noChangeArrowheads="1"/>
          </p:cNvSpPr>
          <p:nvPr>
            <p:ph type="sldNum" sz="quarter" idx="5"/>
          </p:nvPr>
        </p:nvSpPr>
        <p:spPr bwMode="auto">
          <a:xfrm>
            <a:off x="3948907" y="8816045"/>
            <a:ext cx="3036149" cy="454990"/>
          </a:xfrm>
          <a:prstGeom prst="rect">
            <a:avLst/>
          </a:prstGeom>
          <a:noFill/>
          <a:ln w="9525">
            <a:noFill/>
            <a:miter lim="800000"/>
            <a:headEnd/>
            <a:tailEnd/>
          </a:ln>
          <a:effectLst/>
        </p:spPr>
        <p:txBody>
          <a:bodyPr vert="horz" wrap="square" lIns="90101" tIns="45054" rIns="90101" bIns="45054" numCol="1" anchor="b" anchorCtr="0" compatLnSpc="1">
            <a:prstTxWarp prst="textNoShape">
              <a:avLst/>
            </a:prstTxWarp>
          </a:bodyPr>
          <a:lstStyle>
            <a:lvl1pPr algn="r" defTabSz="901310">
              <a:defRPr sz="1200">
                <a:latin typeface="Times"/>
              </a:defRPr>
            </a:lvl1pPr>
          </a:lstStyle>
          <a:p>
            <a:pPr>
              <a:defRPr/>
            </a:pPr>
            <a:fld id="{8106938F-EB23-4663-A9D8-0CBC0FE737F0}" type="slidenum">
              <a:rPr lang="en-US"/>
              <a:pPr>
                <a:defRPr/>
              </a:pPr>
              <a:t>‹#›</a:t>
            </a:fld>
            <a:endParaRPr lang="en-US" dirty="0"/>
          </a:p>
        </p:txBody>
      </p:sp>
    </p:spTree>
    <p:extLst>
      <p:ext uri="{BB962C8B-B14F-4D97-AF65-F5344CB8AC3E}">
        <p14:creationId xmlns:p14="http://schemas.microsoft.com/office/powerpoint/2010/main" val="270132483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ads@usaid.gov"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ads@usaid.go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mailto:ads@usaid.go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mailto:ads@usaid.gov"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450">
              <a:defRPr sz="2900">
                <a:solidFill>
                  <a:schemeClr val="tx1"/>
                </a:solidFill>
                <a:latin typeface="Times" charset="0"/>
                <a:ea typeface="ＭＳ Ｐゴシック" charset="0"/>
              </a:defRPr>
            </a:lvl1pPr>
            <a:lvl2pPr marL="757066" indent="-291179" defTabSz="920450">
              <a:defRPr sz="2900">
                <a:solidFill>
                  <a:schemeClr val="tx1"/>
                </a:solidFill>
                <a:latin typeface="Times" charset="0"/>
                <a:ea typeface="ＭＳ Ｐゴシック" charset="0"/>
              </a:defRPr>
            </a:lvl2pPr>
            <a:lvl3pPr marL="1164717" indent="-232943" defTabSz="920450">
              <a:defRPr sz="2900">
                <a:solidFill>
                  <a:schemeClr val="tx1"/>
                </a:solidFill>
                <a:latin typeface="Times" charset="0"/>
                <a:ea typeface="ＭＳ Ｐゴシック" charset="0"/>
              </a:defRPr>
            </a:lvl3pPr>
            <a:lvl4pPr marL="1630604" indent="-232943" defTabSz="920450">
              <a:defRPr sz="2900">
                <a:solidFill>
                  <a:schemeClr val="tx1"/>
                </a:solidFill>
                <a:latin typeface="Times" charset="0"/>
                <a:ea typeface="ＭＳ Ｐゴシック" charset="0"/>
              </a:defRPr>
            </a:lvl4pPr>
            <a:lvl5pPr marL="2096491" indent="-232943" defTabSz="920450">
              <a:defRPr sz="2900">
                <a:solidFill>
                  <a:schemeClr val="tx1"/>
                </a:solidFill>
                <a:latin typeface="Times" charset="0"/>
                <a:ea typeface="ＭＳ Ｐゴシック" charset="0"/>
              </a:defRPr>
            </a:lvl5pPr>
            <a:lvl6pPr marL="2562377" indent="-232943" defTabSz="920450" eaLnBrk="0" fontAlgn="base" hangingPunct="0">
              <a:spcBef>
                <a:spcPct val="0"/>
              </a:spcBef>
              <a:spcAft>
                <a:spcPct val="0"/>
              </a:spcAft>
              <a:defRPr sz="2900">
                <a:solidFill>
                  <a:schemeClr val="tx1"/>
                </a:solidFill>
                <a:latin typeface="Times" charset="0"/>
                <a:ea typeface="ＭＳ Ｐゴシック" charset="0"/>
              </a:defRPr>
            </a:lvl6pPr>
            <a:lvl7pPr marL="3028264" indent="-232943" defTabSz="920450" eaLnBrk="0" fontAlgn="base" hangingPunct="0">
              <a:spcBef>
                <a:spcPct val="0"/>
              </a:spcBef>
              <a:spcAft>
                <a:spcPct val="0"/>
              </a:spcAft>
              <a:defRPr sz="2900">
                <a:solidFill>
                  <a:schemeClr val="tx1"/>
                </a:solidFill>
                <a:latin typeface="Times" charset="0"/>
                <a:ea typeface="ＭＳ Ｐゴシック" charset="0"/>
              </a:defRPr>
            </a:lvl7pPr>
            <a:lvl8pPr marL="3494151" indent="-232943" defTabSz="920450" eaLnBrk="0" fontAlgn="base" hangingPunct="0">
              <a:spcBef>
                <a:spcPct val="0"/>
              </a:spcBef>
              <a:spcAft>
                <a:spcPct val="0"/>
              </a:spcAft>
              <a:defRPr sz="2900">
                <a:solidFill>
                  <a:schemeClr val="tx1"/>
                </a:solidFill>
                <a:latin typeface="Times" charset="0"/>
                <a:ea typeface="ＭＳ Ｐゴシック" charset="0"/>
              </a:defRPr>
            </a:lvl8pPr>
            <a:lvl9pPr marL="3960038" indent="-232943" defTabSz="920450" eaLnBrk="0" fontAlgn="base" hangingPunct="0">
              <a:spcBef>
                <a:spcPct val="0"/>
              </a:spcBef>
              <a:spcAft>
                <a:spcPct val="0"/>
              </a:spcAft>
              <a:defRPr sz="2900">
                <a:solidFill>
                  <a:schemeClr val="tx1"/>
                </a:solidFill>
                <a:latin typeface="Times" charset="0"/>
                <a:ea typeface="ＭＳ Ｐゴシック" charset="0"/>
              </a:defRPr>
            </a:lvl9pPr>
          </a:lstStyle>
          <a:p>
            <a:pPr>
              <a:defRPr/>
            </a:pPr>
            <a:fld id="{A40E05F6-D124-AD42-9241-010E96C73DF4}" type="slidenum">
              <a:rPr lang="en-US" sz="1200">
                <a:solidFill>
                  <a:srgbClr val="000000"/>
                </a:solidFill>
              </a:rPr>
              <a:pPr>
                <a:defRPr/>
              </a:pPr>
              <a:t>2</a:t>
            </a:fld>
            <a:endParaRPr lang="en-US" sz="1200" dirty="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115000"/>
              </a:lnSpc>
              <a:spcBef>
                <a:spcPts val="0"/>
              </a:spcBef>
              <a:spcAft>
                <a:spcPts val="0"/>
              </a:spcAft>
            </a:pPr>
            <a:r>
              <a:rPr lang="en-US" sz="1600" dirty="0">
                <a:latin typeface="+mn-lt"/>
                <a:ea typeface="Calibri"/>
                <a:cs typeface="Times New Roman"/>
              </a:rPr>
              <a:t>Management officials must designate qualified Points of Contact (POC) in their Bureau or Independent Office (B/IO) to create and revise ADS material in consultation with M/MPBP/POL.  A qualified POC is a subject matter expert (SME) or someone who can interview the SME and write the ADS material.</a:t>
            </a:r>
          </a:p>
          <a:p>
            <a:pPr>
              <a:lnSpc>
                <a:spcPct val="115000"/>
              </a:lnSpc>
              <a:spcBef>
                <a:spcPts val="0"/>
              </a:spcBef>
              <a:spcAft>
                <a:spcPts val="0"/>
              </a:spcAft>
            </a:pPr>
            <a:endParaRPr lang="en-US" sz="1600" dirty="0">
              <a:latin typeface="+mn-lt"/>
              <a:ea typeface="Calibri"/>
              <a:cs typeface="Times New Roman"/>
            </a:endParaRPr>
          </a:p>
          <a:p>
            <a:pPr>
              <a:lnSpc>
                <a:spcPct val="115000"/>
              </a:lnSpc>
              <a:spcBef>
                <a:spcPts val="0"/>
              </a:spcBef>
              <a:spcAft>
                <a:spcPts val="0"/>
              </a:spcAft>
            </a:pPr>
            <a:r>
              <a:rPr lang="en-US" sz="1600" dirty="0">
                <a:latin typeface="+mn-lt"/>
                <a:ea typeface="Calibri"/>
                <a:cs typeface="Times New Roman"/>
              </a:rPr>
              <a:t>POCs must send new or revised material to the M/MPBP/POL ADS and Notices Team at </a:t>
            </a:r>
            <a:r>
              <a:rPr lang="en-US" sz="1600" u="sng" dirty="0">
                <a:solidFill>
                  <a:srgbClr val="0000FF"/>
                </a:solidFill>
                <a:latin typeface="+mn-lt"/>
                <a:ea typeface="Calibri"/>
                <a:cs typeface="Times New Roman"/>
                <a:hlinkClick r:id="rId3"/>
              </a:rPr>
              <a:t>ads@usaid.gov</a:t>
            </a:r>
            <a:r>
              <a:rPr lang="en-US" sz="1600" dirty="0">
                <a:latin typeface="+mn-lt"/>
                <a:ea typeface="Calibri"/>
                <a:cs typeface="Times New Roman"/>
              </a:rPr>
              <a:t>.</a:t>
            </a:r>
          </a:p>
          <a:p>
            <a:pPr>
              <a:lnSpc>
                <a:spcPct val="115000"/>
              </a:lnSpc>
              <a:spcBef>
                <a:spcPts val="0"/>
              </a:spcBef>
              <a:spcAft>
                <a:spcPts val="0"/>
              </a:spcAft>
            </a:pPr>
            <a:r>
              <a:rPr lang="en-US" sz="1600" dirty="0">
                <a:latin typeface="+mn-lt"/>
                <a:ea typeface="Calibri"/>
                <a:cs typeface="Times New Roman"/>
              </a:rPr>
              <a:t>An editor will be assigned to review the material for plain language, content, grammar, format, and other considerations.  Simultaneously, M/MPBP/POL assigns a Policy Analyst to also review the material for compliance/conformity with external and internal policy drivers that have broad applicability.</a:t>
            </a:r>
          </a:p>
          <a:p>
            <a:pPr>
              <a:lnSpc>
                <a:spcPct val="115000"/>
              </a:lnSpc>
              <a:spcBef>
                <a:spcPts val="0"/>
              </a:spcBef>
              <a:spcAft>
                <a:spcPts val="0"/>
              </a:spcAft>
            </a:pPr>
            <a:r>
              <a:rPr lang="en-US" sz="1600" dirty="0">
                <a:latin typeface="+mn-lt"/>
                <a:ea typeface="Calibri"/>
                <a:cs typeface="Times New Roman"/>
              </a:rPr>
              <a:t> </a:t>
            </a:r>
          </a:p>
          <a:p>
            <a:pPr>
              <a:lnSpc>
                <a:spcPct val="115000"/>
              </a:lnSpc>
              <a:spcBef>
                <a:spcPts val="0"/>
              </a:spcBef>
              <a:spcAft>
                <a:spcPts val="0"/>
              </a:spcAft>
            </a:pPr>
            <a:r>
              <a:rPr lang="en-US" sz="1600" dirty="0">
                <a:latin typeface="+mn-lt"/>
                <a:ea typeface="Calibri"/>
                <a:cs typeface="Times New Roman"/>
              </a:rPr>
              <a:t>When the edits and Policy Analyst reviews are complete, the ADS Team sends out the document for Agency-wide clearance.  Designated Clearing Officials in each Bureau/Independent Office have 10 business days to comment.  Clearing Officials have four options when reviewing ADS material. They can:</a:t>
            </a:r>
          </a:p>
          <a:p>
            <a:pPr>
              <a:lnSpc>
                <a:spcPct val="115000"/>
              </a:lnSpc>
              <a:spcBef>
                <a:spcPts val="0"/>
              </a:spcBef>
              <a:spcAft>
                <a:spcPts val="0"/>
              </a:spcAft>
            </a:pPr>
            <a:r>
              <a:rPr lang="en-US" sz="1600" dirty="0">
                <a:latin typeface="+mn-lt"/>
                <a:ea typeface="Calibri"/>
                <a:cs typeface="Times New Roman"/>
              </a:rPr>
              <a:t>clear the material, allowing it to be issued as official ADS policy; withhold clearance until substantive comments are resolved; clear the material with non-substantive comments; or, state that clearance is not required or is not applicable. Not all ADS material goes through the ADS Clearance Process.  Some exceptions include conforming amendments (where the revisions are made to align with new federal policies), changes to office symbols or acronyms, and ADS documents subjected to high level Agency review.</a:t>
            </a:r>
          </a:p>
          <a:p>
            <a:pPr>
              <a:lnSpc>
                <a:spcPct val="115000"/>
              </a:lnSpc>
              <a:spcBef>
                <a:spcPts val="0"/>
              </a:spcBef>
              <a:spcAft>
                <a:spcPts val="0"/>
              </a:spcAft>
            </a:pPr>
            <a:r>
              <a:rPr lang="en-US" sz="1600" dirty="0">
                <a:latin typeface="+mn-lt"/>
                <a:ea typeface="Calibri"/>
                <a:cs typeface="Times New Roman"/>
              </a:rPr>
              <a:t> </a:t>
            </a:r>
          </a:p>
          <a:p>
            <a:r>
              <a:rPr lang="en-US" sz="1600" dirty="0">
                <a:latin typeface="+mn-lt"/>
                <a:ea typeface="Calibri"/>
                <a:cs typeface="Times New Roman"/>
              </a:rPr>
              <a:t>When Clearing Officials provide substantive comments during the clearance process, those comments must be resolved before the material can be issued.   Once those concerns are addressed, the comments are incorporated into the ADS material as appropriate.  The ADS Team forwards the revised document to the Director of M/MPBP for final approval.  Once that approval is granted, the updated material is issued via an Agency Notice, and posted on the ADS Web site and the Agency’s public Internet page.</a:t>
            </a:r>
            <a:r>
              <a:rPr lang="en-US" sz="1600" dirty="0">
                <a:latin typeface="Calibri"/>
                <a:ea typeface="Calibri"/>
                <a:cs typeface="Times New Roman"/>
              </a:rPr>
              <a:t> </a:t>
            </a:r>
            <a:endParaRPr lang="en-US" sz="1600"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450">
              <a:defRPr sz="2900">
                <a:solidFill>
                  <a:schemeClr val="tx1"/>
                </a:solidFill>
                <a:latin typeface="Times" charset="0"/>
                <a:ea typeface="ＭＳ Ｐゴシック" charset="0"/>
              </a:defRPr>
            </a:lvl1pPr>
            <a:lvl2pPr marL="757066" indent="-291179" defTabSz="920450">
              <a:defRPr sz="2900">
                <a:solidFill>
                  <a:schemeClr val="tx1"/>
                </a:solidFill>
                <a:latin typeface="Times" charset="0"/>
                <a:ea typeface="ＭＳ Ｐゴシック" charset="0"/>
              </a:defRPr>
            </a:lvl2pPr>
            <a:lvl3pPr marL="1164717" indent="-232943" defTabSz="920450">
              <a:defRPr sz="2900">
                <a:solidFill>
                  <a:schemeClr val="tx1"/>
                </a:solidFill>
                <a:latin typeface="Times" charset="0"/>
                <a:ea typeface="ＭＳ Ｐゴシック" charset="0"/>
              </a:defRPr>
            </a:lvl3pPr>
            <a:lvl4pPr marL="1630604" indent="-232943" defTabSz="920450">
              <a:defRPr sz="2900">
                <a:solidFill>
                  <a:schemeClr val="tx1"/>
                </a:solidFill>
                <a:latin typeface="Times" charset="0"/>
                <a:ea typeface="ＭＳ Ｐゴシック" charset="0"/>
              </a:defRPr>
            </a:lvl4pPr>
            <a:lvl5pPr marL="2096491" indent="-232943" defTabSz="920450">
              <a:defRPr sz="2900">
                <a:solidFill>
                  <a:schemeClr val="tx1"/>
                </a:solidFill>
                <a:latin typeface="Times" charset="0"/>
                <a:ea typeface="ＭＳ Ｐゴシック" charset="0"/>
              </a:defRPr>
            </a:lvl5pPr>
            <a:lvl6pPr marL="2562377" indent="-232943" defTabSz="920450" eaLnBrk="0" fontAlgn="base" hangingPunct="0">
              <a:spcBef>
                <a:spcPct val="0"/>
              </a:spcBef>
              <a:spcAft>
                <a:spcPct val="0"/>
              </a:spcAft>
              <a:defRPr sz="2900">
                <a:solidFill>
                  <a:schemeClr val="tx1"/>
                </a:solidFill>
                <a:latin typeface="Times" charset="0"/>
                <a:ea typeface="ＭＳ Ｐゴシック" charset="0"/>
              </a:defRPr>
            </a:lvl6pPr>
            <a:lvl7pPr marL="3028264" indent="-232943" defTabSz="920450" eaLnBrk="0" fontAlgn="base" hangingPunct="0">
              <a:spcBef>
                <a:spcPct val="0"/>
              </a:spcBef>
              <a:spcAft>
                <a:spcPct val="0"/>
              </a:spcAft>
              <a:defRPr sz="2900">
                <a:solidFill>
                  <a:schemeClr val="tx1"/>
                </a:solidFill>
                <a:latin typeface="Times" charset="0"/>
                <a:ea typeface="ＭＳ Ｐゴシック" charset="0"/>
              </a:defRPr>
            </a:lvl7pPr>
            <a:lvl8pPr marL="3494151" indent="-232943" defTabSz="920450" eaLnBrk="0" fontAlgn="base" hangingPunct="0">
              <a:spcBef>
                <a:spcPct val="0"/>
              </a:spcBef>
              <a:spcAft>
                <a:spcPct val="0"/>
              </a:spcAft>
              <a:defRPr sz="2900">
                <a:solidFill>
                  <a:schemeClr val="tx1"/>
                </a:solidFill>
                <a:latin typeface="Times" charset="0"/>
                <a:ea typeface="ＭＳ Ｐゴシック" charset="0"/>
              </a:defRPr>
            </a:lvl8pPr>
            <a:lvl9pPr marL="3960038" indent="-232943" defTabSz="920450" eaLnBrk="0" fontAlgn="base" hangingPunct="0">
              <a:spcBef>
                <a:spcPct val="0"/>
              </a:spcBef>
              <a:spcAft>
                <a:spcPct val="0"/>
              </a:spcAft>
              <a:defRPr sz="2900">
                <a:solidFill>
                  <a:schemeClr val="tx1"/>
                </a:solidFill>
                <a:latin typeface="Times" charset="0"/>
                <a:ea typeface="ＭＳ Ｐゴシック" charset="0"/>
              </a:defRPr>
            </a:lvl9pPr>
          </a:lstStyle>
          <a:p>
            <a:pPr>
              <a:defRPr/>
            </a:pPr>
            <a:fld id="{A40E05F6-D124-AD42-9241-010E96C73DF4}" type="slidenum">
              <a:rPr lang="en-US" sz="1200">
                <a:solidFill>
                  <a:srgbClr val="000000"/>
                </a:solidFill>
              </a:rPr>
              <a:pPr>
                <a:defRPr/>
              </a:pPr>
              <a:t>3</a:t>
            </a:fld>
            <a:endParaRPr lang="en-US" sz="1200" dirty="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115000"/>
              </a:lnSpc>
              <a:spcBef>
                <a:spcPts val="0"/>
              </a:spcBef>
              <a:spcAft>
                <a:spcPts val="0"/>
              </a:spcAft>
            </a:pPr>
            <a:r>
              <a:rPr lang="en-US" sz="1600" dirty="0">
                <a:latin typeface="+mn-lt"/>
                <a:ea typeface="Calibri"/>
                <a:cs typeface="Times New Roman"/>
              </a:rPr>
              <a:t>Management officials must designate qualified Points of Contact (POC) in their Bureau or Independent Office (B/IO) to create and revise ADS material in consultation with M/MPBP/POL.  A qualified POC is a subject matter expert (SME) or someone who can interview the SME and write the ADS material.</a:t>
            </a:r>
          </a:p>
          <a:p>
            <a:pPr>
              <a:lnSpc>
                <a:spcPct val="115000"/>
              </a:lnSpc>
              <a:spcBef>
                <a:spcPts val="0"/>
              </a:spcBef>
              <a:spcAft>
                <a:spcPts val="0"/>
              </a:spcAft>
            </a:pPr>
            <a:endParaRPr lang="en-US" sz="1600" dirty="0">
              <a:latin typeface="+mn-lt"/>
              <a:ea typeface="Calibri"/>
              <a:cs typeface="Times New Roman"/>
            </a:endParaRPr>
          </a:p>
          <a:p>
            <a:pPr>
              <a:lnSpc>
                <a:spcPct val="115000"/>
              </a:lnSpc>
              <a:spcBef>
                <a:spcPts val="0"/>
              </a:spcBef>
              <a:spcAft>
                <a:spcPts val="0"/>
              </a:spcAft>
            </a:pPr>
            <a:r>
              <a:rPr lang="en-US" sz="1600" dirty="0">
                <a:latin typeface="+mn-lt"/>
                <a:ea typeface="Calibri"/>
                <a:cs typeface="Times New Roman"/>
              </a:rPr>
              <a:t>POCs must send new or revised material to the M/MPBP/POL ADS and Notices Team at </a:t>
            </a:r>
            <a:r>
              <a:rPr lang="en-US" sz="1600" u="sng" dirty="0">
                <a:solidFill>
                  <a:srgbClr val="0000FF"/>
                </a:solidFill>
                <a:latin typeface="+mn-lt"/>
                <a:ea typeface="Calibri"/>
                <a:cs typeface="Times New Roman"/>
                <a:hlinkClick r:id="rId3"/>
              </a:rPr>
              <a:t>ads@usaid.gov</a:t>
            </a:r>
            <a:r>
              <a:rPr lang="en-US" sz="1600" dirty="0">
                <a:latin typeface="+mn-lt"/>
                <a:ea typeface="Calibri"/>
                <a:cs typeface="Times New Roman"/>
              </a:rPr>
              <a:t>.</a:t>
            </a:r>
          </a:p>
          <a:p>
            <a:pPr>
              <a:lnSpc>
                <a:spcPct val="115000"/>
              </a:lnSpc>
              <a:spcBef>
                <a:spcPts val="0"/>
              </a:spcBef>
              <a:spcAft>
                <a:spcPts val="0"/>
              </a:spcAft>
            </a:pPr>
            <a:r>
              <a:rPr lang="en-US" sz="1600" dirty="0">
                <a:latin typeface="+mn-lt"/>
                <a:ea typeface="Calibri"/>
                <a:cs typeface="Times New Roman"/>
              </a:rPr>
              <a:t>An editor will be assigned to review the material for plain language, content, grammar, format, and other considerations.  Simultaneously, M/MPBP/POL assigns a Policy Analyst to also review the material for compliance/conformity with external and internal policy drivers that have broad applicability.</a:t>
            </a:r>
          </a:p>
          <a:p>
            <a:pPr>
              <a:lnSpc>
                <a:spcPct val="115000"/>
              </a:lnSpc>
              <a:spcBef>
                <a:spcPts val="0"/>
              </a:spcBef>
              <a:spcAft>
                <a:spcPts val="0"/>
              </a:spcAft>
            </a:pPr>
            <a:r>
              <a:rPr lang="en-US" sz="1600" dirty="0">
                <a:latin typeface="+mn-lt"/>
                <a:ea typeface="Calibri"/>
                <a:cs typeface="Times New Roman"/>
              </a:rPr>
              <a:t> </a:t>
            </a:r>
          </a:p>
          <a:p>
            <a:pPr>
              <a:lnSpc>
                <a:spcPct val="115000"/>
              </a:lnSpc>
              <a:spcBef>
                <a:spcPts val="0"/>
              </a:spcBef>
              <a:spcAft>
                <a:spcPts val="0"/>
              </a:spcAft>
            </a:pPr>
            <a:r>
              <a:rPr lang="en-US" sz="1600" dirty="0">
                <a:latin typeface="+mn-lt"/>
                <a:ea typeface="Calibri"/>
                <a:cs typeface="Times New Roman"/>
              </a:rPr>
              <a:t>When the edits and Policy Analyst reviews are complete, the ADS Team sends out the document for Agency-wide clearance.  Designated Clearing Officials in each Bureau/Independent Office have 10 business days to comment.  Clearing Officials have four options when reviewing ADS material. They can:</a:t>
            </a:r>
          </a:p>
          <a:p>
            <a:pPr>
              <a:lnSpc>
                <a:spcPct val="115000"/>
              </a:lnSpc>
              <a:spcBef>
                <a:spcPts val="0"/>
              </a:spcBef>
              <a:spcAft>
                <a:spcPts val="0"/>
              </a:spcAft>
            </a:pPr>
            <a:r>
              <a:rPr lang="en-US" sz="1600" dirty="0">
                <a:latin typeface="+mn-lt"/>
                <a:ea typeface="Calibri"/>
                <a:cs typeface="Times New Roman"/>
              </a:rPr>
              <a:t>clear the material, allowing it to be issued as official ADS policy; withhold clearance until substantive comments are resolved; clear the material with non-substantive comments; or, state that clearance is not required or is not applicable. Not all ADS material goes through the ADS Clearance Process.  Some exceptions include conforming amendments (where the revisions are made to align with new federal policies), changes to office symbols or acronyms, and ADS documents subjected to high level Agency review.</a:t>
            </a:r>
          </a:p>
          <a:p>
            <a:pPr>
              <a:lnSpc>
                <a:spcPct val="115000"/>
              </a:lnSpc>
              <a:spcBef>
                <a:spcPts val="0"/>
              </a:spcBef>
              <a:spcAft>
                <a:spcPts val="0"/>
              </a:spcAft>
            </a:pPr>
            <a:r>
              <a:rPr lang="en-US" sz="1600" dirty="0">
                <a:latin typeface="+mn-lt"/>
                <a:ea typeface="Calibri"/>
                <a:cs typeface="Times New Roman"/>
              </a:rPr>
              <a:t> </a:t>
            </a:r>
          </a:p>
          <a:p>
            <a:r>
              <a:rPr lang="en-US" sz="1600" dirty="0">
                <a:latin typeface="+mn-lt"/>
                <a:ea typeface="Calibri"/>
                <a:cs typeface="Times New Roman"/>
              </a:rPr>
              <a:t>When Clearing Officials provide substantive comments during the clearance process, those comments must be resolved before the material can be issued.   Once those concerns are addressed, the comments are incorporated into the ADS material as appropriate.  The ADS Team forwards the revised document to the Director of M/MPBP for final approval.  Once that approval is granted, the updated material is issued via an Agency Notice, and posted on the ADS Web site and the Agency’s public Internet page.</a:t>
            </a:r>
            <a:r>
              <a:rPr lang="en-US" sz="1600" dirty="0">
                <a:latin typeface="Calibri"/>
                <a:ea typeface="Calibri"/>
                <a:cs typeface="Times New Roman"/>
              </a:rPr>
              <a:t> </a:t>
            </a:r>
            <a:endParaRPr lang="en-US" sz="1600" dirty="0">
              <a:latin typeface="+mn-lt"/>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450">
              <a:defRPr sz="2900">
                <a:solidFill>
                  <a:schemeClr val="tx1"/>
                </a:solidFill>
                <a:latin typeface="Times" charset="0"/>
                <a:ea typeface="ＭＳ Ｐゴシック" charset="0"/>
              </a:defRPr>
            </a:lvl1pPr>
            <a:lvl2pPr marL="757066" indent="-291179" defTabSz="920450">
              <a:defRPr sz="2900">
                <a:solidFill>
                  <a:schemeClr val="tx1"/>
                </a:solidFill>
                <a:latin typeface="Times" charset="0"/>
                <a:ea typeface="ＭＳ Ｐゴシック" charset="0"/>
              </a:defRPr>
            </a:lvl2pPr>
            <a:lvl3pPr marL="1164717" indent="-232943" defTabSz="920450">
              <a:defRPr sz="2900">
                <a:solidFill>
                  <a:schemeClr val="tx1"/>
                </a:solidFill>
                <a:latin typeface="Times" charset="0"/>
                <a:ea typeface="ＭＳ Ｐゴシック" charset="0"/>
              </a:defRPr>
            </a:lvl3pPr>
            <a:lvl4pPr marL="1630604" indent="-232943" defTabSz="920450">
              <a:defRPr sz="2900">
                <a:solidFill>
                  <a:schemeClr val="tx1"/>
                </a:solidFill>
                <a:latin typeface="Times" charset="0"/>
                <a:ea typeface="ＭＳ Ｐゴシック" charset="0"/>
              </a:defRPr>
            </a:lvl4pPr>
            <a:lvl5pPr marL="2096491" indent="-232943" defTabSz="920450">
              <a:defRPr sz="2900">
                <a:solidFill>
                  <a:schemeClr val="tx1"/>
                </a:solidFill>
                <a:latin typeface="Times" charset="0"/>
                <a:ea typeface="ＭＳ Ｐゴシック" charset="0"/>
              </a:defRPr>
            </a:lvl5pPr>
            <a:lvl6pPr marL="2562377" indent="-232943" defTabSz="920450" eaLnBrk="0" fontAlgn="base" hangingPunct="0">
              <a:spcBef>
                <a:spcPct val="0"/>
              </a:spcBef>
              <a:spcAft>
                <a:spcPct val="0"/>
              </a:spcAft>
              <a:defRPr sz="2900">
                <a:solidFill>
                  <a:schemeClr val="tx1"/>
                </a:solidFill>
                <a:latin typeface="Times" charset="0"/>
                <a:ea typeface="ＭＳ Ｐゴシック" charset="0"/>
              </a:defRPr>
            </a:lvl6pPr>
            <a:lvl7pPr marL="3028264" indent="-232943" defTabSz="920450" eaLnBrk="0" fontAlgn="base" hangingPunct="0">
              <a:spcBef>
                <a:spcPct val="0"/>
              </a:spcBef>
              <a:spcAft>
                <a:spcPct val="0"/>
              </a:spcAft>
              <a:defRPr sz="2900">
                <a:solidFill>
                  <a:schemeClr val="tx1"/>
                </a:solidFill>
                <a:latin typeface="Times" charset="0"/>
                <a:ea typeface="ＭＳ Ｐゴシック" charset="0"/>
              </a:defRPr>
            </a:lvl7pPr>
            <a:lvl8pPr marL="3494151" indent="-232943" defTabSz="920450" eaLnBrk="0" fontAlgn="base" hangingPunct="0">
              <a:spcBef>
                <a:spcPct val="0"/>
              </a:spcBef>
              <a:spcAft>
                <a:spcPct val="0"/>
              </a:spcAft>
              <a:defRPr sz="2900">
                <a:solidFill>
                  <a:schemeClr val="tx1"/>
                </a:solidFill>
                <a:latin typeface="Times" charset="0"/>
                <a:ea typeface="ＭＳ Ｐゴシック" charset="0"/>
              </a:defRPr>
            </a:lvl8pPr>
            <a:lvl9pPr marL="3960038" indent="-232943" defTabSz="920450" eaLnBrk="0" fontAlgn="base" hangingPunct="0">
              <a:spcBef>
                <a:spcPct val="0"/>
              </a:spcBef>
              <a:spcAft>
                <a:spcPct val="0"/>
              </a:spcAft>
              <a:defRPr sz="2900">
                <a:solidFill>
                  <a:schemeClr val="tx1"/>
                </a:solidFill>
                <a:latin typeface="Times" charset="0"/>
                <a:ea typeface="ＭＳ Ｐゴシック" charset="0"/>
              </a:defRPr>
            </a:lvl9pPr>
          </a:lstStyle>
          <a:p>
            <a:pPr>
              <a:defRPr/>
            </a:pPr>
            <a:fld id="{A40E05F6-D124-AD42-9241-010E96C73DF4}" type="slidenum">
              <a:rPr lang="en-US" sz="1200">
                <a:solidFill>
                  <a:srgbClr val="000000"/>
                </a:solidFill>
              </a:rPr>
              <a:pPr>
                <a:defRPr/>
              </a:pPr>
              <a:t>4</a:t>
            </a:fld>
            <a:endParaRPr lang="en-US" sz="1200" dirty="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115000"/>
              </a:lnSpc>
              <a:spcBef>
                <a:spcPts val="0"/>
              </a:spcBef>
              <a:spcAft>
                <a:spcPts val="0"/>
              </a:spcAft>
            </a:pPr>
            <a:r>
              <a:rPr lang="en-US" sz="1600" dirty="0">
                <a:latin typeface="+mn-lt"/>
                <a:ea typeface="Calibri"/>
                <a:cs typeface="Times New Roman"/>
              </a:rPr>
              <a:t>Management officials must designate qualified Points of Contact (POC) in their Bureau or Independent Office (B/IO) to create and revise ADS material in consultation with M/MPBP/POL.  A qualified POC is a subject matter expert (SME) or someone who can interview the SME and write the ADS material.</a:t>
            </a:r>
          </a:p>
          <a:p>
            <a:pPr>
              <a:lnSpc>
                <a:spcPct val="115000"/>
              </a:lnSpc>
              <a:spcBef>
                <a:spcPts val="0"/>
              </a:spcBef>
              <a:spcAft>
                <a:spcPts val="0"/>
              </a:spcAft>
            </a:pPr>
            <a:endParaRPr lang="en-US" sz="1600" dirty="0">
              <a:latin typeface="+mn-lt"/>
              <a:ea typeface="Calibri"/>
              <a:cs typeface="Times New Roman"/>
            </a:endParaRPr>
          </a:p>
          <a:p>
            <a:pPr>
              <a:lnSpc>
                <a:spcPct val="115000"/>
              </a:lnSpc>
              <a:spcBef>
                <a:spcPts val="0"/>
              </a:spcBef>
              <a:spcAft>
                <a:spcPts val="0"/>
              </a:spcAft>
            </a:pPr>
            <a:r>
              <a:rPr lang="en-US" sz="1600" dirty="0">
                <a:latin typeface="+mn-lt"/>
                <a:ea typeface="Calibri"/>
                <a:cs typeface="Times New Roman"/>
              </a:rPr>
              <a:t>POCs must send new or revised material to the M/MPBP/POL ADS and Notices Team at </a:t>
            </a:r>
            <a:r>
              <a:rPr lang="en-US" sz="1600" u="sng" dirty="0">
                <a:solidFill>
                  <a:srgbClr val="0000FF"/>
                </a:solidFill>
                <a:latin typeface="+mn-lt"/>
                <a:ea typeface="Calibri"/>
                <a:cs typeface="Times New Roman"/>
                <a:hlinkClick r:id="rId3"/>
              </a:rPr>
              <a:t>ads@usaid.gov</a:t>
            </a:r>
            <a:r>
              <a:rPr lang="en-US" sz="1600" dirty="0">
                <a:latin typeface="+mn-lt"/>
                <a:ea typeface="Calibri"/>
                <a:cs typeface="Times New Roman"/>
              </a:rPr>
              <a:t>.</a:t>
            </a:r>
          </a:p>
          <a:p>
            <a:pPr>
              <a:lnSpc>
                <a:spcPct val="115000"/>
              </a:lnSpc>
              <a:spcBef>
                <a:spcPts val="0"/>
              </a:spcBef>
              <a:spcAft>
                <a:spcPts val="0"/>
              </a:spcAft>
            </a:pPr>
            <a:r>
              <a:rPr lang="en-US" sz="1600" dirty="0">
                <a:latin typeface="+mn-lt"/>
                <a:ea typeface="Calibri"/>
                <a:cs typeface="Times New Roman"/>
              </a:rPr>
              <a:t>An editor will be assigned to review the material for plain language, content, grammar, format, and other considerations.  Simultaneously, M/MPBP/POL assigns a Policy Analyst to also review the material for compliance/conformity with external and internal policy drivers that have broad applicability.</a:t>
            </a:r>
          </a:p>
          <a:p>
            <a:pPr>
              <a:lnSpc>
                <a:spcPct val="115000"/>
              </a:lnSpc>
              <a:spcBef>
                <a:spcPts val="0"/>
              </a:spcBef>
              <a:spcAft>
                <a:spcPts val="0"/>
              </a:spcAft>
            </a:pPr>
            <a:r>
              <a:rPr lang="en-US" sz="1600" dirty="0">
                <a:latin typeface="+mn-lt"/>
                <a:ea typeface="Calibri"/>
                <a:cs typeface="Times New Roman"/>
              </a:rPr>
              <a:t> </a:t>
            </a:r>
          </a:p>
          <a:p>
            <a:pPr>
              <a:lnSpc>
                <a:spcPct val="115000"/>
              </a:lnSpc>
              <a:spcBef>
                <a:spcPts val="0"/>
              </a:spcBef>
              <a:spcAft>
                <a:spcPts val="0"/>
              </a:spcAft>
            </a:pPr>
            <a:r>
              <a:rPr lang="en-US" sz="1600" dirty="0">
                <a:latin typeface="+mn-lt"/>
                <a:ea typeface="Calibri"/>
                <a:cs typeface="Times New Roman"/>
              </a:rPr>
              <a:t>When the edits and Policy Analyst reviews are complete, the ADS Team sends out the document for Agency-wide clearance.  Designated Clearing Officials in each Bureau/Independent Office have 10 business days to comment.  Clearing Officials have four options when reviewing ADS material. They can:</a:t>
            </a:r>
          </a:p>
          <a:p>
            <a:pPr>
              <a:lnSpc>
                <a:spcPct val="115000"/>
              </a:lnSpc>
              <a:spcBef>
                <a:spcPts val="0"/>
              </a:spcBef>
              <a:spcAft>
                <a:spcPts val="0"/>
              </a:spcAft>
            </a:pPr>
            <a:r>
              <a:rPr lang="en-US" sz="1600" dirty="0">
                <a:latin typeface="+mn-lt"/>
                <a:ea typeface="Calibri"/>
                <a:cs typeface="Times New Roman"/>
              </a:rPr>
              <a:t>clear the material, allowing it to be issued as official ADS policy; withhold clearance until substantive comments are resolved; clear the material with non-substantive comments; or, state that clearance is not required or is not applicable. Not all ADS material goes through the ADS Clearance Process.  Some exceptions include conforming amendments (where the revisions are made to align with new federal policies), changes to office symbols or acronyms, and ADS documents subjected to high level Agency review.</a:t>
            </a:r>
          </a:p>
          <a:p>
            <a:pPr>
              <a:lnSpc>
                <a:spcPct val="115000"/>
              </a:lnSpc>
              <a:spcBef>
                <a:spcPts val="0"/>
              </a:spcBef>
              <a:spcAft>
                <a:spcPts val="0"/>
              </a:spcAft>
            </a:pPr>
            <a:r>
              <a:rPr lang="en-US" sz="1600" dirty="0">
                <a:latin typeface="+mn-lt"/>
                <a:ea typeface="Calibri"/>
                <a:cs typeface="Times New Roman"/>
              </a:rPr>
              <a:t> </a:t>
            </a:r>
          </a:p>
          <a:p>
            <a:r>
              <a:rPr lang="en-US" sz="1600" dirty="0">
                <a:latin typeface="+mn-lt"/>
                <a:ea typeface="Calibri"/>
                <a:cs typeface="Times New Roman"/>
              </a:rPr>
              <a:t>When Clearing Officials provide substantive comments during the clearance process, those comments must be resolved before the material can be issued.   Once those concerns are addressed, the comments are incorporated into the ADS material as appropriate.  The ADS Team forwards the revised document to the Director of M/MPBP for final approval.  Once that approval is granted, the updated material is issued via an Agency Notice, and posted on the ADS Web site and the Agency’s public Internet page.</a:t>
            </a:r>
            <a:r>
              <a:rPr lang="en-US" sz="1600" dirty="0">
                <a:latin typeface="Calibri"/>
                <a:ea typeface="Calibri"/>
                <a:cs typeface="Times New Roman"/>
              </a:rPr>
              <a:t> </a:t>
            </a:r>
            <a:endParaRPr lang="en-US" sz="1600" dirty="0">
              <a:latin typeface="+mn-l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450">
              <a:defRPr sz="2900">
                <a:solidFill>
                  <a:schemeClr val="tx1"/>
                </a:solidFill>
                <a:latin typeface="Times" charset="0"/>
                <a:ea typeface="ＭＳ Ｐゴシック" charset="0"/>
              </a:defRPr>
            </a:lvl1pPr>
            <a:lvl2pPr marL="757066" indent="-291179" defTabSz="920450">
              <a:defRPr sz="2900">
                <a:solidFill>
                  <a:schemeClr val="tx1"/>
                </a:solidFill>
                <a:latin typeface="Times" charset="0"/>
                <a:ea typeface="ＭＳ Ｐゴシック" charset="0"/>
              </a:defRPr>
            </a:lvl2pPr>
            <a:lvl3pPr marL="1164717" indent="-232943" defTabSz="920450">
              <a:defRPr sz="2900">
                <a:solidFill>
                  <a:schemeClr val="tx1"/>
                </a:solidFill>
                <a:latin typeface="Times" charset="0"/>
                <a:ea typeface="ＭＳ Ｐゴシック" charset="0"/>
              </a:defRPr>
            </a:lvl3pPr>
            <a:lvl4pPr marL="1630604" indent="-232943" defTabSz="920450">
              <a:defRPr sz="2900">
                <a:solidFill>
                  <a:schemeClr val="tx1"/>
                </a:solidFill>
                <a:latin typeface="Times" charset="0"/>
                <a:ea typeface="ＭＳ Ｐゴシック" charset="0"/>
              </a:defRPr>
            </a:lvl4pPr>
            <a:lvl5pPr marL="2096491" indent="-232943" defTabSz="920450">
              <a:defRPr sz="2900">
                <a:solidFill>
                  <a:schemeClr val="tx1"/>
                </a:solidFill>
                <a:latin typeface="Times" charset="0"/>
                <a:ea typeface="ＭＳ Ｐゴシック" charset="0"/>
              </a:defRPr>
            </a:lvl5pPr>
            <a:lvl6pPr marL="2562377" indent="-232943" defTabSz="920450" eaLnBrk="0" fontAlgn="base" hangingPunct="0">
              <a:spcBef>
                <a:spcPct val="0"/>
              </a:spcBef>
              <a:spcAft>
                <a:spcPct val="0"/>
              </a:spcAft>
              <a:defRPr sz="2900">
                <a:solidFill>
                  <a:schemeClr val="tx1"/>
                </a:solidFill>
                <a:latin typeface="Times" charset="0"/>
                <a:ea typeface="ＭＳ Ｐゴシック" charset="0"/>
              </a:defRPr>
            </a:lvl6pPr>
            <a:lvl7pPr marL="3028264" indent="-232943" defTabSz="920450" eaLnBrk="0" fontAlgn="base" hangingPunct="0">
              <a:spcBef>
                <a:spcPct val="0"/>
              </a:spcBef>
              <a:spcAft>
                <a:spcPct val="0"/>
              </a:spcAft>
              <a:defRPr sz="2900">
                <a:solidFill>
                  <a:schemeClr val="tx1"/>
                </a:solidFill>
                <a:latin typeface="Times" charset="0"/>
                <a:ea typeface="ＭＳ Ｐゴシック" charset="0"/>
              </a:defRPr>
            </a:lvl7pPr>
            <a:lvl8pPr marL="3494151" indent="-232943" defTabSz="920450" eaLnBrk="0" fontAlgn="base" hangingPunct="0">
              <a:spcBef>
                <a:spcPct val="0"/>
              </a:spcBef>
              <a:spcAft>
                <a:spcPct val="0"/>
              </a:spcAft>
              <a:defRPr sz="2900">
                <a:solidFill>
                  <a:schemeClr val="tx1"/>
                </a:solidFill>
                <a:latin typeface="Times" charset="0"/>
                <a:ea typeface="ＭＳ Ｐゴシック" charset="0"/>
              </a:defRPr>
            </a:lvl8pPr>
            <a:lvl9pPr marL="3960038" indent="-232943" defTabSz="920450" eaLnBrk="0" fontAlgn="base" hangingPunct="0">
              <a:spcBef>
                <a:spcPct val="0"/>
              </a:spcBef>
              <a:spcAft>
                <a:spcPct val="0"/>
              </a:spcAft>
              <a:defRPr sz="2900">
                <a:solidFill>
                  <a:schemeClr val="tx1"/>
                </a:solidFill>
                <a:latin typeface="Times" charset="0"/>
                <a:ea typeface="ＭＳ Ｐゴシック" charset="0"/>
              </a:defRPr>
            </a:lvl9pPr>
          </a:lstStyle>
          <a:p>
            <a:pPr>
              <a:defRPr/>
            </a:pPr>
            <a:fld id="{A40E05F6-D124-AD42-9241-010E96C73DF4}" type="slidenum">
              <a:rPr lang="en-US" sz="1200">
                <a:solidFill>
                  <a:srgbClr val="000000"/>
                </a:solidFill>
              </a:rPr>
              <a:pPr>
                <a:defRPr/>
              </a:pPr>
              <a:t>5</a:t>
            </a:fld>
            <a:endParaRPr lang="en-US" sz="1200" dirty="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115000"/>
              </a:lnSpc>
              <a:spcBef>
                <a:spcPts val="0"/>
              </a:spcBef>
              <a:spcAft>
                <a:spcPts val="0"/>
              </a:spcAft>
            </a:pPr>
            <a:r>
              <a:rPr lang="en-US" sz="1600" dirty="0">
                <a:latin typeface="+mn-lt"/>
                <a:ea typeface="Calibri"/>
                <a:cs typeface="Times New Roman"/>
              </a:rPr>
              <a:t>Management officials must designate qualified Points of Contact (POC) in their Bureau or Independent Office (B/IO) to create and revise ADS material in consultation with M/MPBP/POL.  A qualified POC is a subject matter expert (SME) or someone who can interview the SME and write the ADS material.</a:t>
            </a:r>
          </a:p>
          <a:p>
            <a:pPr>
              <a:lnSpc>
                <a:spcPct val="115000"/>
              </a:lnSpc>
              <a:spcBef>
                <a:spcPts val="0"/>
              </a:spcBef>
              <a:spcAft>
                <a:spcPts val="0"/>
              </a:spcAft>
            </a:pPr>
            <a:endParaRPr lang="en-US" sz="1600" dirty="0">
              <a:latin typeface="+mn-lt"/>
              <a:ea typeface="Calibri"/>
              <a:cs typeface="Times New Roman"/>
            </a:endParaRPr>
          </a:p>
          <a:p>
            <a:pPr>
              <a:lnSpc>
                <a:spcPct val="115000"/>
              </a:lnSpc>
              <a:spcBef>
                <a:spcPts val="0"/>
              </a:spcBef>
              <a:spcAft>
                <a:spcPts val="0"/>
              </a:spcAft>
            </a:pPr>
            <a:r>
              <a:rPr lang="en-US" sz="1600" dirty="0">
                <a:latin typeface="+mn-lt"/>
                <a:ea typeface="Calibri"/>
                <a:cs typeface="Times New Roman"/>
              </a:rPr>
              <a:t>POCs must send new or revised material to the M/MPBP/POL ADS and Notices Team at </a:t>
            </a:r>
            <a:r>
              <a:rPr lang="en-US" sz="1600" u="sng" dirty="0">
                <a:solidFill>
                  <a:srgbClr val="0000FF"/>
                </a:solidFill>
                <a:latin typeface="+mn-lt"/>
                <a:ea typeface="Calibri"/>
                <a:cs typeface="Times New Roman"/>
                <a:hlinkClick r:id="rId3"/>
              </a:rPr>
              <a:t>ads@usaid.gov</a:t>
            </a:r>
            <a:r>
              <a:rPr lang="en-US" sz="1600" dirty="0">
                <a:latin typeface="+mn-lt"/>
                <a:ea typeface="Calibri"/>
                <a:cs typeface="Times New Roman"/>
              </a:rPr>
              <a:t>.</a:t>
            </a:r>
          </a:p>
          <a:p>
            <a:pPr>
              <a:lnSpc>
                <a:spcPct val="115000"/>
              </a:lnSpc>
              <a:spcBef>
                <a:spcPts val="0"/>
              </a:spcBef>
              <a:spcAft>
                <a:spcPts val="0"/>
              </a:spcAft>
            </a:pPr>
            <a:r>
              <a:rPr lang="en-US" sz="1600" dirty="0">
                <a:latin typeface="+mn-lt"/>
                <a:ea typeface="Calibri"/>
                <a:cs typeface="Times New Roman"/>
              </a:rPr>
              <a:t>An editor will be assigned to review the material for plain language, content, grammar, format, and other considerations.  Simultaneously, M/MPBP/POL assigns a Policy Analyst to also review the material for compliance/conformity with external and internal policy drivers that have broad applicability.</a:t>
            </a:r>
          </a:p>
          <a:p>
            <a:pPr>
              <a:lnSpc>
                <a:spcPct val="115000"/>
              </a:lnSpc>
              <a:spcBef>
                <a:spcPts val="0"/>
              </a:spcBef>
              <a:spcAft>
                <a:spcPts val="0"/>
              </a:spcAft>
            </a:pPr>
            <a:r>
              <a:rPr lang="en-US" sz="1600" dirty="0">
                <a:latin typeface="+mn-lt"/>
                <a:ea typeface="Calibri"/>
                <a:cs typeface="Times New Roman"/>
              </a:rPr>
              <a:t> </a:t>
            </a:r>
          </a:p>
          <a:p>
            <a:pPr>
              <a:lnSpc>
                <a:spcPct val="115000"/>
              </a:lnSpc>
              <a:spcBef>
                <a:spcPts val="0"/>
              </a:spcBef>
              <a:spcAft>
                <a:spcPts val="0"/>
              </a:spcAft>
            </a:pPr>
            <a:r>
              <a:rPr lang="en-US" sz="1600" dirty="0">
                <a:latin typeface="+mn-lt"/>
                <a:ea typeface="Calibri"/>
                <a:cs typeface="Times New Roman"/>
              </a:rPr>
              <a:t>When the edits and Policy Analyst reviews are complete, the ADS Team sends out the document for Agency-wide clearance.  Designated Clearing Officials in each Bureau/Independent Office have 10 business days to comment.  Clearing Officials have four options when reviewing ADS material. They can:</a:t>
            </a:r>
          </a:p>
          <a:p>
            <a:pPr>
              <a:lnSpc>
                <a:spcPct val="115000"/>
              </a:lnSpc>
              <a:spcBef>
                <a:spcPts val="0"/>
              </a:spcBef>
              <a:spcAft>
                <a:spcPts val="0"/>
              </a:spcAft>
            </a:pPr>
            <a:r>
              <a:rPr lang="en-US" sz="1600" dirty="0">
                <a:latin typeface="+mn-lt"/>
                <a:ea typeface="Calibri"/>
                <a:cs typeface="Times New Roman"/>
              </a:rPr>
              <a:t>clear the material, allowing it to be issued as official ADS policy; withhold clearance until substantive comments are resolved; clear the material with non-substantive comments; or, state that clearance is not required or is not applicable. Not all ADS material goes through the ADS Clearance Process.  Some exceptions include conforming amendments (where the revisions are made to align with new federal policies), changes to office symbols or acronyms, and ADS documents subjected to high level Agency review.</a:t>
            </a:r>
          </a:p>
          <a:p>
            <a:pPr>
              <a:lnSpc>
                <a:spcPct val="115000"/>
              </a:lnSpc>
              <a:spcBef>
                <a:spcPts val="0"/>
              </a:spcBef>
              <a:spcAft>
                <a:spcPts val="0"/>
              </a:spcAft>
            </a:pPr>
            <a:r>
              <a:rPr lang="en-US" sz="1600" dirty="0">
                <a:latin typeface="+mn-lt"/>
                <a:ea typeface="Calibri"/>
                <a:cs typeface="Times New Roman"/>
              </a:rPr>
              <a:t> </a:t>
            </a:r>
          </a:p>
          <a:p>
            <a:r>
              <a:rPr lang="en-US" sz="1600" dirty="0">
                <a:latin typeface="+mn-lt"/>
                <a:ea typeface="Calibri"/>
                <a:cs typeface="Times New Roman"/>
              </a:rPr>
              <a:t>When Clearing Officials provide substantive comments during the clearance process, those comments must be resolved before the material can be issued.   Once those concerns are addressed, the comments are incorporated into the ADS material as appropriate.  The ADS Team forwards the revised document to the Director of M/MPBP for final approval.  Once that approval is granted, the updated material is issued via an Agency Notice, and posted on the ADS Web site and the Agency’s public Internet page.</a:t>
            </a:r>
            <a:r>
              <a:rPr lang="en-US" sz="1600" dirty="0">
                <a:latin typeface="Calibri"/>
                <a:ea typeface="Calibri"/>
                <a:cs typeface="Times New Roman"/>
              </a:rPr>
              <a:t> </a:t>
            </a:r>
            <a:endParaRPr lang="en-US" sz="1600" dirty="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0" y="1752600"/>
            <a:ext cx="8991600" cy="5105400"/>
          </a:xfrm>
          <a:prstGeom prst="rect">
            <a:avLst/>
          </a:prstGeom>
          <a:solidFill>
            <a:srgbClr val="DDDDDD"/>
          </a:solidFill>
          <a:ln w="9525">
            <a:noFill/>
            <a:miter lim="800000"/>
            <a:headEnd/>
            <a:tailEnd/>
          </a:ln>
        </p:spPr>
        <p:txBody>
          <a:bodyPr wrap="none" anchor="ctr"/>
          <a:lstStyle/>
          <a:p>
            <a:endParaRPr lang="en-US" sz="1200" dirty="0"/>
          </a:p>
        </p:txBody>
      </p:sp>
      <p:sp>
        <p:nvSpPr>
          <p:cNvPr id="5" name="Rectangle 8"/>
          <p:cNvSpPr>
            <a:spLocks noChangeArrowheads="1"/>
          </p:cNvSpPr>
          <p:nvPr/>
        </p:nvSpPr>
        <p:spPr bwMode="auto">
          <a:xfrm>
            <a:off x="0" y="1752600"/>
            <a:ext cx="9144000" cy="152400"/>
          </a:xfrm>
          <a:prstGeom prst="rect">
            <a:avLst/>
          </a:prstGeom>
          <a:solidFill>
            <a:srgbClr val="C2113A"/>
          </a:solidFill>
          <a:ln w="9525">
            <a:noFill/>
            <a:miter lim="800000"/>
            <a:headEnd/>
            <a:tailEnd/>
          </a:ln>
        </p:spPr>
        <p:txBody>
          <a:bodyPr wrap="none" anchor="ctr"/>
          <a:lstStyle/>
          <a:p>
            <a:endParaRPr lang="en-US" sz="1200" dirty="0"/>
          </a:p>
        </p:txBody>
      </p:sp>
      <p:sp>
        <p:nvSpPr>
          <p:cNvPr id="6" name="Rectangle 9"/>
          <p:cNvSpPr>
            <a:spLocks noChangeArrowheads="1"/>
          </p:cNvSpPr>
          <p:nvPr/>
        </p:nvSpPr>
        <p:spPr bwMode="auto">
          <a:xfrm>
            <a:off x="0" y="1905000"/>
            <a:ext cx="152400" cy="4953000"/>
          </a:xfrm>
          <a:prstGeom prst="rect">
            <a:avLst/>
          </a:prstGeom>
          <a:solidFill>
            <a:srgbClr val="002A6C"/>
          </a:solidFill>
          <a:ln w="9525">
            <a:noFill/>
            <a:miter lim="800000"/>
            <a:headEnd/>
            <a:tailEnd/>
          </a:ln>
        </p:spPr>
        <p:txBody>
          <a:bodyPr wrap="none" anchor="ctr"/>
          <a:lstStyle/>
          <a:p>
            <a:endParaRPr lang="en-US" sz="1200" dirty="0"/>
          </a:p>
        </p:txBody>
      </p:sp>
      <p:pic>
        <p:nvPicPr>
          <p:cNvPr id="7" name="Picture 22"/>
          <p:cNvPicPr>
            <a:picLocks noChangeAspect="1" noChangeArrowheads="1"/>
          </p:cNvPicPr>
          <p:nvPr/>
        </p:nvPicPr>
        <p:blipFill>
          <a:blip r:embed="rId2"/>
          <a:srcRect r="63464"/>
          <a:stretch>
            <a:fillRect/>
          </a:stretch>
        </p:blipFill>
        <p:spPr bwMode="auto">
          <a:xfrm>
            <a:off x="455613" y="455613"/>
            <a:ext cx="3005137" cy="849312"/>
          </a:xfrm>
          <a:prstGeom prst="rect">
            <a:avLst/>
          </a:prstGeom>
          <a:noFill/>
          <a:ln w="9525">
            <a:noFill/>
            <a:miter lim="800000"/>
            <a:headEnd/>
            <a:tailEnd/>
          </a:ln>
        </p:spPr>
      </p:pic>
      <p:sp>
        <p:nvSpPr>
          <p:cNvPr id="5122" name="Rectangle 2"/>
          <p:cNvSpPr>
            <a:spLocks noGrp="1" noChangeArrowheads="1"/>
          </p:cNvSpPr>
          <p:nvPr>
            <p:ph type="ctrTitle"/>
          </p:nvPr>
        </p:nvSpPr>
        <p:spPr>
          <a:xfrm>
            <a:off x="685800" y="3429000"/>
            <a:ext cx="7772400" cy="1143000"/>
          </a:xfrm>
        </p:spPr>
        <p:txBody>
          <a:bodyPr/>
          <a:lstStyle>
            <a:lvl1pPr algn="ctr">
              <a:defRPr sz="4000"/>
            </a:lvl1pPr>
          </a:lstStyle>
          <a:p>
            <a:r>
              <a:rPr lang="en-US" dirty="0"/>
              <a:t>Click to edit Master title style</a:t>
            </a:r>
          </a:p>
        </p:txBody>
      </p:sp>
      <p:sp>
        <p:nvSpPr>
          <p:cNvPr id="5123" name="Rectangle 3"/>
          <p:cNvSpPr>
            <a:spLocks noGrp="1" noChangeArrowheads="1"/>
          </p:cNvSpPr>
          <p:nvPr>
            <p:ph type="subTitle" idx="1"/>
          </p:nvPr>
        </p:nvSpPr>
        <p:spPr>
          <a:xfrm>
            <a:off x="1371600" y="4114800"/>
            <a:ext cx="6400800" cy="1752600"/>
          </a:xfrm>
        </p:spPr>
        <p:txBody>
          <a:bodyPr/>
          <a:lstStyle>
            <a:lvl1pPr marL="0" indent="0" algn="ctr">
              <a:buFontTx/>
              <a:buNone/>
              <a:defRPr/>
            </a:lvl1pPr>
          </a:lstStyle>
          <a:p>
            <a:r>
              <a:rPr lang="en-US" dirty="0"/>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lvl1pPr>
          </a:lstStyle>
          <a:p>
            <a:pPr>
              <a:defRPr/>
            </a:pPr>
            <a:endParaRPr lang="en-US" dirty="0"/>
          </a:p>
        </p:txBody>
      </p:sp>
      <p:sp>
        <p:nvSpPr>
          <p:cNvPr id="10" name="Rectangle 6"/>
          <p:cNvSpPr>
            <a:spLocks noGrp="1" noChangeArrowheads="1"/>
          </p:cNvSpPr>
          <p:nvPr>
            <p:ph type="sldNum" sz="quarter" idx="12"/>
          </p:nvPr>
        </p:nvSpPr>
        <p:spPr/>
        <p:txBody>
          <a:bodyPr/>
          <a:lstStyle>
            <a:lvl1pPr>
              <a:defRPr/>
            </a:lvl1pPr>
          </a:lstStyle>
          <a:p>
            <a:pPr>
              <a:defRPr/>
            </a:pPr>
            <a:fld id="{773C7930-C0E0-49BA-BB1D-8B3D724D9651}" type="slidenum">
              <a:rPr lang="en-US"/>
              <a:pPr>
                <a:defRPr/>
              </a:pPr>
              <a:t>‹#›</a:t>
            </a:fld>
            <a:r>
              <a:rPr lang="en-US" dirty="0"/>
              <a:t>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58C5E1F-E527-4729-8C68-CB5BBA1758F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447800"/>
            <a:ext cx="1943100" cy="464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447800"/>
            <a:ext cx="5676900" cy="464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47F09DC-A87E-4425-B1B2-1A2B939D80F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1066649-7721-4560-8EE8-41A5B19EA16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2209800"/>
            <a:ext cx="7772400" cy="3886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84A8AC2-C1E4-488C-854F-1A54973D5D13}"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1447800"/>
            <a:ext cx="7772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A1FC1FE-B5D4-4DD2-BCFD-A272AB1AB8AD}"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7F11857-528C-416F-95F2-8F98AC1789D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957430-679C-4F31-8661-9C2CA0AC79D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A8365E-2CC6-43A6-BEFC-4DEBF39868C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09800"/>
            <a:ext cx="3810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CD85C21-EB82-47E8-886A-FBBF12B8559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230D133-D6D0-4DE5-A460-BAAE1D79FE0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6CC87104-903D-49EC-A281-0D179C9E01B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E03F972-DE43-424C-B364-866C1E52595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B187E5-5EA9-4948-B7D7-7EA72D8CA54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BF8500A-23A8-405D-B34E-D8F201DF3BA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447800"/>
            <a:ext cx="77724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2209800"/>
            <a:ext cx="7772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B6FC4949-36DE-4462-8169-067794AE3123}" type="slidenum">
              <a:rPr lang="en-US"/>
              <a:pPr>
                <a:defRPr/>
              </a:pPr>
              <a:t>‹#›</a:t>
            </a:fld>
            <a:endParaRPr lang="en-US" dirty="0"/>
          </a:p>
        </p:txBody>
      </p:sp>
      <p:sp>
        <p:nvSpPr>
          <p:cNvPr id="1031" name="Rectangle 10"/>
          <p:cNvSpPr>
            <a:spLocks noChangeArrowheads="1"/>
          </p:cNvSpPr>
          <p:nvPr/>
        </p:nvSpPr>
        <p:spPr bwMode="auto">
          <a:xfrm>
            <a:off x="0" y="1066800"/>
            <a:ext cx="9144000" cy="152400"/>
          </a:xfrm>
          <a:prstGeom prst="rect">
            <a:avLst/>
          </a:prstGeom>
          <a:solidFill>
            <a:srgbClr val="C2113A"/>
          </a:solidFill>
          <a:ln w="9525">
            <a:noFill/>
            <a:miter lim="800000"/>
            <a:headEnd/>
            <a:tailEnd/>
          </a:ln>
        </p:spPr>
        <p:txBody>
          <a:bodyPr wrap="none" anchor="ctr"/>
          <a:lstStyle/>
          <a:p>
            <a:endParaRPr lang="en-US" sz="1200" dirty="0"/>
          </a:p>
        </p:txBody>
      </p:sp>
      <p:sp>
        <p:nvSpPr>
          <p:cNvPr id="1032" name="Rectangle 11"/>
          <p:cNvSpPr>
            <a:spLocks noChangeArrowheads="1"/>
          </p:cNvSpPr>
          <p:nvPr/>
        </p:nvSpPr>
        <p:spPr bwMode="auto">
          <a:xfrm>
            <a:off x="0" y="1219200"/>
            <a:ext cx="152400" cy="5638800"/>
          </a:xfrm>
          <a:prstGeom prst="rect">
            <a:avLst/>
          </a:prstGeom>
          <a:solidFill>
            <a:srgbClr val="002A6C"/>
          </a:solidFill>
          <a:ln w="9525">
            <a:noFill/>
            <a:miter lim="800000"/>
            <a:headEnd/>
            <a:tailEnd/>
          </a:ln>
        </p:spPr>
        <p:txBody>
          <a:bodyPr wrap="none" anchor="ctr"/>
          <a:lstStyle/>
          <a:p>
            <a:pPr algn="ctr"/>
            <a:endParaRPr lang="en-US" sz="2800" dirty="0">
              <a:solidFill>
                <a:srgbClr val="002A6C"/>
              </a:solidFill>
            </a:endParaRPr>
          </a:p>
        </p:txBody>
      </p:sp>
      <p:pic>
        <p:nvPicPr>
          <p:cNvPr id="1033" name="Picture 20"/>
          <p:cNvPicPr>
            <a:picLocks noChangeAspect="1" noChangeArrowheads="1"/>
          </p:cNvPicPr>
          <p:nvPr/>
        </p:nvPicPr>
        <p:blipFill>
          <a:blip r:embed="rId17"/>
          <a:srcRect r="63464"/>
          <a:stretch>
            <a:fillRect/>
          </a:stretch>
        </p:blipFill>
        <p:spPr bwMode="auto">
          <a:xfrm>
            <a:off x="227013" y="228600"/>
            <a:ext cx="2422525" cy="6842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8842" r:id="rId1"/>
    <p:sldLayoutId id="2147508814" r:id="rId2"/>
    <p:sldLayoutId id="2147508815" r:id="rId3"/>
    <p:sldLayoutId id="2147508816" r:id="rId4"/>
    <p:sldLayoutId id="2147508817" r:id="rId5"/>
    <p:sldLayoutId id="2147508818" r:id="rId6"/>
    <p:sldLayoutId id="2147508819" r:id="rId7"/>
    <p:sldLayoutId id="2147508820" r:id="rId8"/>
    <p:sldLayoutId id="2147508821" r:id="rId9"/>
    <p:sldLayoutId id="2147508822" r:id="rId10"/>
    <p:sldLayoutId id="2147508823" r:id="rId11"/>
    <p:sldLayoutId id="2147508824" r:id="rId12"/>
    <p:sldLayoutId id="2147508825" r:id="rId13"/>
    <p:sldLayoutId id="2147508826" r:id="rId14"/>
    <p:sldLayoutId id="2147508827" r:id="rId15"/>
  </p:sldLayoutIdLst>
  <p:hf hdr="0" ftr="0" dt="0"/>
  <p:txStyles>
    <p:titleStyle>
      <a:lvl1pPr algn="l" rtl="0" eaLnBrk="0" fontAlgn="base" hangingPunct="0">
        <a:spcBef>
          <a:spcPct val="0"/>
        </a:spcBef>
        <a:spcAft>
          <a:spcPct val="0"/>
        </a:spcAft>
        <a:defRPr sz="2400" b="1">
          <a:solidFill>
            <a:schemeClr val="tx2"/>
          </a:solidFill>
          <a:latin typeface="+mj-lt"/>
          <a:ea typeface="+mj-ea"/>
          <a:cs typeface="+mj-cs"/>
        </a:defRPr>
      </a:lvl1pPr>
      <a:lvl2pPr algn="l" rtl="0" eaLnBrk="0" fontAlgn="base" hangingPunct="0">
        <a:spcBef>
          <a:spcPct val="0"/>
        </a:spcBef>
        <a:spcAft>
          <a:spcPct val="0"/>
        </a:spcAft>
        <a:defRPr sz="2400" b="1">
          <a:solidFill>
            <a:schemeClr val="tx2"/>
          </a:solidFill>
          <a:latin typeface="Arial" charset="0"/>
        </a:defRPr>
      </a:lvl2pPr>
      <a:lvl3pPr algn="l" rtl="0" eaLnBrk="0" fontAlgn="base" hangingPunct="0">
        <a:spcBef>
          <a:spcPct val="0"/>
        </a:spcBef>
        <a:spcAft>
          <a:spcPct val="0"/>
        </a:spcAft>
        <a:defRPr sz="2400" b="1">
          <a:solidFill>
            <a:schemeClr val="tx2"/>
          </a:solidFill>
          <a:latin typeface="Arial" charset="0"/>
        </a:defRPr>
      </a:lvl3pPr>
      <a:lvl4pPr algn="l" rtl="0" eaLnBrk="0" fontAlgn="base" hangingPunct="0">
        <a:spcBef>
          <a:spcPct val="0"/>
        </a:spcBef>
        <a:spcAft>
          <a:spcPct val="0"/>
        </a:spcAft>
        <a:defRPr sz="2400" b="1">
          <a:solidFill>
            <a:schemeClr val="tx2"/>
          </a:solidFill>
          <a:latin typeface="Arial" charset="0"/>
        </a:defRPr>
      </a:lvl4pPr>
      <a:lvl5pPr algn="l" rtl="0" eaLnBrk="0" fontAlgn="base" hangingPunct="0">
        <a:spcBef>
          <a:spcPct val="0"/>
        </a:spcBef>
        <a:spcAft>
          <a:spcPct val="0"/>
        </a:spcAft>
        <a:defRPr sz="2400" b="1">
          <a:solidFill>
            <a:schemeClr val="tx2"/>
          </a:solidFill>
          <a:latin typeface="Arial" charset="0"/>
        </a:defRPr>
      </a:lvl5pPr>
      <a:lvl6pPr marL="457200" algn="l" rtl="0" fontAlgn="base">
        <a:spcBef>
          <a:spcPct val="0"/>
        </a:spcBef>
        <a:spcAft>
          <a:spcPct val="0"/>
        </a:spcAft>
        <a:defRPr sz="2400" b="1">
          <a:solidFill>
            <a:schemeClr val="tx2"/>
          </a:solidFill>
          <a:latin typeface="Arial" charset="0"/>
        </a:defRPr>
      </a:lvl6pPr>
      <a:lvl7pPr marL="914400" algn="l" rtl="0" fontAlgn="base">
        <a:spcBef>
          <a:spcPct val="0"/>
        </a:spcBef>
        <a:spcAft>
          <a:spcPct val="0"/>
        </a:spcAft>
        <a:defRPr sz="2400" b="1">
          <a:solidFill>
            <a:schemeClr val="tx2"/>
          </a:solidFill>
          <a:latin typeface="Arial" charset="0"/>
        </a:defRPr>
      </a:lvl7pPr>
      <a:lvl8pPr marL="1371600" algn="l" rtl="0" fontAlgn="base">
        <a:spcBef>
          <a:spcPct val="0"/>
        </a:spcBef>
        <a:spcAft>
          <a:spcPct val="0"/>
        </a:spcAft>
        <a:defRPr sz="2400" b="1">
          <a:solidFill>
            <a:schemeClr val="tx2"/>
          </a:solidFill>
          <a:latin typeface="Arial" charset="0"/>
        </a:defRPr>
      </a:lvl8pPr>
      <a:lvl9pPr marL="1828800" algn="l" rtl="0" fontAlgn="base">
        <a:spcBef>
          <a:spcPct val="0"/>
        </a:spcBef>
        <a:spcAft>
          <a:spcPct val="0"/>
        </a:spcAft>
        <a:defRPr sz="24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743200"/>
            <a:ext cx="8305800" cy="1676400"/>
          </a:xfrm>
        </p:spPr>
        <p:txBody>
          <a:bodyPr/>
          <a:lstStyle/>
          <a:p>
            <a:pPr algn="ctr"/>
            <a:r>
              <a:rPr lang="en-US" sz="2800" dirty="0" smtClean="0"/>
              <a:t/>
            </a:r>
            <a:br>
              <a:rPr lang="en-US" sz="2800" dirty="0" smtClean="0"/>
            </a:br>
            <a:r>
              <a:rPr lang="en-US" sz="7200" dirty="0" smtClean="0"/>
              <a:t>The ADS Process</a:t>
            </a:r>
            <a:endParaRPr lang="en-US" sz="7200" dirty="0"/>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76200"/>
            <a:ext cx="10382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3965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ChangeArrowheads="1"/>
          </p:cNvSpPr>
          <p:nvPr/>
        </p:nvSpPr>
        <p:spPr bwMode="auto">
          <a:xfrm>
            <a:off x="2700338" y="28146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0" name="Rectangle 4"/>
          <p:cNvSpPr>
            <a:spLocks noChangeArrowheads="1"/>
          </p:cNvSpPr>
          <p:nvPr/>
        </p:nvSpPr>
        <p:spPr bwMode="auto">
          <a:xfrm>
            <a:off x="2700338" y="40354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1" name="Rectangle 5"/>
          <p:cNvSpPr>
            <a:spLocks noChangeArrowheads="1"/>
          </p:cNvSpPr>
          <p:nvPr/>
        </p:nvSpPr>
        <p:spPr bwMode="auto">
          <a:xfrm>
            <a:off x="4256088" y="2732170"/>
            <a:ext cx="316904" cy="44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r>
              <a:rPr lang="en-US" sz="2300" b="1" kern="0" dirty="0">
                <a:solidFill>
                  <a:srgbClr val="000000"/>
                </a:solidFill>
                <a:ea typeface="Arial"/>
                <a:cs typeface="Arial"/>
                <a:sym typeface="Arial"/>
                <a:rtl val="0"/>
              </a:rPr>
              <a:t> </a:t>
            </a:r>
          </a:p>
        </p:txBody>
      </p:sp>
      <p:sp>
        <p:nvSpPr>
          <p:cNvPr id="55302" name="Rectangle 6"/>
          <p:cNvSpPr>
            <a:spLocks noChangeArrowheads="1"/>
          </p:cNvSpPr>
          <p:nvPr/>
        </p:nvSpPr>
        <p:spPr bwMode="auto">
          <a:xfrm>
            <a:off x="4256088" y="34131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3" name="Rectangle 7"/>
          <p:cNvSpPr>
            <a:spLocks noChangeArrowheads="1"/>
          </p:cNvSpPr>
          <p:nvPr/>
        </p:nvSpPr>
        <p:spPr bwMode="auto">
          <a:xfrm>
            <a:off x="4256088" y="40227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4" name="Rectangle 8"/>
          <p:cNvSpPr>
            <a:spLocks noChangeArrowheads="1"/>
          </p:cNvSpPr>
          <p:nvPr/>
        </p:nvSpPr>
        <p:spPr bwMode="auto">
          <a:xfrm>
            <a:off x="5741988" y="28273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5" name="Rectangle 9"/>
          <p:cNvSpPr>
            <a:spLocks noChangeArrowheads="1"/>
          </p:cNvSpPr>
          <p:nvPr/>
        </p:nvSpPr>
        <p:spPr bwMode="auto">
          <a:xfrm>
            <a:off x="5741988" y="34369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6" name="Rectangle 10"/>
          <p:cNvSpPr>
            <a:spLocks noChangeArrowheads="1"/>
          </p:cNvSpPr>
          <p:nvPr/>
        </p:nvSpPr>
        <p:spPr bwMode="auto">
          <a:xfrm>
            <a:off x="5741988" y="40465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7" name="Rectangle 12"/>
          <p:cNvSpPr>
            <a:spLocks noGrp="1" noChangeArrowheads="1"/>
          </p:cNvSpPr>
          <p:nvPr>
            <p:ph type="body" idx="1"/>
          </p:nvPr>
        </p:nvSpPr>
        <p:spPr>
          <a:xfrm>
            <a:off x="942973" y="1417915"/>
            <a:ext cx="7696200" cy="3733800"/>
          </a:xfrm>
          <a:noFill/>
        </p:spPr>
        <p:txBody>
          <a:bodyPr lIns="90488" tIns="44450" rIns="90488" bIns="44450"/>
          <a:lstStyle/>
          <a:p>
            <a:pPr marL="0" lvl="0" indent="0" algn="ctr" fontAlgn="base">
              <a:spcBef>
                <a:spcPct val="20000"/>
              </a:spcBef>
              <a:spcAft>
                <a:spcPct val="0"/>
              </a:spcAft>
              <a:buClrTx/>
              <a:buNone/>
            </a:pPr>
            <a:r>
              <a:rPr lang="en-US" sz="3200" b="1" kern="1200" dirty="0" smtClean="0">
                <a:latin typeface="+mn-lt"/>
                <a:ea typeface="MS PGothic" pitchFamily="34" charset="-128"/>
              </a:rPr>
              <a:t>The Editing Phase: 5-20 Days</a:t>
            </a:r>
          </a:p>
          <a:p>
            <a:pPr marL="0" lvl="0" indent="0" algn="ctr" fontAlgn="base">
              <a:spcBef>
                <a:spcPct val="20000"/>
              </a:spcBef>
              <a:spcAft>
                <a:spcPct val="0"/>
              </a:spcAft>
              <a:buClrTx/>
              <a:buNone/>
            </a:pPr>
            <a:r>
              <a:rPr lang="en-US" sz="3600" b="1" kern="1200" dirty="0" smtClean="0">
                <a:latin typeface="Baskerville Old Face" pitchFamily="18" charset="0"/>
                <a:ea typeface="MS PGothic" pitchFamily="34" charset="-128"/>
              </a:rPr>
              <a:t>  </a:t>
            </a:r>
          </a:p>
          <a:p>
            <a:pPr marL="0" lvl="0" indent="0" algn="ctr" fontAlgn="base">
              <a:spcBef>
                <a:spcPct val="20000"/>
              </a:spcBef>
              <a:spcAft>
                <a:spcPct val="0"/>
              </a:spcAft>
              <a:buClrTx/>
              <a:buNone/>
            </a:pPr>
            <a:endParaRPr lang="en-US" sz="3600" b="1" i="1" kern="1200" dirty="0">
              <a:latin typeface="Baskerville Old Face" pitchFamily="18" charset="0"/>
              <a:ea typeface="MS PGothic" pitchFamily="34" charset="-128"/>
            </a:endParaRPr>
          </a:p>
          <a:p>
            <a:pPr marL="152400" indent="0" eaLnBrk="1" hangingPunct="1">
              <a:lnSpc>
                <a:spcPct val="150000"/>
              </a:lnSpc>
              <a:spcBef>
                <a:spcPts val="0"/>
              </a:spcBef>
              <a:buNone/>
            </a:pPr>
            <a:endParaRPr lang="en-US" sz="2000" dirty="0">
              <a:solidFill>
                <a:schemeClr val="tx1"/>
              </a:solidFill>
              <a:latin typeface="Arial" charset="0"/>
            </a:endParaRPr>
          </a:p>
        </p:txBody>
      </p:sp>
      <p:sp>
        <p:nvSpPr>
          <p:cNvPr id="13" name="TextBox 12"/>
          <p:cNvSpPr txBox="1"/>
          <p:nvPr/>
        </p:nvSpPr>
        <p:spPr>
          <a:xfrm>
            <a:off x="542800" y="2451324"/>
            <a:ext cx="1552700" cy="861774"/>
          </a:xfrm>
          <a:prstGeom prst="rect">
            <a:avLst/>
          </a:prstGeom>
          <a:solidFill>
            <a:srgbClr val="0000FF"/>
          </a:solidFill>
          <a:ln w="3175">
            <a:solidFill>
              <a:srgbClr val="000000"/>
            </a:solidFill>
          </a:ln>
          <a:scene3d>
            <a:camera prst="orthographicFront"/>
            <a:lightRig rig="threePt" dir="t"/>
          </a:scene3d>
          <a:sp3d>
            <a:bevelT/>
          </a:sp3d>
        </p:spPr>
        <p:txBody>
          <a:bodyPr wrap="square" rtlCol="0">
            <a:spAutoFit/>
          </a:bodyPr>
          <a:lstStyle/>
          <a:p>
            <a:pPr algn="ctr" fontAlgn="base">
              <a:spcBef>
                <a:spcPct val="20000"/>
              </a:spcBef>
              <a:spcAft>
                <a:spcPct val="0"/>
              </a:spcAft>
            </a:pPr>
            <a:endParaRPr lang="en-US" sz="200" b="1" dirty="0" smtClean="0">
              <a:solidFill>
                <a:schemeClr val="bg1"/>
              </a:solidFill>
              <a:latin typeface="Georgia" pitchFamily="18" charset="0"/>
              <a:ea typeface="MS PGothic" pitchFamily="34" charset="-128"/>
              <a:cs typeface="Arial"/>
              <a:sym typeface="Arial"/>
              <a:rtl val="0"/>
            </a:endParaRPr>
          </a:p>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POC makes </a:t>
            </a:r>
            <a:r>
              <a:rPr lang="en-US" sz="1200" b="1" dirty="0">
                <a:solidFill>
                  <a:schemeClr val="bg1"/>
                </a:solidFill>
                <a:latin typeface="Georgia" pitchFamily="18" charset="0"/>
                <a:ea typeface="MS PGothic" pitchFamily="34" charset="-128"/>
                <a:cs typeface="Arial"/>
                <a:sym typeface="Arial"/>
                <a:rtl val="0"/>
              </a:rPr>
              <a:t>changes to </a:t>
            </a:r>
            <a:r>
              <a:rPr lang="en-US" sz="1200" b="1" dirty="0" smtClean="0">
                <a:solidFill>
                  <a:schemeClr val="bg1"/>
                </a:solidFill>
                <a:latin typeface="Georgia" pitchFamily="18" charset="0"/>
                <a:ea typeface="MS PGothic" pitchFamily="34" charset="-128"/>
                <a:cs typeface="Arial"/>
                <a:sym typeface="Arial"/>
                <a:rtl val="0"/>
              </a:rPr>
              <a:t>an ADS Chapters.</a:t>
            </a:r>
          </a:p>
          <a:p>
            <a:pPr algn="ctr" fontAlgn="base">
              <a:spcBef>
                <a:spcPct val="20000"/>
              </a:spcBef>
              <a:spcAft>
                <a:spcPct val="0"/>
              </a:spcAft>
            </a:pPr>
            <a:endParaRPr lang="en-US" sz="800" b="1" dirty="0" smtClean="0">
              <a:solidFill>
                <a:schemeClr val="bg1"/>
              </a:solidFill>
              <a:latin typeface="Georgia" pitchFamily="18" charset="0"/>
              <a:ea typeface="MS PGothic" pitchFamily="34" charset="-128"/>
              <a:cs typeface="Arial"/>
              <a:sym typeface="Arial"/>
              <a:rtl val="0"/>
            </a:endParaRPr>
          </a:p>
        </p:txBody>
      </p:sp>
      <p:sp>
        <p:nvSpPr>
          <p:cNvPr id="15" name="TextBox 14"/>
          <p:cNvSpPr txBox="1"/>
          <p:nvPr/>
        </p:nvSpPr>
        <p:spPr>
          <a:xfrm>
            <a:off x="4661522" y="2555307"/>
            <a:ext cx="1376874" cy="683264"/>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ADS </a:t>
            </a:r>
            <a:endParaRPr lang="en-US" sz="1200" b="1" dirty="0" smtClean="0">
              <a:solidFill>
                <a:schemeClr val="bg1"/>
              </a:solidFill>
              <a:latin typeface="Georgia" pitchFamily="18" charset="0"/>
              <a:ea typeface="MS PGothic" pitchFamily="34" charset="-128"/>
              <a:cs typeface="Arial"/>
              <a:sym typeface="Arial"/>
              <a:rtl val="0"/>
            </a:endParaRPr>
          </a:p>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Editor </a:t>
            </a:r>
            <a:r>
              <a:rPr lang="en-US" sz="1200" b="1" dirty="0">
                <a:solidFill>
                  <a:schemeClr val="bg1"/>
                </a:solidFill>
                <a:latin typeface="Georgia" pitchFamily="18" charset="0"/>
                <a:ea typeface="MS PGothic" pitchFamily="34" charset="-128"/>
                <a:cs typeface="Arial"/>
                <a:sym typeface="Arial"/>
                <a:rtl val="0"/>
              </a:rPr>
              <a:t>assigned.</a:t>
            </a:r>
          </a:p>
        </p:txBody>
      </p:sp>
      <p:sp>
        <p:nvSpPr>
          <p:cNvPr id="16" name="TextBox 15"/>
          <p:cNvSpPr txBox="1"/>
          <p:nvPr/>
        </p:nvSpPr>
        <p:spPr>
          <a:xfrm>
            <a:off x="6711416" y="2537532"/>
            <a:ext cx="1746784" cy="830997"/>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M/MPBP Policy Analyst assigned to review submitted  material.</a:t>
            </a:r>
          </a:p>
        </p:txBody>
      </p:sp>
      <p:sp>
        <p:nvSpPr>
          <p:cNvPr id="2" name="TextBox 1"/>
          <p:cNvSpPr txBox="1"/>
          <p:nvPr/>
        </p:nvSpPr>
        <p:spPr>
          <a:xfrm>
            <a:off x="500992" y="3663156"/>
            <a:ext cx="8144000" cy="2462213"/>
          </a:xfrm>
          <a:prstGeom prst="rect">
            <a:avLst/>
          </a:prstGeom>
          <a:noFill/>
        </p:spPr>
        <p:txBody>
          <a:bodyPr wrap="square" rtlCol="0">
            <a:spAutoFit/>
          </a:bodyPr>
          <a:lstStyle/>
          <a:p>
            <a:r>
              <a:rPr lang="en-US" b="1" dirty="0" smtClean="0"/>
              <a:t>Step 1: </a:t>
            </a:r>
            <a:r>
              <a:rPr lang="en-US" dirty="0" smtClean="0"/>
              <a:t>POC works internally to finalize the draft chapter and any new/revised mandatory references. </a:t>
            </a:r>
          </a:p>
          <a:p>
            <a:r>
              <a:rPr lang="en-US" dirty="0"/>
              <a:t> </a:t>
            </a:r>
            <a:r>
              <a:rPr lang="en-US" dirty="0" smtClean="0"/>
              <a:t>            POC ensures they have all internal clearances on the draft chapter and references.</a:t>
            </a:r>
          </a:p>
          <a:p>
            <a:endParaRPr lang="en-US" b="1" dirty="0"/>
          </a:p>
          <a:p>
            <a:r>
              <a:rPr lang="en-US" b="1" dirty="0" smtClean="0"/>
              <a:t>Step 2: </a:t>
            </a:r>
            <a:r>
              <a:rPr lang="en-US" dirty="0" smtClean="0"/>
              <a:t>The POC sends the draft chapter/references to the ADS Team.</a:t>
            </a:r>
          </a:p>
          <a:p>
            <a:endParaRPr lang="en-US" b="1" dirty="0"/>
          </a:p>
          <a:p>
            <a:r>
              <a:rPr lang="en-US" b="1" dirty="0" smtClean="0"/>
              <a:t>Step 3: </a:t>
            </a:r>
            <a:r>
              <a:rPr lang="en-US" dirty="0" smtClean="0"/>
              <a:t>The ADS editor will email the POC with the next steps along with any associated deadlines.         </a:t>
            </a:r>
          </a:p>
          <a:p>
            <a:r>
              <a:rPr lang="en-US" dirty="0"/>
              <a:t> </a:t>
            </a:r>
            <a:r>
              <a:rPr lang="en-US" dirty="0" smtClean="0"/>
              <a:t>            </a:t>
            </a:r>
            <a:endParaRPr lang="en-US" b="1" dirty="0"/>
          </a:p>
          <a:p>
            <a:r>
              <a:rPr lang="en-US" b="1" dirty="0" smtClean="0"/>
              <a:t>Step 4: </a:t>
            </a:r>
            <a:r>
              <a:rPr lang="en-US" dirty="0" smtClean="0"/>
              <a:t>Simultaneously with Step 3, an M/MPBP Policy Analyst will be assigned to review the </a:t>
            </a:r>
          </a:p>
          <a:p>
            <a:r>
              <a:rPr lang="en-US" dirty="0"/>
              <a:t> </a:t>
            </a:r>
            <a:r>
              <a:rPr lang="en-US" dirty="0" smtClean="0"/>
              <a:t>            chapter/references from a more holistic approach.  </a:t>
            </a:r>
          </a:p>
          <a:p>
            <a:endParaRPr lang="en-US" b="1" dirty="0"/>
          </a:p>
          <a:p>
            <a:r>
              <a:rPr lang="en-US" b="1" dirty="0" smtClean="0"/>
              <a:t>Step 5: </a:t>
            </a:r>
            <a:r>
              <a:rPr lang="en-US" dirty="0" smtClean="0"/>
              <a:t>If the editor/Analyst has questions, they will email the POC.</a:t>
            </a:r>
            <a:endParaRPr lang="en-US" b="1" dirty="0"/>
          </a:p>
        </p:txBody>
      </p:sp>
      <p:cxnSp>
        <p:nvCxnSpPr>
          <p:cNvPr id="24" name="Straight Arrow Connector 23"/>
          <p:cNvCxnSpPr/>
          <p:nvPr/>
        </p:nvCxnSpPr>
        <p:spPr bwMode="auto">
          <a:xfrm flipV="1">
            <a:off x="6186854" y="2903890"/>
            <a:ext cx="381000" cy="1"/>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8" name="Straight Arrow Connector 27"/>
          <p:cNvCxnSpPr/>
          <p:nvPr/>
        </p:nvCxnSpPr>
        <p:spPr bwMode="auto">
          <a:xfrm flipV="1">
            <a:off x="4180269" y="2880723"/>
            <a:ext cx="381000" cy="1"/>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29" name="Straight Arrow Connector 28"/>
          <p:cNvCxnSpPr/>
          <p:nvPr/>
        </p:nvCxnSpPr>
        <p:spPr bwMode="auto">
          <a:xfrm flipV="1">
            <a:off x="2201008" y="2891313"/>
            <a:ext cx="381000" cy="1"/>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0" name="TextBox 29"/>
          <p:cNvSpPr txBox="1"/>
          <p:nvPr/>
        </p:nvSpPr>
        <p:spPr>
          <a:xfrm>
            <a:off x="2700338" y="2483501"/>
            <a:ext cx="1376874" cy="830997"/>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POC sends revised material to the ADS Team.</a:t>
            </a:r>
            <a:endParaRPr lang="en-US" sz="1200" b="1" dirty="0">
              <a:solidFill>
                <a:schemeClr val="bg1"/>
              </a:solidFill>
              <a:latin typeface="Georgia" pitchFamily="18" charset="0"/>
              <a:ea typeface="MS PGothic" pitchFamily="34" charset="-128"/>
              <a:cs typeface="Arial"/>
              <a:sym typeface="Arial"/>
              <a:rtl val="0"/>
            </a:endParaRPr>
          </a:p>
        </p:txBody>
      </p:sp>
    </p:spTree>
    <p:extLst>
      <p:ext uri="{BB962C8B-B14F-4D97-AF65-F5344CB8AC3E}">
        <p14:creationId xmlns:p14="http://schemas.microsoft.com/office/powerpoint/2010/main" val="2650729873"/>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343400" y="457200"/>
            <a:ext cx="3429000" cy="304800"/>
          </a:xfrm>
          <a:noFill/>
        </p:spPr>
        <p:txBody>
          <a:bodyPr lIns="90488" tIns="44450" rIns="90488" bIns="44450" anchor="ctr"/>
          <a:lstStyle/>
          <a:p>
            <a:pPr algn="r" eaLnBrk="1" hangingPunct="1"/>
            <a:r>
              <a:rPr lang="en-US" sz="2600" b="1" dirty="0" smtClean="0">
                <a:latin typeface="Arial" charset="0"/>
              </a:rPr>
              <a:t/>
            </a:r>
            <a:br>
              <a:rPr lang="en-US" sz="2600" b="1" dirty="0" smtClean="0">
                <a:latin typeface="Arial" charset="0"/>
              </a:rPr>
            </a:br>
            <a:endParaRPr lang="en-US" sz="2600" b="1" dirty="0">
              <a:latin typeface="Arial" charset="0"/>
            </a:endParaRPr>
          </a:p>
        </p:txBody>
      </p:sp>
      <p:sp>
        <p:nvSpPr>
          <p:cNvPr id="55299" name="Rectangle 3"/>
          <p:cNvSpPr>
            <a:spLocks noChangeArrowheads="1"/>
          </p:cNvSpPr>
          <p:nvPr/>
        </p:nvSpPr>
        <p:spPr bwMode="auto">
          <a:xfrm>
            <a:off x="2700338" y="28146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0" name="Rectangle 4"/>
          <p:cNvSpPr>
            <a:spLocks noChangeArrowheads="1"/>
          </p:cNvSpPr>
          <p:nvPr/>
        </p:nvSpPr>
        <p:spPr bwMode="auto">
          <a:xfrm>
            <a:off x="2700338" y="40354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1" name="Rectangle 5"/>
          <p:cNvSpPr>
            <a:spLocks noChangeArrowheads="1"/>
          </p:cNvSpPr>
          <p:nvPr/>
        </p:nvSpPr>
        <p:spPr bwMode="auto">
          <a:xfrm>
            <a:off x="4256088" y="2732170"/>
            <a:ext cx="316904" cy="44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r>
              <a:rPr lang="en-US" sz="2300" b="1" kern="0" dirty="0">
                <a:solidFill>
                  <a:srgbClr val="000000"/>
                </a:solidFill>
                <a:ea typeface="Arial"/>
                <a:cs typeface="Arial"/>
                <a:sym typeface="Arial"/>
                <a:rtl val="0"/>
              </a:rPr>
              <a:t> </a:t>
            </a:r>
          </a:p>
        </p:txBody>
      </p:sp>
      <p:sp>
        <p:nvSpPr>
          <p:cNvPr id="55302" name="Rectangle 6"/>
          <p:cNvSpPr>
            <a:spLocks noChangeArrowheads="1"/>
          </p:cNvSpPr>
          <p:nvPr/>
        </p:nvSpPr>
        <p:spPr bwMode="auto">
          <a:xfrm>
            <a:off x="4256088" y="34131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3" name="Rectangle 7"/>
          <p:cNvSpPr>
            <a:spLocks noChangeArrowheads="1"/>
          </p:cNvSpPr>
          <p:nvPr/>
        </p:nvSpPr>
        <p:spPr bwMode="auto">
          <a:xfrm>
            <a:off x="4256088" y="40227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4" name="Rectangle 8"/>
          <p:cNvSpPr>
            <a:spLocks noChangeArrowheads="1"/>
          </p:cNvSpPr>
          <p:nvPr/>
        </p:nvSpPr>
        <p:spPr bwMode="auto">
          <a:xfrm>
            <a:off x="5741988" y="28273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5" name="Rectangle 9"/>
          <p:cNvSpPr>
            <a:spLocks noChangeArrowheads="1"/>
          </p:cNvSpPr>
          <p:nvPr/>
        </p:nvSpPr>
        <p:spPr bwMode="auto">
          <a:xfrm>
            <a:off x="5741988" y="34369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6" name="Rectangle 10"/>
          <p:cNvSpPr>
            <a:spLocks noChangeArrowheads="1"/>
          </p:cNvSpPr>
          <p:nvPr/>
        </p:nvSpPr>
        <p:spPr bwMode="auto">
          <a:xfrm>
            <a:off x="5741988" y="40465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7" name="Rectangle 12"/>
          <p:cNvSpPr>
            <a:spLocks noGrp="1" noChangeArrowheads="1"/>
          </p:cNvSpPr>
          <p:nvPr>
            <p:ph type="body" idx="1"/>
          </p:nvPr>
        </p:nvSpPr>
        <p:spPr>
          <a:xfrm>
            <a:off x="942973" y="1417915"/>
            <a:ext cx="7696200" cy="3733800"/>
          </a:xfrm>
          <a:noFill/>
        </p:spPr>
        <p:txBody>
          <a:bodyPr lIns="90488" tIns="44450" rIns="90488" bIns="44450"/>
          <a:lstStyle/>
          <a:p>
            <a:pPr marL="0" lvl="0" indent="0" algn="ctr" fontAlgn="base">
              <a:spcBef>
                <a:spcPct val="20000"/>
              </a:spcBef>
              <a:spcAft>
                <a:spcPct val="0"/>
              </a:spcAft>
              <a:buClrTx/>
              <a:buNone/>
            </a:pPr>
            <a:r>
              <a:rPr lang="en-US" sz="3200" b="1" kern="1200" dirty="0">
                <a:ea typeface="MS PGothic" pitchFamily="34" charset="-128"/>
              </a:rPr>
              <a:t>The </a:t>
            </a:r>
            <a:r>
              <a:rPr lang="en-US" sz="3200" b="1" kern="1200" dirty="0" smtClean="0">
                <a:ea typeface="MS PGothic" pitchFamily="34" charset="-128"/>
              </a:rPr>
              <a:t>Clearance Phase: 30-45 Days</a:t>
            </a:r>
            <a:endParaRPr lang="en-US" sz="3200" dirty="0">
              <a:solidFill>
                <a:schemeClr val="tx1"/>
              </a:solidFill>
              <a:latin typeface="Arial" charset="0"/>
            </a:endParaRPr>
          </a:p>
        </p:txBody>
      </p:sp>
      <p:sp>
        <p:nvSpPr>
          <p:cNvPr id="17" name="TextBox 16"/>
          <p:cNvSpPr txBox="1"/>
          <p:nvPr/>
        </p:nvSpPr>
        <p:spPr>
          <a:xfrm>
            <a:off x="6884132" y="2367925"/>
            <a:ext cx="1650267" cy="830997"/>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defRPr/>
            </a:pPr>
            <a:r>
              <a:rPr lang="en-US" sz="1200" b="1" dirty="0">
                <a:solidFill>
                  <a:schemeClr val="bg1"/>
                </a:solidFill>
                <a:latin typeface="Georgia" pitchFamily="18" charset="0"/>
                <a:ea typeface="MS PGothic" pitchFamily="34" charset="-128"/>
                <a:cs typeface="Arial"/>
                <a:sym typeface="Arial"/>
                <a:rtl val="0"/>
              </a:rPr>
              <a:t>ADS editor </a:t>
            </a:r>
            <a:r>
              <a:rPr lang="en-US" sz="1200" b="1" dirty="0" smtClean="0">
                <a:solidFill>
                  <a:schemeClr val="bg1"/>
                </a:solidFill>
                <a:latin typeface="Georgia" pitchFamily="18" charset="0"/>
                <a:ea typeface="MS PGothic" pitchFamily="34" charset="-128"/>
                <a:cs typeface="Arial"/>
                <a:sym typeface="Arial"/>
                <a:rtl val="0"/>
              </a:rPr>
              <a:t>coordinates  between </a:t>
            </a:r>
            <a:r>
              <a:rPr lang="en-US" sz="1200" b="1" dirty="0">
                <a:solidFill>
                  <a:schemeClr val="bg1"/>
                </a:solidFill>
                <a:latin typeface="Georgia" pitchFamily="18" charset="0"/>
                <a:ea typeface="MS PGothic" pitchFamily="34" charset="-128"/>
                <a:cs typeface="Arial"/>
                <a:sym typeface="Arial"/>
                <a:rtl val="0"/>
              </a:rPr>
              <a:t>POCs and Clearing Officials</a:t>
            </a:r>
            <a:r>
              <a:rPr lang="en-US" sz="1200" dirty="0">
                <a:solidFill>
                  <a:schemeClr val="bg1"/>
                </a:solidFill>
                <a:latin typeface="Georgia" pitchFamily="18" charset="0"/>
                <a:ea typeface="MS PGothic" pitchFamily="34" charset="-128"/>
                <a:cs typeface="Arial"/>
                <a:sym typeface="Arial"/>
                <a:rtl val="0"/>
              </a:rPr>
              <a:t>.</a:t>
            </a:r>
          </a:p>
        </p:txBody>
      </p:sp>
      <p:sp>
        <p:nvSpPr>
          <p:cNvPr id="18" name="TextBox 17"/>
          <p:cNvSpPr txBox="1"/>
          <p:nvPr/>
        </p:nvSpPr>
        <p:spPr>
          <a:xfrm>
            <a:off x="4883454" y="2361927"/>
            <a:ext cx="1386166" cy="830997"/>
          </a:xfrm>
          <a:prstGeom prst="rect">
            <a:avLst/>
          </a:prstGeom>
          <a:solidFill>
            <a:srgbClr val="FF6600"/>
          </a:solidFill>
          <a:ln w="12700">
            <a:solidFill>
              <a:srgbClr val="0000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Clearing Officials  review ADS material. </a:t>
            </a:r>
          </a:p>
        </p:txBody>
      </p:sp>
      <p:sp>
        <p:nvSpPr>
          <p:cNvPr id="19" name="TextBox 18"/>
          <p:cNvSpPr txBox="1"/>
          <p:nvPr/>
        </p:nvSpPr>
        <p:spPr>
          <a:xfrm>
            <a:off x="2994024" y="2367925"/>
            <a:ext cx="1262063" cy="683264"/>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CLEARANCE </a:t>
            </a:r>
            <a:endParaRPr lang="en-US" sz="1200" b="1" dirty="0" smtClean="0">
              <a:solidFill>
                <a:schemeClr val="bg1"/>
              </a:solidFill>
              <a:latin typeface="Georgia" pitchFamily="18" charset="0"/>
              <a:ea typeface="MS PGothic" pitchFamily="34" charset="-128"/>
              <a:cs typeface="Arial"/>
              <a:sym typeface="Arial"/>
              <a:rtl val="0"/>
            </a:endParaRPr>
          </a:p>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PROCESS </a:t>
            </a:r>
            <a:r>
              <a:rPr lang="en-US" sz="1200" b="1" dirty="0">
                <a:solidFill>
                  <a:schemeClr val="bg1"/>
                </a:solidFill>
                <a:latin typeface="Georgia" pitchFamily="18" charset="0"/>
                <a:ea typeface="MS PGothic" pitchFamily="34" charset="-128"/>
                <a:cs typeface="Arial"/>
                <a:sym typeface="Arial"/>
                <a:rtl val="0"/>
              </a:rPr>
              <a:t>BEGINS </a:t>
            </a:r>
          </a:p>
        </p:txBody>
      </p:sp>
      <p:sp>
        <p:nvSpPr>
          <p:cNvPr id="20" name="TextBox 19"/>
          <p:cNvSpPr txBox="1"/>
          <p:nvPr/>
        </p:nvSpPr>
        <p:spPr>
          <a:xfrm>
            <a:off x="304800" y="2414528"/>
            <a:ext cx="2021573" cy="646331"/>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ADS edits &amp; Policy Analyst review  are completed.</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6786" y="2608262"/>
            <a:ext cx="603250"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6745" y="2597909"/>
            <a:ext cx="546709"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3908" y="2616282"/>
            <a:ext cx="530225"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3175881"/>
            <a:ext cx="8458200" cy="3539430"/>
          </a:xfrm>
          <a:prstGeom prst="rect">
            <a:avLst/>
          </a:prstGeom>
          <a:noFill/>
        </p:spPr>
        <p:txBody>
          <a:bodyPr wrap="square" rtlCol="0">
            <a:spAutoFit/>
          </a:bodyPr>
          <a:lstStyle/>
          <a:p>
            <a:endParaRPr lang="en-US" sz="1400" b="1" dirty="0" smtClean="0"/>
          </a:p>
          <a:p>
            <a:endParaRPr lang="en-US" sz="1400" b="1" dirty="0" smtClean="0"/>
          </a:p>
          <a:p>
            <a:r>
              <a:rPr lang="en-US" sz="1400" b="1" dirty="0" smtClean="0"/>
              <a:t>Step 6: </a:t>
            </a:r>
            <a:r>
              <a:rPr lang="en-US" sz="1400" dirty="0" smtClean="0"/>
              <a:t>The ADS editor sends the chapter/references out for Agency clearance to ADS Clearing Officials (1 day).</a:t>
            </a:r>
          </a:p>
          <a:p>
            <a:endParaRPr lang="en-US" sz="1400" dirty="0"/>
          </a:p>
          <a:p>
            <a:r>
              <a:rPr lang="en-US" sz="1400" b="1" dirty="0" smtClean="0"/>
              <a:t>Step 7:</a:t>
            </a:r>
            <a:r>
              <a:rPr lang="en-US" sz="1400" dirty="0" smtClean="0"/>
              <a:t> ADS Clearing Officials have 10 business days to review the material but may request a 5 day </a:t>
            </a:r>
          </a:p>
          <a:p>
            <a:r>
              <a:rPr lang="en-US" sz="1400" dirty="0"/>
              <a:t> </a:t>
            </a:r>
            <a:r>
              <a:rPr lang="en-US" sz="1400" dirty="0" smtClean="0"/>
              <a:t>            extension (15 days).</a:t>
            </a:r>
          </a:p>
          <a:p>
            <a:endParaRPr lang="en-US" sz="1400" dirty="0"/>
          </a:p>
          <a:p>
            <a:r>
              <a:rPr lang="en-US" sz="1400" b="1" dirty="0" smtClean="0"/>
              <a:t>Step 8: </a:t>
            </a:r>
            <a:r>
              <a:rPr lang="en-US" sz="1400" dirty="0" smtClean="0"/>
              <a:t>ADS editor collects all clearance comments and compiles them into a master version (2 days).  </a:t>
            </a:r>
          </a:p>
          <a:p>
            <a:r>
              <a:rPr lang="en-US" sz="1400" dirty="0"/>
              <a:t> </a:t>
            </a:r>
            <a:r>
              <a:rPr lang="en-US" sz="1400" dirty="0" smtClean="0"/>
              <a:t>            ADS editor sends the master version(s) to the POC to address/incorporate.</a:t>
            </a:r>
          </a:p>
          <a:p>
            <a:endParaRPr lang="en-US" sz="1400" dirty="0"/>
          </a:p>
          <a:p>
            <a:r>
              <a:rPr lang="en-US" sz="1400" b="1" dirty="0" smtClean="0"/>
              <a:t>Step 9: </a:t>
            </a:r>
            <a:r>
              <a:rPr lang="en-US" sz="1400" dirty="0" smtClean="0"/>
              <a:t>POC addresses all comments, using track changes, and sends the master version(s) back </a:t>
            </a:r>
          </a:p>
          <a:p>
            <a:r>
              <a:rPr lang="en-US" sz="1400" dirty="0"/>
              <a:t> </a:t>
            </a:r>
            <a:r>
              <a:rPr lang="en-US" sz="1400" dirty="0" smtClean="0"/>
              <a:t>            to ADS editor (10 days).</a:t>
            </a:r>
          </a:p>
          <a:p>
            <a:endParaRPr lang="en-US" sz="1400" dirty="0"/>
          </a:p>
          <a:p>
            <a:r>
              <a:rPr lang="en-US" sz="1400" b="1" dirty="0" smtClean="0"/>
              <a:t>Step 10: </a:t>
            </a:r>
            <a:r>
              <a:rPr lang="en-US" sz="1400" dirty="0" smtClean="0"/>
              <a:t>ADS editor sends POC’s answers to originating commenting B/IOs (2 days).  B/IOs have 3-5 days </a:t>
            </a:r>
          </a:p>
          <a:p>
            <a:r>
              <a:rPr lang="en-US" sz="1400" dirty="0"/>
              <a:t> </a:t>
            </a:r>
            <a:r>
              <a:rPr lang="en-US" sz="1400" dirty="0" smtClean="0"/>
              <a:t>              for final concerns. If they have final concerns or still do not clear, the ADS editor will work with both the  </a:t>
            </a:r>
          </a:p>
          <a:p>
            <a:r>
              <a:rPr lang="en-US" dirty="0"/>
              <a:t> </a:t>
            </a:r>
            <a:r>
              <a:rPr lang="en-US" dirty="0" smtClean="0"/>
              <a:t>              </a:t>
            </a:r>
            <a:r>
              <a:rPr lang="en-US" sz="1400" dirty="0" smtClean="0"/>
              <a:t>POC and the commenting B/IO to resolve and issues (10 days).</a:t>
            </a:r>
            <a:endParaRPr lang="en-US" sz="1400" dirty="0"/>
          </a:p>
        </p:txBody>
      </p:sp>
    </p:spTree>
    <p:extLst>
      <p:ext uri="{BB962C8B-B14F-4D97-AF65-F5344CB8AC3E}">
        <p14:creationId xmlns:p14="http://schemas.microsoft.com/office/powerpoint/2010/main" val="679961060"/>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343400" y="457200"/>
            <a:ext cx="3429000" cy="304800"/>
          </a:xfrm>
          <a:noFill/>
        </p:spPr>
        <p:txBody>
          <a:bodyPr lIns="90488" tIns="44450" rIns="90488" bIns="44450" anchor="ctr"/>
          <a:lstStyle/>
          <a:p>
            <a:pPr algn="r" eaLnBrk="1" hangingPunct="1"/>
            <a:r>
              <a:rPr lang="en-US" sz="2600" b="1" dirty="0" smtClean="0">
                <a:latin typeface="Arial" charset="0"/>
              </a:rPr>
              <a:t/>
            </a:r>
            <a:br>
              <a:rPr lang="en-US" sz="2600" b="1" dirty="0" smtClean="0">
                <a:latin typeface="Arial" charset="0"/>
              </a:rPr>
            </a:br>
            <a:endParaRPr lang="en-US" sz="2600" b="1" dirty="0">
              <a:latin typeface="Arial" charset="0"/>
            </a:endParaRPr>
          </a:p>
        </p:txBody>
      </p:sp>
      <p:sp>
        <p:nvSpPr>
          <p:cNvPr id="55299" name="Rectangle 3"/>
          <p:cNvSpPr>
            <a:spLocks noChangeArrowheads="1"/>
          </p:cNvSpPr>
          <p:nvPr/>
        </p:nvSpPr>
        <p:spPr bwMode="auto">
          <a:xfrm>
            <a:off x="2700338" y="28146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0" name="Rectangle 4"/>
          <p:cNvSpPr>
            <a:spLocks noChangeArrowheads="1"/>
          </p:cNvSpPr>
          <p:nvPr/>
        </p:nvSpPr>
        <p:spPr bwMode="auto">
          <a:xfrm>
            <a:off x="2700338" y="40354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1" name="Rectangle 5"/>
          <p:cNvSpPr>
            <a:spLocks noChangeArrowheads="1"/>
          </p:cNvSpPr>
          <p:nvPr/>
        </p:nvSpPr>
        <p:spPr bwMode="auto">
          <a:xfrm>
            <a:off x="4256088" y="2732170"/>
            <a:ext cx="316904" cy="44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r>
              <a:rPr lang="en-US" sz="2300" b="1" kern="0" dirty="0">
                <a:solidFill>
                  <a:srgbClr val="000000"/>
                </a:solidFill>
                <a:ea typeface="Arial"/>
                <a:cs typeface="Arial"/>
                <a:sym typeface="Arial"/>
                <a:rtl val="0"/>
              </a:rPr>
              <a:t> </a:t>
            </a:r>
          </a:p>
        </p:txBody>
      </p:sp>
      <p:sp>
        <p:nvSpPr>
          <p:cNvPr id="55302" name="Rectangle 6"/>
          <p:cNvSpPr>
            <a:spLocks noChangeArrowheads="1"/>
          </p:cNvSpPr>
          <p:nvPr/>
        </p:nvSpPr>
        <p:spPr bwMode="auto">
          <a:xfrm>
            <a:off x="4256088" y="34131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3" name="Rectangle 7"/>
          <p:cNvSpPr>
            <a:spLocks noChangeArrowheads="1"/>
          </p:cNvSpPr>
          <p:nvPr/>
        </p:nvSpPr>
        <p:spPr bwMode="auto">
          <a:xfrm>
            <a:off x="4256088" y="40227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4" name="Rectangle 8"/>
          <p:cNvSpPr>
            <a:spLocks noChangeArrowheads="1"/>
          </p:cNvSpPr>
          <p:nvPr/>
        </p:nvSpPr>
        <p:spPr bwMode="auto">
          <a:xfrm>
            <a:off x="5741988" y="28273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5" name="Rectangle 9"/>
          <p:cNvSpPr>
            <a:spLocks noChangeArrowheads="1"/>
          </p:cNvSpPr>
          <p:nvPr/>
        </p:nvSpPr>
        <p:spPr bwMode="auto">
          <a:xfrm>
            <a:off x="5741988" y="34369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6" name="Rectangle 10"/>
          <p:cNvSpPr>
            <a:spLocks noChangeArrowheads="1"/>
          </p:cNvSpPr>
          <p:nvPr/>
        </p:nvSpPr>
        <p:spPr bwMode="auto">
          <a:xfrm>
            <a:off x="5741988" y="40465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7" name="Rectangle 12"/>
          <p:cNvSpPr>
            <a:spLocks noGrp="1" noChangeArrowheads="1"/>
          </p:cNvSpPr>
          <p:nvPr>
            <p:ph type="body" idx="1"/>
          </p:nvPr>
        </p:nvSpPr>
        <p:spPr>
          <a:xfrm>
            <a:off x="942973" y="1417915"/>
            <a:ext cx="7696200" cy="3733800"/>
          </a:xfrm>
          <a:noFill/>
        </p:spPr>
        <p:txBody>
          <a:bodyPr lIns="90488" tIns="44450" rIns="90488" bIns="44450"/>
          <a:lstStyle/>
          <a:p>
            <a:pPr marL="0" lvl="0" indent="0" algn="ctr" fontAlgn="base">
              <a:spcBef>
                <a:spcPct val="20000"/>
              </a:spcBef>
              <a:spcAft>
                <a:spcPct val="0"/>
              </a:spcAft>
              <a:buClrTx/>
              <a:buNone/>
            </a:pPr>
            <a:r>
              <a:rPr lang="en-US" sz="3200" b="1" kern="1200" dirty="0">
                <a:latin typeface="+mn-lt"/>
                <a:ea typeface="MS PGothic" pitchFamily="34" charset="-128"/>
              </a:rPr>
              <a:t>The </a:t>
            </a:r>
            <a:r>
              <a:rPr lang="en-US" sz="3200" b="1" kern="1200" dirty="0" smtClean="0">
                <a:latin typeface="+mn-lt"/>
                <a:ea typeface="MS PGothic" pitchFamily="34" charset="-128"/>
              </a:rPr>
              <a:t>Issuance Phase: 10 Days</a:t>
            </a:r>
            <a:endParaRPr lang="en-US" sz="3200" b="1" kern="1200" dirty="0">
              <a:latin typeface="+mn-lt"/>
              <a:ea typeface="MS PGothic" pitchFamily="34" charset="-128"/>
            </a:endParaRPr>
          </a:p>
          <a:p>
            <a:pPr marL="152400" indent="0" eaLnBrk="1" hangingPunct="1">
              <a:lnSpc>
                <a:spcPct val="150000"/>
              </a:lnSpc>
              <a:spcBef>
                <a:spcPts val="0"/>
              </a:spcBef>
              <a:buNone/>
            </a:pPr>
            <a:endParaRPr lang="en-US" sz="2000" dirty="0">
              <a:solidFill>
                <a:schemeClr val="tx1"/>
              </a:solidFill>
              <a:latin typeface="Arial" charset="0"/>
            </a:endParaRPr>
          </a:p>
        </p:txBody>
      </p:sp>
      <p:sp>
        <p:nvSpPr>
          <p:cNvPr id="21" name="TextBox 20"/>
          <p:cNvSpPr txBox="1"/>
          <p:nvPr/>
        </p:nvSpPr>
        <p:spPr>
          <a:xfrm>
            <a:off x="457200" y="2357592"/>
            <a:ext cx="1295400" cy="683264"/>
          </a:xfrm>
          <a:prstGeom prst="rect">
            <a:avLst/>
          </a:prstGeom>
          <a:solidFill>
            <a:srgbClr val="008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CLEARANCE</a:t>
            </a:r>
          </a:p>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PROCESS ENDS</a:t>
            </a:r>
          </a:p>
        </p:txBody>
      </p:sp>
      <p:sp>
        <p:nvSpPr>
          <p:cNvPr id="24" name="TextBox 23"/>
          <p:cNvSpPr txBox="1"/>
          <p:nvPr/>
        </p:nvSpPr>
        <p:spPr>
          <a:xfrm>
            <a:off x="7010400" y="2339283"/>
            <a:ext cx="1447800" cy="830997"/>
          </a:xfrm>
          <a:prstGeom prst="rect">
            <a:avLst/>
          </a:prstGeom>
          <a:solidFill>
            <a:srgbClr val="008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a:solidFill>
                  <a:schemeClr val="bg1"/>
                </a:solidFill>
                <a:latin typeface="Georgia" pitchFamily="18" charset="0"/>
                <a:ea typeface="MS PGothic" pitchFamily="34" charset="-128"/>
                <a:cs typeface="Arial"/>
                <a:sym typeface="Arial"/>
                <a:rtl val="0"/>
              </a:rPr>
              <a:t>Issuance  announced through Agency Notice.</a:t>
            </a:r>
          </a:p>
        </p:txBody>
      </p:sp>
      <p:cxnSp>
        <p:nvCxnSpPr>
          <p:cNvPr id="60" name="Straight Arrow Connector 59"/>
          <p:cNvCxnSpPr/>
          <p:nvPr/>
        </p:nvCxnSpPr>
        <p:spPr bwMode="auto">
          <a:xfrm>
            <a:off x="1841443" y="2583134"/>
            <a:ext cx="431914"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304" y="2524786"/>
            <a:ext cx="574604"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8808" y="2581059"/>
            <a:ext cx="501592"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74674" y="3581400"/>
            <a:ext cx="8112125" cy="1815882"/>
          </a:xfrm>
          <a:prstGeom prst="rect">
            <a:avLst/>
          </a:prstGeom>
          <a:noFill/>
        </p:spPr>
        <p:txBody>
          <a:bodyPr wrap="square" rtlCol="0">
            <a:spAutoFit/>
          </a:bodyPr>
          <a:lstStyle/>
          <a:p>
            <a:r>
              <a:rPr lang="en-US" sz="1400" b="1" dirty="0" smtClean="0"/>
              <a:t>Step 11: </a:t>
            </a:r>
            <a:r>
              <a:rPr lang="en-US" sz="1400" dirty="0" smtClean="0"/>
              <a:t>ADS editor cleans up the final version of the chapter/references (3 days). ADS editor also </a:t>
            </a:r>
          </a:p>
          <a:p>
            <a:r>
              <a:rPr lang="en-US" sz="1400" dirty="0"/>
              <a:t> </a:t>
            </a:r>
            <a:r>
              <a:rPr lang="en-US" sz="1400" dirty="0" smtClean="0"/>
              <a:t>              works with the POC to draft an Agency notice.</a:t>
            </a:r>
          </a:p>
          <a:p>
            <a:endParaRPr lang="en-US" sz="1400" dirty="0"/>
          </a:p>
          <a:p>
            <a:r>
              <a:rPr lang="en-US" sz="1400" b="1" dirty="0" smtClean="0"/>
              <a:t>Step 12: </a:t>
            </a:r>
            <a:r>
              <a:rPr lang="en-US" sz="1400" dirty="0" smtClean="0"/>
              <a:t>ADS editor sends final chapter/references to M senior management for </a:t>
            </a:r>
            <a:r>
              <a:rPr lang="en-US" dirty="0" smtClean="0"/>
              <a:t>review</a:t>
            </a:r>
            <a:r>
              <a:rPr lang="en-US" sz="1400" dirty="0" smtClean="0"/>
              <a:t>.  Once M senior </a:t>
            </a:r>
          </a:p>
          <a:p>
            <a:r>
              <a:rPr lang="en-US" dirty="0" smtClean="0"/>
              <a:t>               </a:t>
            </a:r>
            <a:r>
              <a:rPr lang="en-US" sz="1400" dirty="0" smtClean="0"/>
              <a:t>management approves, the document is sent to the Administrator’s office for final approval</a:t>
            </a:r>
            <a:r>
              <a:rPr lang="en-US" dirty="0"/>
              <a:t> </a:t>
            </a:r>
            <a:r>
              <a:rPr lang="en-US" sz="1400" dirty="0" smtClean="0"/>
              <a:t>(5 days).</a:t>
            </a:r>
          </a:p>
          <a:p>
            <a:endParaRPr lang="en-US" sz="1400" dirty="0"/>
          </a:p>
          <a:p>
            <a:r>
              <a:rPr lang="en-US" sz="1400" b="1" dirty="0" smtClean="0"/>
              <a:t>Step 13: </a:t>
            </a:r>
            <a:r>
              <a:rPr lang="en-US" sz="1400" dirty="0"/>
              <a:t>T</a:t>
            </a:r>
            <a:r>
              <a:rPr lang="en-US" sz="1400" dirty="0" smtClean="0"/>
              <a:t>he ADS </a:t>
            </a:r>
            <a:r>
              <a:rPr lang="en-US" dirty="0" smtClean="0"/>
              <a:t>Team </a:t>
            </a:r>
            <a:r>
              <a:rPr lang="en-US" sz="1400" dirty="0" smtClean="0"/>
              <a:t>preps the chapter/references for the Web, posts them to the ADS Web </a:t>
            </a:r>
          </a:p>
          <a:p>
            <a:r>
              <a:rPr lang="en-US" sz="1400" dirty="0"/>
              <a:t> </a:t>
            </a:r>
            <a:r>
              <a:rPr lang="en-US" sz="1400" dirty="0" smtClean="0"/>
              <a:t>               sites, and sends out an Agency notice announcing the revisions (2 days).</a:t>
            </a:r>
            <a:endParaRPr lang="en-US" sz="1400" dirty="0"/>
          </a:p>
        </p:txBody>
      </p:sp>
      <p:sp>
        <p:nvSpPr>
          <p:cNvPr id="20" name="TextBox 19"/>
          <p:cNvSpPr txBox="1"/>
          <p:nvPr/>
        </p:nvSpPr>
        <p:spPr>
          <a:xfrm>
            <a:off x="4789058" y="2252463"/>
            <a:ext cx="1676400" cy="1015663"/>
          </a:xfrm>
          <a:prstGeom prst="rect">
            <a:avLst/>
          </a:prstGeom>
          <a:solidFill>
            <a:srgbClr val="008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M Senior Management and Administrator’s Office Approves Issuance.</a:t>
            </a:r>
            <a:endParaRPr lang="en-US" sz="1200" b="1" dirty="0">
              <a:solidFill>
                <a:schemeClr val="bg1"/>
              </a:solidFill>
              <a:latin typeface="Georgia" pitchFamily="18" charset="0"/>
              <a:ea typeface="MS PGothic" pitchFamily="34" charset="-128"/>
              <a:cs typeface="Arial"/>
              <a:sym typeface="Arial"/>
              <a:rtl val="0"/>
            </a:endParaRPr>
          </a:p>
        </p:txBody>
      </p:sp>
      <p:sp>
        <p:nvSpPr>
          <p:cNvPr id="25" name="TextBox 24"/>
          <p:cNvSpPr txBox="1"/>
          <p:nvPr/>
        </p:nvSpPr>
        <p:spPr>
          <a:xfrm>
            <a:off x="2398097" y="2242563"/>
            <a:ext cx="1676400" cy="1015663"/>
          </a:xfrm>
          <a:prstGeom prst="rect">
            <a:avLst/>
          </a:prstGeom>
          <a:solidFill>
            <a:srgbClr val="0080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200" b="1" dirty="0" smtClean="0">
                <a:solidFill>
                  <a:schemeClr val="bg1"/>
                </a:solidFill>
                <a:latin typeface="Georgia" pitchFamily="18" charset="0"/>
                <a:ea typeface="MS PGothic" pitchFamily="34" charset="-128"/>
                <a:cs typeface="Arial"/>
                <a:sym typeface="Arial"/>
                <a:rtl val="0"/>
              </a:rPr>
              <a:t>Differences resolved. Clearance comments incorporated.</a:t>
            </a:r>
            <a:endParaRPr lang="en-US" sz="1200" b="1" dirty="0">
              <a:solidFill>
                <a:schemeClr val="bg1"/>
              </a:solidFill>
              <a:latin typeface="Georgia" pitchFamily="18" charset="0"/>
              <a:ea typeface="MS PGothic" pitchFamily="34" charset="-128"/>
              <a:cs typeface="Arial"/>
              <a:sym typeface="Arial"/>
              <a:rtl val="0"/>
            </a:endParaRPr>
          </a:p>
        </p:txBody>
      </p:sp>
    </p:spTree>
    <p:extLst>
      <p:ext uri="{BB962C8B-B14F-4D97-AF65-F5344CB8AC3E}">
        <p14:creationId xmlns:p14="http://schemas.microsoft.com/office/powerpoint/2010/main" val="1311219950"/>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343400" y="457200"/>
            <a:ext cx="3429000" cy="304800"/>
          </a:xfrm>
          <a:noFill/>
        </p:spPr>
        <p:txBody>
          <a:bodyPr lIns="90488" tIns="44450" rIns="90488" bIns="44450" anchor="ctr"/>
          <a:lstStyle/>
          <a:p>
            <a:pPr algn="r" eaLnBrk="1" hangingPunct="1"/>
            <a:r>
              <a:rPr lang="en-US" sz="2600" b="1" dirty="0" smtClean="0">
                <a:latin typeface="Arial" charset="0"/>
              </a:rPr>
              <a:t/>
            </a:r>
            <a:br>
              <a:rPr lang="en-US" sz="2600" b="1" dirty="0" smtClean="0">
                <a:latin typeface="Arial" charset="0"/>
              </a:rPr>
            </a:br>
            <a:endParaRPr lang="en-US" sz="2600" b="1" dirty="0">
              <a:latin typeface="Arial" charset="0"/>
            </a:endParaRPr>
          </a:p>
        </p:txBody>
      </p:sp>
      <p:sp>
        <p:nvSpPr>
          <p:cNvPr id="55299" name="Rectangle 3"/>
          <p:cNvSpPr>
            <a:spLocks noChangeArrowheads="1"/>
          </p:cNvSpPr>
          <p:nvPr/>
        </p:nvSpPr>
        <p:spPr bwMode="auto">
          <a:xfrm>
            <a:off x="2700338" y="28146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0" name="Rectangle 4"/>
          <p:cNvSpPr>
            <a:spLocks noChangeArrowheads="1"/>
          </p:cNvSpPr>
          <p:nvPr/>
        </p:nvSpPr>
        <p:spPr bwMode="auto">
          <a:xfrm>
            <a:off x="2700338" y="40354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1" name="Rectangle 5"/>
          <p:cNvSpPr>
            <a:spLocks noChangeArrowheads="1"/>
          </p:cNvSpPr>
          <p:nvPr/>
        </p:nvSpPr>
        <p:spPr bwMode="auto">
          <a:xfrm>
            <a:off x="4256088" y="2732170"/>
            <a:ext cx="316904" cy="44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r>
              <a:rPr lang="en-US" sz="2300" b="1" kern="0" dirty="0">
                <a:solidFill>
                  <a:srgbClr val="000000"/>
                </a:solidFill>
                <a:ea typeface="Arial"/>
                <a:cs typeface="Arial"/>
                <a:sym typeface="Arial"/>
                <a:rtl val="0"/>
              </a:rPr>
              <a:t> </a:t>
            </a:r>
          </a:p>
        </p:txBody>
      </p:sp>
      <p:sp>
        <p:nvSpPr>
          <p:cNvPr id="55302" name="Rectangle 6"/>
          <p:cNvSpPr>
            <a:spLocks noChangeArrowheads="1"/>
          </p:cNvSpPr>
          <p:nvPr/>
        </p:nvSpPr>
        <p:spPr bwMode="auto">
          <a:xfrm>
            <a:off x="4256088" y="34131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3" name="Rectangle 7"/>
          <p:cNvSpPr>
            <a:spLocks noChangeArrowheads="1"/>
          </p:cNvSpPr>
          <p:nvPr/>
        </p:nvSpPr>
        <p:spPr bwMode="auto">
          <a:xfrm>
            <a:off x="4256088" y="40227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4" name="Rectangle 8"/>
          <p:cNvSpPr>
            <a:spLocks noChangeArrowheads="1"/>
          </p:cNvSpPr>
          <p:nvPr/>
        </p:nvSpPr>
        <p:spPr bwMode="auto">
          <a:xfrm>
            <a:off x="5741988" y="28273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5" name="Rectangle 9"/>
          <p:cNvSpPr>
            <a:spLocks noChangeArrowheads="1"/>
          </p:cNvSpPr>
          <p:nvPr/>
        </p:nvSpPr>
        <p:spPr bwMode="auto">
          <a:xfrm>
            <a:off x="5741988" y="34369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6" name="Rectangle 10"/>
          <p:cNvSpPr>
            <a:spLocks noChangeArrowheads="1"/>
          </p:cNvSpPr>
          <p:nvPr/>
        </p:nvSpPr>
        <p:spPr bwMode="auto">
          <a:xfrm>
            <a:off x="5741988" y="40465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7" name="Rectangle 12"/>
          <p:cNvSpPr>
            <a:spLocks noGrp="1" noChangeArrowheads="1"/>
          </p:cNvSpPr>
          <p:nvPr>
            <p:ph type="body" idx="1"/>
          </p:nvPr>
        </p:nvSpPr>
        <p:spPr>
          <a:xfrm>
            <a:off x="542800" y="1417915"/>
            <a:ext cx="8096373" cy="3733800"/>
          </a:xfrm>
          <a:noFill/>
        </p:spPr>
        <p:txBody>
          <a:bodyPr lIns="90488" tIns="44450" rIns="90488" bIns="44450"/>
          <a:lstStyle/>
          <a:p>
            <a:pPr marL="0" lvl="0" indent="0" algn="ctr" fontAlgn="base">
              <a:spcBef>
                <a:spcPct val="20000"/>
              </a:spcBef>
              <a:spcAft>
                <a:spcPct val="0"/>
              </a:spcAft>
              <a:buClrTx/>
              <a:buNone/>
            </a:pPr>
            <a:r>
              <a:rPr lang="en-US" sz="2800" b="1" kern="1200" dirty="0">
                <a:latin typeface="+mj-lt"/>
                <a:ea typeface="MS PGothic" pitchFamily="34" charset="-128"/>
              </a:rPr>
              <a:t>The </a:t>
            </a:r>
            <a:r>
              <a:rPr lang="en-US" sz="2800" b="1" kern="1200" dirty="0" smtClean="0">
                <a:latin typeface="+mj-lt"/>
                <a:ea typeface="MS PGothic" pitchFamily="34" charset="-128"/>
              </a:rPr>
              <a:t>Agency-wide ADS Clearance Process</a:t>
            </a:r>
          </a:p>
          <a:p>
            <a:pPr marL="0" lvl="0" indent="0" algn="ctr" fontAlgn="base">
              <a:spcBef>
                <a:spcPct val="20000"/>
              </a:spcBef>
              <a:spcAft>
                <a:spcPct val="0"/>
              </a:spcAft>
              <a:buClrTx/>
              <a:buNone/>
            </a:pPr>
            <a:endParaRPr lang="en-US" sz="3200" b="1" kern="1200" dirty="0">
              <a:latin typeface="+mj-lt"/>
              <a:ea typeface="MS PGothic" pitchFamily="34" charset="-128"/>
            </a:endParaRPr>
          </a:p>
          <a:p>
            <a:pPr marL="152400" indent="0" eaLnBrk="1" hangingPunct="1">
              <a:lnSpc>
                <a:spcPct val="150000"/>
              </a:lnSpc>
              <a:spcBef>
                <a:spcPts val="0"/>
              </a:spcBef>
              <a:buNone/>
            </a:pPr>
            <a:endParaRPr lang="en-US" sz="2000" dirty="0" smtClean="0">
              <a:solidFill>
                <a:schemeClr val="tx1"/>
              </a:solidFill>
              <a:latin typeface="Arial" charset="0"/>
            </a:endParaRPr>
          </a:p>
          <a:p>
            <a:pPr marL="152400" indent="0" eaLnBrk="1" hangingPunct="1">
              <a:lnSpc>
                <a:spcPct val="150000"/>
              </a:lnSpc>
              <a:spcBef>
                <a:spcPts val="0"/>
              </a:spcBef>
              <a:buNone/>
            </a:pPr>
            <a:endParaRPr lang="en-US" sz="2000" dirty="0">
              <a:solidFill>
                <a:schemeClr val="tx1"/>
              </a:solidFill>
              <a:latin typeface="Arial" charset="0"/>
            </a:endParaRPr>
          </a:p>
        </p:txBody>
      </p:sp>
      <p:sp>
        <p:nvSpPr>
          <p:cNvPr id="13" name="TextBox 12"/>
          <p:cNvSpPr txBox="1"/>
          <p:nvPr/>
        </p:nvSpPr>
        <p:spPr>
          <a:xfrm>
            <a:off x="542800" y="2238375"/>
            <a:ext cx="1552700" cy="400110"/>
          </a:xfrm>
          <a:prstGeom prst="rect">
            <a:avLst/>
          </a:prstGeom>
          <a:solidFill>
            <a:srgbClr val="0000FF"/>
          </a:solidFill>
          <a:ln w="3175">
            <a:solidFill>
              <a:srgbClr val="000000"/>
            </a:solidFill>
          </a:ln>
          <a:scene3d>
            <a:camera prst="orthographicFront"/>
            <a:lightRig rig="threePt" dir="t"/>
          </a:scene3d>
          <a:sp3d>
            <a:bevelT/>
          </a:sp3d>
        </p:spPr>
        <p:txBody>
          <a:bodyPr wrap="square" rtlCol="0">
            <a:spAutoFit/>
          </a:bodyPr>
          <a:lstStyle/>
          <a:p>
            <a:pPr algn="ctr">
              <a:spcBef>
                <a:spcPct val="20000"/>
              </a:spcBef>
            </a:pPr>
            <a:r>
              <a:rPr lang="en-US" sz="1000" b="1" dirty="0" smtClean="0">
                <a:solidFill>
                  <a:srgbClr val="FFFFFF"/>
                </a:solidFill>
                <a:latin typeface="Georgia" pitchFamily="18" charset="0"/>
                <a:ea typeface="MS PGothic" pitchFamily="34" charset="-128"/>
                <a:cs typeface="Arial"/>
                <a:sym typeface="Arial"/>
                <a:rtl val="0"/>
              </a:rPr>
              <a:t>POC makes </a:t>
            </a:r>
            <a:r>
              <a:rPr lang="en-US" sz="1000" b="1" dirty="0">
                <a:solidFill>
                  <a:srgbClr val="FFFFFF"/>
                </a:solidFill>
                <a:latin typeface="Georgia" pitchFamily="18" charset="0"/>
                <a:ea typeface="MS PGothic" pitchFamily="34" charset="-128"/>
                <a:cs typeface="Arial"/>
                <a:sym typeface="Arial"/>
                <a:rtl val="0"/>
              </a:rPr>
              <a:t>changes to </a:t>
            </a:r>
            <a:r>
              <a:rPr lang="en-US" sz="1000" b="1" dirty="0" smtClean="0">
                <a:solidFill>
                  <a:srgbClr val="FFFFFF"/>
                </a:solidFill>
                <a:latin typeface="Georgia" pitchFamily="18" charset="0"/>
                <a:ea typeface="MS PGothic" pitchFamily="34" charset="-128"/>
                <a:cs typeface="Arial"/>
                <a:sym typeface="Arial"/>
                <a:rtl val="0"/>
              </a:rPr>
              <a:t>ADS Chapter.</a:t>
            </a:r>
            <a:endParaRPr lang="en-US" sz="1000" b="1" dirty="0">
              <a:solidFill>
                <a:srgbClr val="FFFFFF"/>
              </a:solidFill>
              <a:latin typeface="Georgia" pitchFamily="18" charset="0"/>
              <a:ea typeface="MS PGothic" pitchFamily="34" charset="-128"/>
              <a:cs typeface="Arial"/>
              <a:sym typeface="Arial"/>
              <a:rtl val="0"/>
            </a:endParaRPr>
          </a:p>
        </p:txBody>
      </p:sp>
      <p:sp>
        <p:nvSpPr>
          <p:cNvPr id="15" name="TextBox 14"/>
          <p:cNvSpPr txBox="1"/>
          <p:nvPr/>
        </p:nvSpPr>
        <p:spPr>
          <a:xfrm>
            <a:off x="4770728" y="2051214"/>
            <a:ext cx="1376874" cy="400110"/>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ADS Editor assigned.</a:t>
            </a:r>
          </a:p>
        </p:txBody>
      </p:sp>
      <p:sp>
        <p:nvSpPr>
          <p:cNvPr id="16" name="TextBox 15"/>
          <p:cNvSpPr txBox="1"/>
          <p:nvPr/>
        </p:nvSpPr>
        <p:spPr>
          <a:xfrm>
            <a:off x="6524624" y="2550339"/>
            <a:ext cx="1933576" cy="553998"/>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M/MPBP Policy Analyst assigned to review submitted  material.</a:t>
            </a:r>
          </a:p>
        </p:txBody>
      </p:sp>
      <p:sp>
        <p:nvSpPr>
          <p:cNvPr id="17" name="TextBox 16"/>
          <p:cNvSpPr txBox="1"/>
          <p:nvPr/>
        </p:nvSpPr>
        <p:spPr>
          <a:xfrm>
            <a:off x="270162" y="3979862"/>
            <a:ext cx="2092037" cy="553998"/>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defRPr/>
            </a:pPr>
            <a:r>
              <a:rPr lang="en-US" sz="1000" b="1" dirty="0">
                <a:solidFill>
                  <a:srgbClr val="FFFFFF"/>
                </a:solidFill>
                <a:latin typeface="Georgia" pitchFamily="18" charset="0"/>
                <a:ea typeface="MS PGothic" pitchFamily="34" charset="-128"/>
                <a:cs typeface="Arial"/>
                <a:sym typeface="Arial"/>
                <a:rtl val="0"/>
              </a:rPr>
              <a:t>ADS editor coordinates  correspondence between POCs and Clearing Officials</a:t>
            </a:r>
            <a:r>
              <a:rPr lang="en-US" sz="1000" dirty="0">
                <a:solidFill>
                  <a:srgbClr val="FFFFFF"/>
                </a:solidFill>
                <a:latin typeface="Georgia" pitchFamily="18" charset="0"/>
                <a:ea typeface="MS PGothic" pitchFamily="34" charset="-128"/>
                <a:cs typeface="Arial"/>
                <a:sym typeface="Arial"/>
                <a:rtl val="0"/>
              </a:rPr>
              <a:t>.</a:t>
            </a:r>
          </a:p>
        </p:txBody>
      </p:sp>
      <p:sp>
        <p:nvSpPr>
          <p:cNvPr id="18" name="TextBox 17"/>
          <p:cNvSpPr txBox="1"/>
          <p:nvPr/>
        </p:nvSpPr>
        <p:spPr>
          <a:xfrm>
            <a:off x="3091774" y="3816419"/>
            <a:ext cx="1386166" cy="553998"/>
          </a:xfrm>
          <a:prstGeom prst="rect">
            <a:avLst/>
          </a:prstGeom>
          <a:solidFill>
            <a:srgbClr val="FF6600"/>
          </a:solidFill>
          <a:ln w="12700">
            <a:solidFill>
              <a:srgbClr val="000000"/>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Clearing Officials  review ADS material. </a:t>
            </a:r>
          </a:p>
        </p:txBody>
      </p:sp>
      <p:sp>
        <p:nvSpPr>
          <p:cNvPr id="19" name="TextBox 18"/>
          <p:cNvSpPr txBox="1"/>
          <p:nvPr/>
        </p:nvSpPr>
        <p:spPr>
          <a:xfrm>
            <a:off x="5118701" y="3745726"/>
            <a:ext cx="1053018" cy="553998"/>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CLEARANCE PROCESS BEGINS </a:t>
            </a:r>
          </a:p>
        </p:txBody>
      </p:sp>
      <p:sp>
        <p:nvSpPr>
          <p:cNvPr id="20" name="TextBox 19"/>
          <p:cNvSpPr txBox="1"/>
          <p:nvPr/>
        </p:nvSpPr>
        <p:spPr>
          <a:xfrm>
            <a:off x="6893827" y="3790890"/>
            <a:ext cx="2021573" cy="400110"/>
          </a:xfrm>
          <a:prstGeom prst="rect">
            <a:avLst/>
          </a:prstGeom>
          <a:solidFill>
            <a:srgbClr val="FF66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ADS edits &amp; Policy Analyst review  are completed.</a:t>
            </a:r>
          </a:p>
        </p:txBody>
      </p:sp>
      <p:sp>
        <p:nvSpPr>
          <p:cNvPr id="21" name="TextBox 20"/>
          <p:cNvSpPr txBox="1"/>
          <p:nvPr/>
        </p:nvSpPr>
        <p:spPr>
          <a:xfrm>
            <a:off x="1658937" y="4992376"/>
            <a:ext cx="1084262" cy="584775"/>
          </a:xfrm>
          <a:prstGeom prst="rect">
            <a:avLst/>
          </a:prstGeom>
          <a:solidFill>
            <a:srgbClr val="0080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CLEARANCE</a:t>
            </a:r>
          </a:p>
          <a:p>
            <a:pPr algn="ctr">
              <a:spcBef>
                <a:spcPct val="20000"/>
              </a:spcBef>
            </a:pPr>
            <a:r>
              <a:rPr lang="en-US" sz="1000" b="1" dirty="0">
                <a:solidFill>
                  <a:srgbClr val="FFFFFF"/>
                </a:solidFill>
                <a:latin typeface="Georgia" pitchFamily="18" charset="0"/>
                <a:ea typeface="MS PGothic" pitchFamily="34" charset="-128"/>
                <a:cs typeface="Arial"/>
                <a:sym typeface="Arial"/>
                <a:rtl val="0"/>
              </a:rPr>
              <a:t>PROCESS ENDS</a:t>
            </a:r>
          </a:p>
        </p:txBody>
      </p:sp>
      <p:sp>
        <p:nvSpPr>
          <p:cNvPr id="24" name="TextBox 23"/>
          <p:cNvSpPr txBox="1"/>
          <p:nvPr/>
        </p:nvSpPr>
        <p:spPr>
          <a:xfrm>
            <a:off x="6921294" y="5943600"/>
            <a:ext cx="1676400" cy="553998"/>
          </a:xfrm>
          <a:prstGeom prst="rect">
            <a:avLst/>
          </a:prstGeom>
          <a:solidFill>
            <a:srgbClr val="0080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a:solidFill>
                  <a:srgbClr val="FFFFFF"/>
                </a:solidFill>
                <a:latin typeface="Georgia" pitchFamily="18" charset="0"/>
                <a:ea typeface="MS PGothic" pitchFamily="34" charset="-128"/>
                <a:cs typeface="Arial"/>
                <a:sym typeface="Arial"/>
                <a:rtl val="0"/>
              </a:rPr>
              <a:t>Issuance  announced through Agency Notice.</a:t>
            </a:r>
          </a:p>
        </p:txBody>
      </p:sp>
      <p:cxnSp>
        <p:nvCxnSpPr>
          <p:cNvPr id="25" name="Straight Arrow Connector 24"/>
          <p:cNvCxnSpPr/>
          <p:nvPr/>
        </p:nvCxnSpPr>
        <p:spPr bwMode="auto">
          <a:xfrm>
            <a:off x="2209800" y="2761595"/>
            <a:ext cx="381000" cy="124599"/>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9" name="Straight Arrow Connector 38"/>
          <p:cNvCxnSpPr/>
          <p:nvPr/>
        </p:nvCxnSpPr>
        <p:spPr bwMode="auto">
          <a:xfrm>
            <a:off x="5903041" y="2550339"/>
            <a:ext cx="524368" cy="194032"/>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 name="Straight Arrow Connector 44"/>
          <p:cNvCxnSpPr/>
          <p:nvPr/>
        </p:nvCxnSpPr>
        <p:spPr bwMode="auto">
          <a:xfrm>
            <a:off x="7544224" y="3232647"/>
            <a:ext cx="0" cy="406697"/>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 name="Straight Arrow Connector 48"/>
          <p:cNvCxnSpPr/>
          <p:nvPr/>
        </p:nvCxnSpPr>
        <p:spPr bwMode="auto">
          <a:xfrm flipH="1">
            <a:off x="6265423" y="4046538"/>
            <a:ext cx="457200"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 name="Straight Arrow Connector 51"/>
          <p:cNvCxnSpPr/>
          <p:nvPr/>
        </p:nvCxnSpPr>
        <p:spPr bwMode="auto">
          <a:xfrm flipH="1">
            <a:off x="4575464" y="4032658"/>
            <a:ext cx="390526"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4" name="Straight Arrow Connector 53"/>
          <p:cNvCxnSpPr/>
          <p:nvPr/>
        </p:nvCxnSpPr>
        <p:spPr bwMode="auto">
          <a:xfrm flipH="1">
            <a:off x="2476500" y="4093418"/>
            <a:ext cx="498475" cy="163443"/>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6" name="Straight Arrow Connector 55"/>
          <p:cNvCxnSpPr/>
          <p:nvPr/>
        </p:nvCxnSpPr>
        <p:spPr bwMode="auto">
          <a:xfrm>
            <a:off x="1219200" y="4702314"/>
            <a:ext cx="325283" cy="290062"/>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0" name="Straight Arrow Connector 59"/>
          <p:cNvCxnSpPr/>
          <p:nvPr/>
        </p:nvCxnSpPr>
        <p:spPr bwMode="auto">
          <a:xfrm>
            <a:off x="2841817" y="5172037"/>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4" name="Straight Arrow Connector 63"/>
          <p:cNvCxnSpPr/>
          <p:nvPr/>
        </p:nvCxnSpPr>
        <p:spPr bwMode="auto">
          <a:xfrm flipV="1">
            <a:off x="5446986" y="5089767"/>
            <a:ext cx="396448" cy="232134"/>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7" name="Straight Arrow Connector 66"/>
          <p:cNvCxnSpPr/>
          <p:nvPr/>
        </p:nvCxnSpPr>
        <p:spPr bwMode="auto">
          <a:xfrm>
            <a:off x="7469932" y="5297885"/>
            <a:ext cx="423862" cy="385791"/>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88" name="Straight Arrow Connector 87"/>
          <p:cNvCxnSpPr/>
          <p:nvPr/>
        </p:nvCxnSpPr>
        <p:spPr bwMode="auto">
          <a:xfrm flipV="1">
            <a:off x="4220620" y="2516862"/>
            <a:ext cx="514640" cy="340663"/>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35" name="TextBox 34"/>
          <p:cNvSpPr txBox="1"/>
          <p:nvPr/>
        </p:nvSpPr>
        <p:spPr>
          <a:xfrm>
            <a:off x="6016625" y="4875962"/>
            <a:ext cx="1084262" cy="738664"/>
          </a:xfrm>
          <a:prstGeom prst="rect">
            <a:avLst/>
          </a:prstGeom>
          <a:solidFill>
            <a:srgbClr val="0080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smtClean="0">
                <a:solidFill>
                  <a:srgbClr val="FFFFFF"/>
                </a:solidFill>
                <a:latin typeface="Georgia" pitchFamily="18" charset="0"/>
                <a:ea typeface="MS PGothic" pitchFamily="34" charset="-128"/>
                <a:cs typeface="Arial"/>
                <a:sym typeface="Arial"/>
                <a:rtl val="0"/>
              </a:rPr>
              <a:t>M Senior </a:t>
            </a:r>
          </a:p>
          <a:p>
            <a:pPr algn="ctr">
              <a:spcBef>
                <a:spcPct val="20000"/>
              </a:spcBef>
            </a:pPr>
            <a:r>
              <a:rPr lang="en-US" sz="1000" b="1" dirty="0" smtClean="0">
                <a:solidFill>
                  <a:srgbClr val="FFFFFF"/>
                </a:solidFill>
                <a:latin typeface="Georgia" pitchFamily="18" charset="0"/>
                <a:ea typeface="MS PGothic" pitchFamily="34" charset="-128"/>
                <a:cs typeface="Arial"/>
                <a:sym typeface="Arial"/>
                <a:rtl val="0"/>
              </a:rPr>
              <a:t>Management approves issuance. </a:t>
            </a:r>
            <a:endParaRPr lang="en-US" sz="1000" b="1" dirty="0">
              <a:solidFill>
                <a:srgbClr val="FFFFFF"/>
              </a:solidFill>
              <a:latin typeface="Georgia" pitchFamily="18" charset="0"/>
              <a:ea typeface="MS PGothic" pitchFamily="34" charset="-128"/>
              <a:cs typeface="Arial"/>
              <a:sym typeface="Arial"/>
              <a:rtl val="0"/>
            </a:endParaRPr>
          </a:p>
        </p:txBody>
      </p:sp>
      <p:sp>
        <p:nvSpPr>
          <p:cNvPr id="36" name="TextBox 35"/>
          <p:cNvSpPr txBox="1"/>
          <p:nvPr/>
        </p:nvSpPr>
        <p:spPr>
          <a:xfrm>
            <a:off x="3639740" y="4968295"/>
            <a:ext cx="1676400" cy="553998"/>
          </a:xfrm>
          <a:prstGeom prst="rect">
            <a:avLst/>
          </a:prstGeom>
          <a:solidFill>
            <a:srgbClr val="008000"/>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smtClean="0">
                <a:solidFill>
                  <a:srgbClr val="FFFFFF"/>
                </a:solidFill>
                <a:latin typeface="Georgia" pitchFamily="18" charset="0"/>
                <a:ea typeface="MS PGothic" pitchFamily="34" charset="-128"/>
                <a:cs typeface="Arial"/>
                <a:sym typeface="Arial"/>
                <a:rtl val="0"/>
              </a:rPr>
              <a:t>Differences resolved. Clearance comments incorporated. </a:t>
            </a:r>
            <a:endParaRPr lang="en-US" sz="1000" b="1" dirty="0">
              <a:solidFill>
                <a:srgbClr val="FFFFFF"/>
              </a:solidFill>
              <a:latin typeface="Georgia" pitchFamily="18" charset="0"/>
              <a:ea typeface="MS PGothic" pitchFamily="34" charset="-128"/>
              <a:cs typeface="Arial"/>
              <a:sym typeface="Arial"/>
              <a:rtl val="0"/>
            </a:endParaRPr>
          </a:p>
        </p:txBody>
      </p:sp>
      <p:sp>
        <p:nvSpPr>
          <p:cNvPr id="38" name="TextBox 37"/>
          <p:cNvSpPr txBox="1"/>
          <p:nvPr/>
        </p:nvSpPr>
        <p:spPr>
          <a:xfrm>
            <a:off x="2722677" y="2554337"/>
            <a:ext cx="1376874" cy="553998"/>
          </a:xfrm>
          <a:prstGeom prst="rect">
            <a:avLst/>
          </a:prstGeom>
          <a:solidFill>
            <a:srgbClr val="0000FF"/>
          </a:solidFill>
          <a:ln w="12700">
            <a:solidFill>
              <a:srgbClr val="000000"/>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spcBef>
                <a:spcPct val="20000"/>
              </a:spcBef>
            </a:pPr>
            <a:r>
              <a:rPr lang="en-US" sz="1000" b="1" dirty="0" smtClean="0">
                <a:solidFill>
                  <a:srgbClr val="FFFFFF"/>
                </a:solidFill>
                <a:latin typeface="Georgia" pitchFamily="18" charset="0"/>
                <a:ea typeface="MS PGothic" pitchFamily="34" charset="-128"/>
                <a:cs typeface="Arial"/>
                <a:sym typeface="Arial"/>
                <a:rtl val="0"/>
              </a:rPr>
              <a:t>POC sends revised material to ADS Team.</a:t>
            </a:r>
            <a:endParaRPr lang="en-US" sz="1000" b="1" dirty="0">
              <a:solidFill>
                <a:srgbClr val="FFFFFF"/>
              </a:solidFill>
              <a:latin typeface="Georgia" pitchFamily="18" charset="0"/>
              <a:ea typeface="MS PGothic" pitchFamily="34" charset="-128"/>
              <a:cs typeface="Arial"/>
              <a:sym typeface="Arial"/>
              <a:rtl val="0"/>
            </a:endParaRPr>
          </a:p>
        </p:txBody>
      </p:sp>
    </p:spTree>
    <p:extLst>
      <p:ext uri="{BB962C8B-B14F-4D97-AF65-F5344CB8AC3E}">
        <p14:creationId xmlns:p14="http://schemas.microsoft.com/office/powerpoint/2010/main" val="352515806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AE6886B0157F547AD1750694162B23C" ma:contentTypeVersion="0" ma:contentTypeDescription="Create a new document." ma:contentTypeScope="" ma:versionID="2868c8817aa303cc8d39cd2891d51af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302CE1-4C47-4B0E-A9F6-620811D2FEB7}">
  <ds:schemaRefs>
    <ds:schemaRef ds:uri="http://schemas.microsoft.com/office/2006/metadata/longProperties"/>
  </ds:schemaRefs>
</ds:datastoreItem>
</file>

<file path=customXml/itemProps2.xml><?xml version="1.0" encoding="utf-8"?>
<ds:datastoreItem xmlns:ds="http://schemas.openxmlformats.org/officeDocument/2006/customXml" ds:itemID="{0304B390-3D58-478A-9D2A-1C8EE26EAA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EAD150A-060C-4BF2-A1BD-963E53808F38}">
  <ds:schemaRefs>
    <ds:schemaRef ds:uri="http://schemas.microsoft.com/office/infopath/2007/PartnerControls"/>
    <ds:schemaRef ds:uri="http://purl.org/dc/dcmitype/"/>
    <ds:schemaRef ds:uri="http://purl.org/dc/elements/1.1/"/>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s>
</ds:datastoreItem>
</file>

<file path=customXml/itemProps4.xml><?xml version="1.0" encoding="utf-8"?>
<ds:datastoreItem xmlns:ds="http://schemas.openxmlformats.org/officeDocument/2006/customXml" ds:itemID="{248F58A6-5DBB-447D-894D-ACA6A087BC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42756</TotalTime>
  <Words>1077</Words>
  <Application>Microsoft Office PowerPoint</Application>
  <PresentationFormat>On-screen Show (4:3)</PresentationFormat>
  <Paragraphs>147</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vt:lpstr>
      <vt:lpstr> The ADS Process</vt:lpstr>
      <vt:lpstr>PowerPoint Presentation</vt:lpstr>
      <vt:lpstr> </vt:lpstr>
      <vt:lpstr> </vt:lpstr>
      <vt:lpstr> </vt:lpstr>
    </vt:vector>
  </TitlesOfParts>
  <Company>JDG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 Studio</dc:creator>
  <cp:lastModifiedBy>Wood, Kristen (M/MPBP/POL:DKW)</cp:lastModifiedBy>
  <cp:revision>2792</cp:revision>
  <cp:lastPrinted>2016-05-04T21:01:21Z</cp:lastPrinted>
  <dcterms:created xsi:type="dcterms:W3CDTF">2004-09-17T20:07:42Z</dcterms:created>
  <dcterms:modified xsi:type="dcterms:W3CDTF">2019-06-28T12:50:14Z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hase">
    <vt:lpwstr>Planning</vt:lpwstr>
  </property>
  <property fmtid="{D5CDD505-2E9C-101B-9397-08002B2CF9AE}" pid="3" name="Business Process/Program">
    <vt:lpwstr>N/A</vt:lpwstr>
  </property>
  <property fmtid="{D5CDD505-2E9C-101B-9397-08002B2CF9AE}" pid="4" name="Workpaper Ref #">
    <vt:lpwstr>N/A</vt:lpwstr>
  </property>
  <property fmtid="{D5CDD505-2E9C-101B-9397-08002B2CF9AE}" pid="5" name="Mission or Washington">
    <vt:lpwstr>Washington</vt:lpwstr>
  </property>
  <property fmtid="{D5CDD505-2E9C-101B-9397-08002B2CF9AE}" pid="6" name="Workpaper Type">
    <vt:lpwstr>Workpaper</vt:lpwstr>
  </property>
  <property fmtid="{D5CDD505-2E9C-101B-9397-08002B2CF9AE}" pid="7" name="Specific Location">
    <vt:lpwstr>Washington</vt:lpwstr>
  </property>
  <property fmtid="{D5CDD505-2E9C-101B-9397-08002B2CF9AE}" pid="8" name="Status">
    <vt:lpwstr>Final</vt:lpwstr>
  </property>
  <property fmtid="{D5CDD505-2E9C-101B-9397-08002B2CF9AE}" pid="9" name="Business Process/Task">
    <vt:lpwstr>N/A</vt:lpwstr>
  </property>
  <property fmtid="{D5CDD505-2E9C-101B-9397-08002B2CF9AE}" pid="10" name="ContentTypeId">
    <vt:lpwstr>0x0101007AE6886B0157F547AD1750694162B23C</vt:lpwstr>
  </property>
</Properties>
</file>