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1" r:id="rId2"/>
    <p:sldId id="259" r:id="rId3"/>
    <p:sldId id="293" r:id="rId4"/>
    <p:sldId id="294" r:id="rId5"/>
    <p:sldId id="292" r:id="rId6"/>
    <p:sldId id="260" r:id="rId7"/>
    <p:sldId id="277" r:id="rId8"/>
    <p:sldId id="270" r:id="rId9"/>
    <p:sldId id="266" r:id="rId10"/>
    <p:sldId id="272" r:id="rId11"/>
    <p:sldId id="262" r:id="rId12"/>
    <p:sldId id="263" r:id="rId13"/>
    <p:sldId id="278" r:id="rId14"/>
    <p:sldId id="280" r:id="rId15"/>
    <p:sldId id="281" r:id="rId16"/>
    <p:sldId id="283" r:id="rId17"/>
    <p:sldId id="279" r:id="rId18"/>
    <p:sldId id="284" r:id="rId19"/>
    <p:sldId id="282" r:id="rId20"/>
    <p:sldId id="285" r:id="rId21"/>
    <p:sldId id="258" r:id="rId22"/>
    <p:sldId id="296" r:id="rId23"/>
    <p:sldId id="297" r:id="rId24"/>
    <p:sldId id="274" r:id="rId25"/>
    <p:sldId id="289" r:id="rId26"/>
    <p:sldId id="288" r:id="rId27"/>
    <p:sldId id="286" r:id="rId28"/>
    <p:sldId id="29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pos="74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323"/>
    <a:srgbClr val="DDDDDD"/>
    <a:srgbClr val="E7E6E6"/>
    <a:srgbClr val="BFBFBF"/>
    <a:srgbClr val="FFFFCC"/>
    <a:srgbClr val="5B9BD5"/>
    <a:srgbClr val="FFC000"/>
    <a:srgbClr val="C5E0B4"/>
    <a:srgbClr val="A3C7E7"/>
    <a:srgbClr val="F4B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48" d="100"/>
          <a:sy n="48" d="100"/>
        </p:scale>
        <p:origin x="48" y="452"/>
      </p:cViewPr>
      <p:guideLst>
        <p:guide orient="horz" pos="958"/>
        <p:guide pos="74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chindeka\AppData\Local\Microsoft\Windows\Temporary%20Internet%20Files\Content.IE5\A3L6H7GL\pfie-Export-20190712--1262308306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chindeka\AppData\Local\Microsoft\Windows\Temporary%20Internet%20Files\Content.IE5\A3L6H7GL\pfie-Export-20190712--1262308306.csv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chindeka\AppData\Local\Microsoft\Windows\Temporary%20Internet%20Files\Content.IE5\A3L6H7GL\pfie-Export-20190712--1262308306.csv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ZA"/>
              <a:t>New Investment in Renewable Energy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Sheet2!$C$34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Sheet2!$D$33:$Q$33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Sheet2!$D$34:$Q$34</c:f>
              <c:numCache>
                <c:formatCode>_ * #,##0.0_ ;_ * \-#,##0.0_ ;_ * "-"??_ ;_ @_ </c:formatCode>
                <c:ptCount val="14"/>
                <c:pt idx="0">
                  <c:v>11.2</c:v>
                </c:pt>
                <c:pt idx="1">
                  <c:v>15.9</c:v>
                </c:pt>
                <c:pt idx="2">
                  <c:v>21.8</c:v>
                </c:pt>
                <c:pt idx="3">
                  <c:v>38.700000000000003</c:v>
                </c:pt>
                <c:pt idx="4">
                  <c:v>61.5</c:v>
                </c:pt>
                <c:pt idx="5">
                  <c:v>64</c:v>
                </c:pt>
                <c:pt idx="6">
                  <c:v>103.3</c:v>
                </c:pt>
                <c:pt idx="7">
                  <c:v>158.1</c:v>
                </c:pt>
                <c:pt idx="8">
                  <c:v>140.5</c:v>
                </c:pt>
                <c:pt idx="9">
                  <c:v>119.9</c:v>
                </c:pt>
                <c:pt idx="10">
                  <c:v>145.30000000000001</c:v>
                </c:pt>
                <c:pt idx="11">
                  <c:v>179.3</c:v>
                </c:pt>
                <c:pt idx="12">
                  <c:v>136.5</c:v>
                </c:pt>
                <c:pt idx="13">
                  <c:v>160.80000000000001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56-4E15-8401-C3ED27C5D410}"/>
            </c:ext>
          </c:extLst>
        </c:ser>
        <c:ser>
          <c:idx val="1"/>
          <c:order val="1"/>
          <c:tx>
            <c:strRef>
              <c:f>Sheet2!$C$35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Sheet2!$D$33:$Q$33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Sheet2!$D$35:$Q$35</c:f>
              <c:numCache>
                <c:formatCode>_ * #,##0.0_ ;_ * \-#,##0.0_ ;_ * "-"??_ ;_ @_ </c:formatCode>
                <c:ptCount val="14"/>
                <c:pt idx="0">
                  <c:v>19.5</c:v>
                </c:pt>
                <c:pt idx="1">
                  <c:v>28.4</c:v>
                </c:pt>
                <c:pt idx="2">
                  <c:v>39.799999999999997</c:v>
                </c:pt>
                <c:pt idx="3">
                  <c:v>60.9</c:v>
                </c:pt>
                <c:pt idx="4">
                  <c:v>74.8</c:v>
                </c:pt>
                <c:pt idx="5">
                  <c:v>79.5</c:v>
                </c:pt>
                <c:pt idx="6">
                  <c:v>101.5</c:v>
                </c:pt>
                <c:pt idx="7">
                  <c:v>87.2</c:v>
                </c:pt>
                <c:pt idx="8">
                  <c:v>83.6</c:v>
                </c:pt>
                <c:pt idx="9">
                  <c:v>86.4</c:v>
                </c:pt>
                <c:pt idx="10">
                  <c:v>110.7</c:v>
                </c:pt>
                <c:pt idx="11">
                  <c:v>124.7</c:v>
                </c:pt>
                <c:pt idx="12">
                  <c:v>121.6</c:v>
                </c:pt>
                <c:pt idx="13">
                  <c:v>107.2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56-4E15-8401-C3ED27C5D410}"/>
            </c:ext>
          </c:extLst>
        </c:ser>
        <c:ser>
          <c:idx val="2"/>
          <c:order val="2"/>
          <c:tx>
            <c:strRef>
              <c:f>Sheet2!$C$36</c:f>
              <c:strCache>
                <c:ptCount val="1"/>
                <c:pt idx="0">
                  <c:v>Biofuels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Sheet2!$D$33:$Q$33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Sheet2!$D$36:$Q$36</c:f>
              <c:numCache>
                <c:formatCode>_ * #,##0.0_ ;_ * \-#,##0.0_ ;_ * "-"??_ ;_ @_ </c:formatCode>
                <c:ptCount val="14"/>
                <c:pt idx="0">
                  <c:v>4</c:v>
                </c:pt>
                <c:pt idx="1">
                  <c:v>9.9</c:v>
                </c:pt>
                <c:pt idx="2">
                  <c:v>28.6</c:v>
                </c:pt>
                <c:pt idx="3">
                  <c:v>27.4</c:v>
                </c:pt>
                <c:pt idx="4">
                  <c:v>18.2</c:v>
                </c:pt>
                <c:pt idx="5">
                  <c:v>10.199999999999999</c:v>
                </c:pt>
                <c:pt idx="6">
                  <c:v>10.6</c:v>
                </c:pt>
                <c:pt idx="7">
                  <c:v>10.6</c:v>
                </c:pt>
                <c:pt idx="8">
                  <c:v>7.2</c:v>
                </c:pt>
                <c:pt idx="9">
                  <c:v>5.2</c:v>
                </c:pt>
                <c:pt idx="10">
                  <c:v>5.2</c:v>
                </c:pt>
                <c:pt idx="11">
                  <c:v>3.5</c:v>
                </c:pt>
                <c:pt idx="12">
                  <c:v>2.1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56-4E15-8401-C3ED27C5D410}"/>
            </c:ext>
          </c:extLst>
        </c:ser>
        <c:ser>
          <c:idx val="3"/>
          <c:order val="3"/>
          <c:tx>
            <c:strRef>
              <c:f>Sheet2!$C$37</c:f>
              <c:strCache>
                <c:ptCount val="1"/>
                <c:pt idx="0">
                  <c:v>Biomass &amp; Waste to Energy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Sheet2!$D$33:$Q$33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Sheet2!$D$37:$Q$37</c:f>
              <c:numCache>
                <c:formatCode>_ * #,##0.0_ ;_ * \-#,##0.0_ ;_ * "-"??_ ;_ @_ </c:formatCode>
                <c:ptCount val="14"/>
                <c:pt idx="0">
                  <c:v>8.4</c:v>
                </c:pt>
                <c:pt idx="1">
                  <c:v>9.8000000000000007</c:v>
                </c:pt>
                <c:pt idx="2">
                  <c:v>12.8</c:v>
                </c:pt>
                <c:pt idx="3">
                  <c:v>22.9</c:v>
                </c:pt>
                <c:pt idx="4">
                  <c:v>17.5</c:v>
                </c:pt>
                <c:pt idx="5">
                  <c:v>15.1</c:v>
                </c:pt>
                <c:pt idx="6">
                  <c:v>16.899999999999999</c:v>
                </c:pt>
                <c:pt idx="7">
                  <c:v>20.2</c:v>
                </c:pt>
                <c:pt idx="8">
                  <c:v>15.8</c:v>
                </c:pt>
                <c:pt idx="9">
                  <c:v>14</c:v>
                </c:pt>
                <c:pt idx="10">
                  <c:v>12.7</c:v>
                </c:pt>
                <c:pt idx="11">
                  <c:v>9.4</c:v>
                </c:pt>
                <c:pt idx="12">
                  <c:v>7.3</c:v>
                </c:pt>
                <c:pt idx="13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56-4E15-8401-C3ED27C5D410}"/>
            </c:ext>
          </c:extLst>
        </c:ser>
        <c:ser>
          <c:idx val="4"/>
          <c:order val="4"/>
          <c:tx>
            <c:strRef>
              <c:f>Sheet2!$C$38</c:f>
              <c:strCache>
                <c:ptCount val="1"/>
                <c:pt idx="0">
                  <c:v>Small Hydro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Sheet2!$D$33:$Q$33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Sheet2!$D$38:$Q$38</c:f>
              <c:numCache>
                <c:formatCode>_ * #,##0.0_ ;_ * \-#,##0.0_ ;_ * "-"??_ ;_ @_ </c:formatCode>
                <c:ptCount val="14"/>
                <c:pt idx="0">
                  <c:v>2.7</c:v>
                </c:pt>
                <c:pt idx="1">
                  <c:v>7.5</c:v>
                </c:pt>
                <c:pt idx="2">
                  <c:v>7.5</c:v>
                </c:pt>
                <c:pt idx="3">
                  <c:v>6.5</c:v>
                </c:pt>
                <c:pt idx="4">
                  <c:v>7.6</c:v>
                </c:pt>
                <c:pt idx="5">
                  <c:v>6.2</c:v>
                </c:pt>
                <c:pt idx="6">
                  <c:v>8.1999999999999993</c:v>
                </c:pt>
                <c:pt idx="7">
                  <c:v>7.6</c:v>
                </c:pt>
                <c:pt idx="8">
                  <c:v>6.5</c:v>
                </c:pt>
                <c:pt idx="9">
                  <c:v>5.8</c:v>
                </c:pt>
                <c:pt idx="10">
                  <c:v>7</c:v>
                </c:pt>
                <c:pt idx="11">
                  <c:v>3.6</c:v>
                </c:pt>
                <c:pt idx="12">
                  <c:v>3.9</c:v>
                </c:pt>
                <c:pt idx="13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56-4E15-8401-C3ED27C5D410}"/>
            </c:ext>
          </c:extLst>
        </c:ser>
        <c:ser>
          <c:idx val="5"/>
          <c:order val="5"/>
          <c:tx>
            <c:strRef>
              <c:f>Sheet2!$C$39</c:f>
              <c:strCache>
                <c:ptCount val="1"/>
                <c:pt idx="0">
                  <c:v>Geothermal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Sheet2!$D$33:$Q$33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Sheet2!$D$39:$Q$39</c:f>
              <c:numCache>
                <c:formatCode>_ * #,##0.0_ ;_ * \-#,##0.0_ ;_ * "-"??_ ;_ @_ </c:formatCode>
                <c:ptCount val="14"/>
                <c:pt idx="0">
                  <c:v>1.2</c:v>
                </c:pt>
                <c:pt idx="1">
                  <c:v>1.2</c:v>
                </c:pt>
                <c:pt idx="2">
                  <c:v>1.4</c:v>
                </c:pt>
                <c:pt idx="3">
                  <c:v>1.7</c:v>
                </c:pt>
                <c:pt idx="4">
                  <c:v>1.7</c:v>
                </c:pt>
                <c:pt idx="5">
                  <c:v>2.8</c:v>
                </c:pt>
                <c:pt idx="6">
                  <c:v>2.9</c:v>
                </c:pt>
                <c:pt idx="7">
                  <c:v>3.9</c:v>
                </c:pt>
                <c:pt idx="8">
                  <c:v>1.6</c:v>
                </c:pt>
                <c:pt idx="9">
                  <c:v>2.8</c:v>
                </c:pt>
                <c:pt idx="10">
                  <c:v>2.9</c:v>
                </c:pt>
                <c:pt idx="11">
                  <c:v>2.5</c:v>
                </c:pt>
                <c:pt idx="12">
                  <c:v>2.5</c:v>
                </c:pt>
                <c:pt idx="13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556-4E15-8401-C3ED27C5D410}"/>
            </c:ext>
          </c:extLst>
        </c:ser>
        <c:ser>
          <c:idx val="6"/>
          <c:order val="6"/>
          <c:tx>
            <c:strRef>
              <c:f>Sheet2!$C$40</c:f>
              <c:strCache>
                <c:ptCount val="1"/>
                <c:pt idx="0">
                  <c:v>Marine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Sheet2!$D$33:$Q$33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Sheet2!$D$40:$Q$40</c:f>
              <c:numCache>
                <c:formatCode>_ * #,##0.0_ ;_ * \-#,##0.0_ ;_ * "-"??_ ;_ @_ </c:formatCode>
                <c:ptCount val="14"/>
                <c:pt idx="0">
                  <c:v>0</c:v>
                </c:pt>
                <c:pt idx="1">
                  <c:v>0.1</c:v>
                </c:pt>
                <c:pt idx="2">
                  <c:v>0.8</c:v>
                </c:pt>
                <c:pt idx="3">
                  <c:v>0.8</c:v>
                </c:pt>
                <c:pt idx="4">
                  <c:v>0.2</c:v>
                </c:pt>
                <c:pt idx="5">
                  <c:v>0.3</c:v>
                </c:pt>
                <c:pt idx="6">
                  <c:v>0.2</c:v>
                </c:pt>
                <c:pt idx="7">
                  <c:v>0.2</c:v>
                </c:pt>
                <c:pt idx="8">
                  <c:v>0.3</c:v>
                </c:pt>
                <c:pt idx="9">
                  <c:v>0.2</c:v>
                </c:pt>
                <c:pt idx="10">
                  <c:v>0.3</c:v>
                </c:pt>
                <c:pt idx="11">
                  <c:v>0.2</c:v>
                </c:pt>
                <c:pt idx="12">
                  <c:v>0.2</c:v>
                </c:pt>
                <c:pt idx="1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556-4E15-8401-C3ED27C5D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8383656"/>
        <c:axId val="1148379736"/>
      </c:barChart>
      <c:catAx>
        <c:axId val="1148383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8379736"/>
        <c:crosses val="autoZero"/>
        <c:auto val="1"/>
        <c:lblAlgn val="ctr"/>
        <c:lblOffset val="100"/>
        <c:noMultiLvlLbl val="0"/>
      </c:catAx>
      <c:valAx>
        <c:axId val="1148379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/>
                  <a:t>US$bn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 * #,##0.0_ ;_ * \-#,##0.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8383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New Investment in Renewable Energy – 2017 $</a:t>
            </a:r>
            <a:r>
              <a:rPr lang="en-ZA" dirty="0" err="1"/>
              <a:t>bn</a:t>
            </a:r>
            <a:endParaRPr lang="en-ZA" dirty="0"/>
          </a:p>
        </c:rich>
      </c:tx>
      <c:layout>
        <c:manualLayout>
          <c:xMode val="edge"/>
          <c:yMode val="edge"/>
          <c:x val="0.41948059973932572"/>
          <c:y val="2.08627069608691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05-4434-8D58-6BFED3C0D6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05-4434-8D58-6BFED3C0D62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F05-4434-8D58-6BFED3C0D62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F05-4434-8D58-6BFED3C0D62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F05-4434-8D58-6BFED3C0D62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F05-4434-8D58-6BFED3C0D62D}"/>
              </c:ext>
            </c:extLst>
          </c:dPt>
          <c:dPt>
            <c:idx val="6"/>
            <c:bubble3D val="0"/>
            <c:explosion val="32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F05-4434-8D58-6BFED3C0D62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F05-4434-8D58-6BFED3C0D62D}"/>
              </c:ext>
            </c:extLst>
          </c:dPt>
          <c:dLbls>
            <c:dLbl>
              <c:idx val="0"/>
              <c:layout>
                <c:manualLayout>
                  <c:x val="-3.8998990548677122E-2"/>
                  <c:y val="-1.00782452743345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05-4434-8D58-6BFED3C0D6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Sheet2!$Y$24:$Y$31</c:f>
              <c:strCache>
                <c:ptCount val="8"/>
                <c:pt idx="0">
                  <c:v>China</c:v>
                </c:pt>
                <c:pt idx="1">
                  <c:v>Europe</c:v>
                </c:pt>
                <c:pt idx="2">
                  <c:v>United States</c:v>
                </c:pt>
                <c:pt idx="3">
                  <c:v>ASOC (excl. China &amp; India)</c:v>
                </c:pt>
                <c:pt idx="4">
                  <c:v>AMER (excl. US &amp; Brazil)</c:v>
                </c:pt>
                <c:pt idx="5">
                  <c:v>India</c:v>
                </c:pt>
                <c:pt idx="6">
                  <c:v>Middle East &amp; Africa</c:v>
                </c:pt>
                <c:pt idx="7">
                  <c:v>Brazil</c:v>
                </c:pt>
              </c:strCache>
            </c:strRef>
          </c:cat>
          <c:val>
            <c:numRef>
              <c:f>Sheet2!$Z$24:$Z$31</c:f>
              <c:numCache>
                <c:formatCode>_ * #,##0.0_ ;_ * \-#,##0.0_ ;_ * "-"??_ ;_ @_ </c:formatCode>
                <c:ptCount val="8"/>
                <c:pt idx="0">
                  <c:v>126.6</c:v>
                </c:pt>
                <c:pt idx="1">
                  <c:v>40.9</c:v>
                </c:pt>
                <c:pt idx="2">
                  <c:v>40.5</c:v>
                </c:pt>
                <c:pt idx="3">
                  <c:v>31.4</c:v>
                </c:pt>
                <c:pt idx="4">
                  <c:v>13.4</c:v>
                </c:pt>
                <c:pt idx="5">
                  <c:v>10.9</c:v>
                </c:pt>
                <c:pt idx="6">
                  <c:v>10.1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F05-4434-8D58-6BFED3C0D6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385759478122599"/>
          <c:y val="0.11367070325519386"/>
          <c:w val="0.34015187552482534"/>
          <c:h val="0.886329296744806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Projects Closed (</a:t>
            </a:r>
            <a:r>
              <a:rPr lang="en-ZA" dirty="0" err="1"/>
              <a:t>US$mn</a:t>
            </a:r>
            <a:r>
              <a:rPr lang="en-ZA" dirty="0"/>
              <a:t>)</a:t>
            </a:r>
          </a:p>
        </c:rich>
      </c:tx>
      <c:layout>
        <c:manualLayout>
          <c:xMode val="edge"/>
          <c:yMode val="edge"/>
          <c:x val="0.34643855358365011"/>
          <c:y val="5.50098685682851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Sheet4!$A$34:$A$51</c:f>
              <c:strCache>
                <c:ptCount val="18"/>
                <c:pt idx="0">
                  <c:v>South Africa</c:v>
                </c:pt>
                <c:pt idx="1">
                  <c:v>Angola</c:v>
                </c:pt>
                <c:pt idx="2">
                  <c:v>Egypt</c:v>
                </c:pt>
                <c:pt idx="3">
                  <c:v>Ghana</c:v>
                </c:pt>
                <c:pt idx="4">
                  <c:v>Nigeria</c:v>
                </c:pt>
                <c:pt idx="5">
                  <c:v>Senegal</c:v>
                </c:pt>
                <c:pt idx="6">
                  <c:v>Morocco</c:v>
                </c:pt>
                <c:pt idx="7">
                  <c:v>Kenya</c:v>
                </c:pt>
                <c:pt idx="8">
                  <c:v>Rwanda</c:v>
                </c:pt>
                <c:pt idx="9">
                  <c:v>Mozambique</c:v>
                </c:pt>
                <c:pt idx="10">
                  <c:v>Tanzania</c:v>
                </c:pt>
                <c:pt idx="11">
                  <c:v>Mali</c:v>
                </c:pt>
                <c:pt idx="12">
                  <c:v>Guinea</c:v>
                </c:pt>
                <c:pt idx="13">
                  <c:v>Uganda</c:v>
                </c:pt>
                <c:pt idx="14">
                  <c:v>Dem Rep Congo</c:v>
                </c:pt>
                <c:pt idx="15">
                  <c:v>Namibia</c:v>
                </c:pt>
                <c:pt idx="16">
                  <c:v>Zambia</c:v>
                </c:pt>
                <c:pt idx="17">
                  <c:v>Burkina Faso</c:v>
                </c:pt>
              </c:strCache>
            </c:strRef>
          </c:cat>
          <c:val>
            <c:numRef>
              <c:f>Sheet4!$B$34:$B$51</c:f>
              <c:numCache>
                <c:formatCode>_ * #,##0_ ;_ * \-#,##0_ ;_ * "-"??_ ;_ @_ </c:formatCode>
                <c:ptCount val="18"/>
                <c:pt idx="0">
                  <c:v>5489.3173000000006</c:v>
                </c:pt>
                <c:pt idx="1">
                  <c:v>4500</c:v>
                </c:pt>
                <c:pt idx="2">
                  <c:v>3833.6499000000003</c:v>
                </c:pt>
                <c:pt idx="3">
                  <c:v>1452</c:v>
                </c:pt>
                <c:pt idx="4">
                  <c:v>1000</c:v>
                </c:pt>
                <c:pt idx="5">
                  <c:v>544.91779999999994</c:v>
                </c:pt>
                <c:pt idx="6">
                  <c:v>479.38</c:v>
                </c:pt>
                <c:pt idx="7">
                  <c:v>426</c:v>
                </c:pt>
                <c:pt idx="8">
                  <c:v>350</c:v>
                </c:pt>
                <c:pt idx="9">
                  <c:v>345</c:v>
                </c:pt>
                <c:pt idx="10">
                  <c:v>268.82</c:v>
                </c:pt>
                <c:pt idx="11">
                  <c:v>220.755</c:v>
                </c:pt>
                <c:pt idx="12">
                  <c:v>121</c:v>
                </c:pt>
                <c:pt idx="13">
                  <c:v>116.7052</c:v>
                </c:pt>
                <c:pt idx="14">
                  <c:v>105</c:v>
                </c:pt>
                <c:pt idx="15">
                  <c:v>80.697000000000003</c:v>
                </c:pt>
                <c:pt idx="16">
                  <c:v>60</c:v>
                </c:pt>
                <c:pt idx="17">
                  <c:v>16.600000000000001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2B-4F2F-8A43-CDC58F92C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8362488"/>
        <c:axId val="1148358960"/>
      </c:barChart>
      <c:catAx>
        <c:axId val="1148362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8358960"/>
        <c:crosses val="autoZero"/>
        <c:auto val="1"/>
        <c:lblAlgn val="ctr"/>
        <c:lblOffset val="100"/>
        <c:noMultiLvlLbl val="0"/>
      </c:catAx>
      <c:valAx>
        <c:axId val="114835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8362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ZA"/>
              <a:t>Number of Projects Closed</a:t>
            </a:r>
          </a:p>
        </c:rich>
      </c:tx>
      <c:layout>
        <c:manualLayout>
          <c:xMode val="edge"/>
          <c:yMode val="edge"/>
          <c:x val="0.33370694293486164"/>
          <c:y val="6.21886330780246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Sheet4!$A$53:$A$70</c:f>
              <c:strCache>
                <c:ptCount val="18"/>
                <c:pt idx="0">
                  <c:v>South Africa</c:v>
                </c:pt>
                <c:pt idx="1">
                  <c:v>Egypt</c:v>
                </c:pt>
                <c:pt idx="2">
                  <c:v>Uganda</c:v>
                </c:pt>
                <c:pt idx="3">
                  <c:v>Senegal</c:v>
                </c:pt>
                <c:pt idx="4">
                  <c:v>Kenya</c:v>
                </c:pt>
                <c:pt idx="5">
                  <c:v>Ghana</c:v>
                </c:pt>
                <c:pt idx="6">
                  <c:v>Mali</c:v>
                </c:pt>
                <c:pt idx="7">
                  <c:v>Morocco</c:v>
                </c:pt>
                <c:pt idx="8">
                  <c:v>Mozambique</c:v>
                </c:pt>
                <c:pt idx="9">
                  <c:v>Namibia</c:v>
                </c:pt>
                <c:pt idx="10">
                  <c:v>Tanzania</c:v>
                </c:pt>
                <c:pt idx="11">
                  <c:v>Angola</c:v>
                </c:pt>
                <c:pt idx="12">
                  <c:v>Burkina Faso</c:v>
                </c:pt>
                <c:pt idx="13">
                  <c:v>Dem Rep Congo</c:v>
                </c:pt>
                <c:pt idx="14">
                  <c:v>Guinea</c:v>
                </c:pt>
                <c:pt idx="15">
                  <c:v>Nigeria</c:v>
                </c:pt>
                <c:pt idx="16">
                  <c:v>Rwanda</c:v>
                </c:pt>
                <c:pt idx="17">
                  <c:v>Zambia</c:v>
                </c:pt>
              </c:strCache>
            </c:strRef>
          </c:cat>
          <c:val>
            <c:numRef>
              <c:f>Sheet4!$B$53:$B$70</c:f>
              <c:numCache>
                <c:formatCode>General</c:formatCode>
                <c:ptCount val="18"/>
                <c:pt idx="0">
                  <c:v>22</c:v>
                </c:pt>
                <c:pt idx="1">
                  <c:v>17</c:v>
                </c:pt>
                <c:pt idx="2">
                  <c:v>6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55-41C9-9856-3843DB43B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6852808"/>
        <c:axId val="816843400"/>
      </c:barChart>
      <c:catAx>
        <c:axId val="816852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6843400"/>
        <c:crosses val="autoZero"/>
        <c:auto val="1"/>
        <c:lblAlgn val="ctr"/>
        <c:lblOffset val="100"/>
        <c:noMultiLvlLbl val="0"/>
      </c:catAx>
      <c:valAx>
        <c:axId val="816843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6852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ZA" dirty="0"/>
              <a:t>Project Closed (</a:t>
            </a:r>
            <a:r>
              <a:rPr lang="en-ZA" dirty="0" err="1"/>
              <a:t>US$bn</a:t>
            </a:r>
            <a:r>
              <a:rPr lang="en-ZA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13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FF-4A06-BEB1-32275E33ED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FF-4A06-BEB1-32275E33ED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FF-4A06-BEB1-32275E33EDD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FF-4A06-BEB1-32275E33EDD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1FF-4A06-BEB1-32275E33EDD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1FF-4A06-BEB1-32275E33ED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Sheet4!$A$25:$A$28</c:f>
              <c:strCache>
                <c:ptCount val="4"/>
                <c:pt idx="0">
                  <c:v>East Africa</c:v>
                </c:pt>
                <c:pt idx="1">
                  <c:v>North Africa</c:v>
                </c:pt>
                <c:pt idx="2">
                  <c:v>Southern Africa</c:v>
                </c:pt>
                <c:pt idx="3">
                  <c:v>West Africa</c:v>
                </c:pt>
              </c:strCache>
            </c:strRef>
          </c:cat>
          <c:val>
            <c:numRef>
              <c:f>Sheet4!$B$25:$B$28</c:f>
              <c:numCache>
                <c:formatCode>_(* #,##0.00_);_(* \(#,##0.00\);_(* "-"??_);_(@_)</c:formatCode>
                <c:ptCount val="4"/>
                <c:pt idx="0">
                  <c:v>1.6715252</c:v>
                </c:pt>
                <c:pt idx="1">
                  <c:v>4.3130299000000001</c:v>
                </c:pt>
                <c:pt idx="2">
                  <c:v>10.070014299999999</c:v>
                </c:pt>
                <c:pt idx="3">
                  <c:v>3.3552727999999998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1FF-4A06-BEB1-32275E33ED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9D98E-9C40-473B-945E-1B683E7A1AD7}" type="datetimeFigureOut">
              <a:rPr lang="en-ZA" smtClean="0"/>
              <a:t>2020/07/08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F200B-F72D-48A0-8D15-F20534062F1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5753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err="1"/>
              <a:t>Habari</a:t>
            </a:r>
            <a:r>
              <a:rPr lang="en-US" dirty="0"/>
              <a:t> za </a:t>
            </a:r>
            <a:r>
              <a:rPr lang="en-US" dirty="0" err="1"/>
              <a:t>asubuhi</a:t>
            </a:r>
            <a:r>
              <a:rPr lang="en-US" baseline="0" dirty="0"/>
              <a:t>!</a:t>
            </a:r>
            <a:endParaRPr lang="en-US" dirty="0"/>
          </a:p>
          <a:p>
            <a:pPr marL="158750" indent="0">
              <a:buNone/>
            </a:pPr>
            <a:r>
              <a:rPr lang="en-US" dirty="0"/>
              <a:t>My name is Sarah Lawson and I’m on the energy team of USAID/Washington </a:t>
            </a:r>
          </a:p>
        </p:txBody>
      </p:sp>
    </p:spTree>
    <p:extLst>
      <p:ext uri="{BB962C8B-B14F-4D97-AF65-F5344CB8AC3E}">
        <p14:creationId xmlns:p14="http://schemas.microsoft.com/office/powerpoint/2010/main" val="1861900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F146-1D13-40CF-BED8-E101A05EB5AB}" type="datetimeFigureOut">
              <a:rPr lang="en-ZA" smtClean="0"/>
              <a:t>2020/07/08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300D-E8B6-4B22-AF8B-27D6B916E68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4854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F146-1D13-40CF-BED8-E101A05EB5AB}" type="datetimeFigureOut">
              <a:rPr lang="en-ZA" smtClean="0"/>
              <a:t>2020/07/08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300D-E8B6-4B22-AF8B-27D6B916E68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1886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F146-1D13-40CF-BED8-E101A05EB5AB}" type="datetimeFigureOut">
              <a:rPr lang="en-ZA" smtClean="0"/>
              <a:t>2020/07/08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300D-E8B6-4B22-AF8B-27D6B916E68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71344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RF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78367" y="431800"/>
            <a:ext cx="11232000" cy="50323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/>
              <a:t>Slide title</a:t>
            </a:r>
            <a:endParaRPr lang="en-GB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  <p:custDataLst>
              <p:tags r:id="rId2"/>
            </p:custDataLst>
          </p:nvPr>
        </p:nvSpPr>
        <p:spPr>
          <a:xfrm>
            <a:off x="478367" y="6529389"/>
            <a:ext cx="239184" cy="179387"/>
          </a:xfrm>
        </p:spPr>
        <p:txBody>
          <a:bodyPr/>
          <a:lstStyle>
            <a:lvl1pPr>
              <a:defRPr/>
            </a:lvl1pPr>
          </a:lstStyle>
          <a:p>
            <a:fld id="{56E3EF9F-6447-4352-9D67-5AAB50718BD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478367" y="1044000"/>
            <a:ext cx="11232000" cy="5040000"/>
          </a:xfrm>
          <a:prstGeom prst="rect">
            <a:avLst/>
          </a:prstGeom>
        </p:spPr>
        <p:txBody>
          <a:bodyPr wrap="square" lIns="0" tIns="0" rIns="0" bIns="0"/>
          <a:lstStyle>
            <a:lvl2pPr>
              <a:defRPr/>
            </a:lvl2pPr>
          </a:lstStyle>
          <a:p>
            <a:pPr lvl="0"/>
            <a:r>
              <a:rPr lang="en-GB"/>
              <a:t>Click to type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Nineth level</a:t>
            </a:r>
            <a:endParaRPr lang="en-GB" dirty="0"/>
          </a:p>
        </p:txBody>
      </p:sp>
      <p:sp>
        <p:nvSpPr>
          <p:cNvPr id="9" name="Line 16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gray">
          <a:xfrm>
            <a:off x="717551" y="6545264"/>
            <a:ext cx="0" cy="1047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1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  <p:custDataLst>
              <p:tags r:id="rId5"/>
            </p:custDataLst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44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roof&#10;&#10;Description automatically generated">
            <a:extLst>
              <a:ext uri="{FF2B5EF4-FFF2-40B4-BE49-F238E27FC236}">
                <a16:creationId xmlns:a16="http://schemas.microsoft.com/office/drawing/2014/main" id="{BBD4FC4A-825A-48F5-82A0-42CE451F76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 t="4916" b="2910"/>
          <a:stretch/>
        </p:blipFill>
        <p:spPr>
          <a:xfrm>
            <a:off x="203200" y="203683"/>
            <a:ext cx="11786912" cy="6450635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424029"/>
            <a:ext cx="2844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793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0C00456-721A-A94C-800A-D5E7EE91C160}" type="datetime1">
              <a:rPr lang="en-US" smtClean="0"/>
              <a:pPr/>
              <a:t>7/8/2020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24029"/>
            <a:ext cx="3860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793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424029"/>
            <a:ext cx="2844800" cy="214354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793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18715"/>
            <a:ext cx="5181600" cy="1600200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317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146997"/>
            <a:ext cx="4572000" cy="1600200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116">
                <a:solidFill>
                  <a:schemeClr val="bg1"/>
                </a:solidFill>
              </a:defRPr>
            </a:lvl1pPr>
            <a:lvl2pPr marL="604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9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14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18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23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28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32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37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995680" y="3932955"/>
            <a:ext cx="42672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026" y="753867"/>
            <a:ext cx="1826231" cy="543508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3793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F146-1D13-40CF-BED8-E101A05EB5AB}" type="datetimeFigureOut">
              <a:rPr lang="en-ZA" smtClean="0"/>
              <a:t>2020/07/08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300D-E8B6-4B22-AF8B-27D6B916E68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2097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F146-1D13-40CF-BED8-E101A05EB5AB}" type="datetimeFigureOut">
              <a:rPr lang="en-ZA" smtClean="0"/>
              <a:t>2020/07/08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300D-E8B6-4B22-AF8B-27D6B916E68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6502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F146-1D13-40CF-BED8-E101A05EB5AB}" type="datetimeFigureOut">
              <a:rPr lang="en-ZA" smtClean="0"/>
              <a:t>2020/07/08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300D-E8B6-4B22-AF8B-27D6B916E68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9224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F146-1D13-40CF-BED8-E101A05EB5AB}" type="datetimeFigureOut">
              <a:rPr lang="en-ZA" smtClean="0"/>
              <a:t>2020/07/08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300D-E8B6-4B22-AF8B-27D6B916E68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62030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F146-1D13-40CF-BED8-E101A05EB5AB}" type="datetimeFigureOut">
              <a:rPr lang="en-ZA" smtClean="0"/>
              <a:t>2020/07/08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300D-E8B6-4B22-AF8B-27D6B916E68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0984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F146-1D13-40CF-BED8-E101A05EB5AB}" type="datetimeFigureOut">
              <a:rPr lang="en-ZA" smtClean="0"/>
              <a:t>2020/07/08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300D-E8B6-4B22-AF8B-27D6B916E68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81561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F146-1D13-40CF-BED8-E101A05EB5AB}" type="datetimeFigureOut">
              <a:rPr lang="en-ZA" smtClean="0"/>
              <a:t>2020/07/08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300D-E8B6-4B22-AF8B-27D6B916E68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27228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F146-1D13-40CF-BED8-E101A05EB5AB}" type="datetimeFigureOut">
              <a:rPr lang="en-ZA" smtClean="0"/>
              <a:t>2020/07/08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3300D-E8B6-4B22-AF8B-27D6B916E68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1664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EF146-1D13-40CF-BED8-E101A05EB5AB}" type="datetimeFigureOut">
              <a:rPr lang="en-ZA" smtClean="0"/>
              <a:t>2020/07/08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3300D-E8B6-4B22-AF8B-27D6B916E68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099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8EA389-C4FD-4D59-92B4-C302BAD34EBF}"/>
              </a:ext>
            </a:extLst>
          </p:cNvPr>
          <p:cNvSpPr/>
          <p:nvPr/>
        </p:nvSpPr>
        <p:spPr>
          <a:xfrm>
            <a:off x="9475373" y="2391509"/>
            <a:ext cx="2522807" cy="2269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>
                <a:solidFill>
                  <a:schemeClr val="tx1"/>
                </a:solidFill>
              </a:rPr>
              <a:t>In partnership with: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604708"/>
            <a:fld id="{40C00456-721A-A94C-800A-D5E7EE91C160}" type="datetime1">
              <a:rPr lang="en-US" kern="1200">
                <a:ea typeface="+mn-ea"/>
              </a:rPr>
              <a:pPr defTabSz="604708"/>
              <a:t>7/8/2020</a:t>
            </a:fld>
            <a:endParaRPr lang="en-US" kern="1200"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04708"/>
            <a:r>
              <a:rPr lang="en-US" dirty="0"/>
              <a:t>ENVIRONMENT OFFICERS CONFERENCE</a:t>
            </a:r>
            <a:endParaRPr lang="en-US" kern="1200" dirty="0"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4708"/>
            <a:fld id="{42782948-4DBE-204D-AB9E-B65E067054AE}" type="slidenum">
              <a:rPr lang="en-US" kern="1200">
                <a:ea typeface="+mn-ea"/>
              </a:rPr>
              <a:pPr defTabSz="604708"/>
              <a:t>1</a:t>
            </a:fld>
            <a:endParaRPr lang="en-US" kern="1200">
              <a:ea typeface="+mn-ea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4400" y="2118715"/>
            <a:ext cx="5181600" cy="1600200"/>
          </a:xfrm>
        </p:spPr>
        <p:txBody>
          <a:bodyPr>
            <a:normAutofit/>
          </a:bodyPr>
          <a:lstStyle/>
          <a:p>
            <a:r>
              <a:rPr lang="en-ZA" dirty="0"/>
              <a:t>BRINGING PROJECTS TO FINANCIAL CLOSE IN AFRICA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14400" y="4146997"/>
            <a:ext cx="5087816" cy="1600200"/>
          </a:xfrm>
        </p:spPr>
        <p:txBody>
          <a:bodyPr>
            <a:normAutofit/>
          </a:bodyPr>
          <a:lstStyle/>
          <a:p>
            <a:r>
              <a:rPr lang="en-US" dirty="0"/>
              <a:t>JOHN TAYLOR, FIELDSTONE, JOHANNESBURG</a:t>
            </a:r>
          </a:p>
          <a:p>
            <a:r>
              <a:rPr lang="en-US" dirty="0"/>
              <a:t>MOROROGO WORKSHOP, JULY 2019</a:t>
            </a:r>
          </a:p>
        </p:txBody>
      </p:sp>
      <p:pic>
        <p:nvPicPr>
          <p:cNvPr id="8" name="Picture 5" descr="United States Energy Association Logo">
            <a:extLst>
              <a:ext uri="{FF2B5EF4-FFF2-40B4-BE49-F238E27FC236}">
                <a16:creationId xmlns:a16="http://schemas.microsoft.com/office/drawing/2014/main" id="{3A5656FF-A3E8-4B7D-A6E7-0BB23B0B2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2225" y="2918815"/>
            <a:ext cx="1489100" cy="61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USAID Power Africa Logo">
            <a:extLst>
              <a:ext uri="{FF2B5EF4-FFF2-40B4-BE49-F238E27FC236}">
                <a16:creationId xmlns:a16="http://schemas.microsoft.com/office/drawing/2014/main" id="{BFAE9927-5085-4979-903B-BB8615239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975" y="3757529"/>
            <a:ext cx="2009600" cy="7789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270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1325563"/>
          </a:xfrm>
        </p:spPr>
        <p:txBody>
          <a:bodyPr/>
          <a:lstStyle/>
          <a:p>
            <a:r>
              <a:rPr lang="en-ZA" dirty="0"/>
              <a:t>Effect of development feedback</a:t>
            </a:r>
          </a:p>
        </p:txBody>
      </p:sp>
      <p:sp>
        <p:nvSpPr>
          <p:cNvPr id="12" name="Text Box 79"/>
          <p:cNvSpPr txBox="1">
            <a:spLocks noChangeArrowheads="1"/>
          </p:cNvSpPr>
          <p:nvPr/>
        </p:nvSpPr>
        <p:spPr bwMode="auto">
          <a:xfrm>
            <a:off x="570629" y="1485569"/>
            <a:ext cx="6308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latin typeface="Calibri" panose="020F0502020204030204" pitchFamily="34" charset="0"/>
              </a:rPr>
              <a:t>Likelihood of project failure</a:t>
            </a:r>
          </a:p>
        </p:txBody>
      </p:sp>
      <p:sp>
        <p:nvSpPr>
          <p:cNvPr id="13" name="Text Box 79"/>
          <p:cNvSpPr txBox="1">
            <a:spLocks noChangeArrowheads="1"/>
          </p:cNvSpPr>
          <p:nvPr/>
        </p:nvSpPr>
        <p:spPr bwMode="auto">
          <a:xfrm>
            <a:off x="570629" y="5140488"/>
            <a:ext cx="6308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latin typeface="Calibri" panose="020F0502020204030204" pitchFamily="34" charset="0"/>
              </a:rPr>
              <a:t>Certainty of project structure</a:t>
            </a:r>
          </a:p>
        </p:txBody>
      </p:sp>
      <p:cxnSp>
        <p:nvCxnSpPr>
          <p:cNvPr id="14" name="Straight Connector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776865" y="986443"/>
            <a:ext cx="1" cy="475297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34994" y="6226269"/>
            <a:ext cx="151983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Financial close</a:t>
            </a:r>
          </a:p>
        </p:txBody>
      </p:sp>
      <p:cxnSp>
        <p:nvCxnSpPr>
          <p:cNvPr id="18" name="Straight Connector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726048" y="1743934"/>
            <a:ext cx="1628775" cy="345976"/>
          </a:xfrm>
          <a:prstGeom prst="line">
            <a:avLst/>
          </a:prstGeom>
          <a:ln w="1587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401406" y="1901639"/>
            <a:ext cx="151983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Development feedback </a:t>
            </a:r>
          </a:p>
        </p:txBody>
      </p:sp>
      <p:cxnSp>
        <p:nvCxnSpPr>
          <p:cNvPr id="23" name="Straight Connector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4862511" y="4758352"/>
            <a:ext cx="1533525" cy="468590"/>
          </a:xfrm>
          <a:prstGeom prst="line">
            <a:avLst/>
          </a:prstGeom>
          <a:ln w="15875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343049" y="4470986"/>
            <a:ext cx="151983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Development feedback 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8686800" y="1196975"/>
            <a:ext cx="2800350" cy="4351338"/>
          </a:xfrm>
        </p:spPr>
        <p:txBody>
          <a:bodyPr>
            <a:normAutofit fontScale="77500" lnSpcReduction="20000"/>
          </a:bodyPr>
          <a:lstStyle/>
          <a:p>
            <a:r>
              <a:rPr lang="en-ZA" dirty="0"/>
              <a:t>At financial close the project structure is fixed and funding is certain</a:t>
            </a:r>
          </a:p>
          <a:p>
            <a:endParaRPr lang="en-ZA" dirty="0"/>
          </a:p>
          <a:p>
            <a:r>
              <a:rPr lang="en-ZA" dirty="0"/>
              <a:t>Development feedback tends to increase the financial close gap and delay the project </a:t>
            </a:r>
          </a:p>
          <a:p>
            <a:endParaRPr lang="en-ZA" dirty="0"/>
          </a:p>
          <a:p>
            <a:r>
              <a:rPr lang="en-ZA" b="1" i="1" dirty="0">
                <a:solidFill>
                  <a:srgbClr val="00B0F0"/>
                </a:solidFill>
              </a:rPr>
              <a:t>Minimising this risk is key to a successful close</a:t>
            </a:r>
          </a:p>
          <a:p>
            <a:endParaRPr lang="en-ZA" dirty="0"/>
          </a:p>
        </p:txBody>
      </p:sp>
      <p:sp>
        <p:nvSpPr>
          <p:cNvPr id="10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56324" flipV="1">
            <a:off x="1308528" y="3022051"/>
            <a:ext cx="6354256" cy="2474576"/>
          </a:xfrm>
          <a:custGeom>
            <a:avLst/>
            <a:gdLst>
              <a:gd name="connsiteX0" fmla="*/ 0 w 4810125"/>
              <a:gd name="connsiteY0" fmla="*/ 0 h 2266950"/>
              <a:gd name="connsiteX1" fmla="*/ 3362325 w 4810125"/>
              <a:gd name="connsiteY1" fmla="*/ 1019175 h 2266950"/>
              <a:gd name="connsiteX2" fmla="*/ 4810125 w 4810125"/>
              <a:gd name="connsiteY2" fmla="*/ 2266950 h 2266950"/>
              <a:gd name="connsiteX0" fmla="*/ 0 w 4982451"/>
              <a:gd name="connsiteY0" fmla="*/ 0 h 2741586"/>
              <a:gd name="connsiteX1" fmla="*/ 3534651 w 4982451"/>
              <a:gd name="connsiteY1" fmla="*/ 1493811 h 2741586"/>
              <a:gd name="connsiteX2" fmla="*/ 4982451 w 4982451"/>
              <a:gd name="connsiteY2" fmla="*/ 2741586 h 2741586"/>
              <a:gd name="connsiteX0" fmla="*/ 0 w 4923324"/>
              <a:gd name="connsiteY0" fmla="*/ 0 h 3009078"/>
              <a:gd name="connsiteX1" fmla="*/ 3534651 w 4923324"/>
              <a:gd name="connsiteY1" fmla="*/ 1493811 h 3009078"/>
              <a:gd name="connsiteX2" fmla="*/ 4923324 w 4923324"/>
              <a:gd name="connsiteY2" fmla="*/ 3009078 h 3009078"/>
              <a:gd name="connsiteX0" fmla="*/ 0 w 4670951"/>
              <a:gd name="connsiteY0" fmla="*/ 0 h 3095873"/>
              <a:gd name="connsiteX1" fmla="*/ 3534651 w 4670951"/>
              <a:gd name="connsiteY1" fmla="*/ 1493811 h 3095873"/>
              <a:gd name="connsiteX2" fmla="*/ 4670951 w 4670951"/>
              <a:gd name="connsiteY2" fmla="*/ 3095873 h 3095873"/>
              <a:gd name="connsiteX0" fmla="*/ 0 w 4689183"/>
              <a:gd name="connsiteY0" fmla="*/ 0 h 2974398"/>
              <a:gd name="connsiteX1" fmla="*/ 3534651 w 4689183"/>
              <a:gd name="connsiteY1" fmla="*/ 1493811 h 2974398"/>
              <a:gd name="connsiteX2" fmla="*/ 4689183 w 4689183"/>
              <a:gd name="connsiteY2" fmla="*/ 2974398 h 2974398"/>
              <a:gd name="connsiteX0" fmla="*/ 0 w 4668338"/>
              <a:gd name="connsiteY0" fmla="*/ 0 h 2691779"/>
              <a:gd name="connsiteX1" fmla="*/ 3534651 w 4668338"/>
              <a:gd name="connsiteY1" fmla="*/ 1493811 h 2691779"/>
              <a:gd name="connsiteX2" fmla="*/ 4668338 w 4668338"/>
              <a:gd name="connsiteY2" fmla="*/ 2691779 h 2691779"/>
              <a:gd name="connsiteX0" fmla="*/ 0 w 4483101"/>
              <a:gd name="connsiteY0" fmla="*/ 0 h 2426109"/>
              <a:gd name="connsiteX1" fmla="*/ 3349414 w 4483101"/>
              <a:gd name="connsiteY1" fmla="*/ 1228141 h 2426109"/>
              <a:gd name="connsiteX2" fmla="*/ 4483101 w 4483101"/>
              <a:gd name="connsiteY2" fmla="*/ 2426109 h 2426109"/>
              <a:gd name="connsiteX0" fmla="*/ 0 w 4485316"/>
              <a:gd name="connsiteY0" fmla="*/ 0 h 2474576"/>
              <a:gd name="connsiteX1" fmla="*/ 3349414 w 4485316"/>
              <a:gd name="connsiteY1" fmla="*/ 1228141 h 2474576"/>
              <a:gd name="connsiteX2" fmla="*/ 4485316 w 4485316"/>
              <a:gd name="connsiteY2" fmla="*/ 2474576 h 247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85316" h="2474576">
                <a:moveTo>
                  <a:pt x="0" y="0"/>
                </a:moveTo>
                <a:cubicBezTo>
                  <a:pt x="1280319" y="320675"/>
                  <a:pt x="2601861" y="815712"/>
                  <a:pt x="3349414" y="1228141"/>
                </a:cubicBezTo>
                <a:cubicBezTo>
                  <a:pt x="4096967" y="1640570"/>
                  <a:pt x="4162259" y="2039601"/>
                  <a:pt x="4485316" y="2474576"/>
                </a:cubicBezTo>
              </a:path>
            </a:pathLst>
          </a:custGeom>
          <a:noFill/>
          <a:ln w="22225">
            <a:solidFill>
              <a:srgbClr val="FFC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6" name="Straight Arrow Connector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38200" y="5902325"/>
            <a:ext cx="69386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79"/>
          <p:cNvSpPr txBox="1">
            <a:spLocks noChangeArrowheads="1"/>
          </p:cNvSpPr>
          <p:nvPr/>
        </p:nvSpPr>
        <p:spPr bwMode="auto">
          <a:xfrm>
            <a:off x="570629" y="6226270"/>
            <a:ext cx="6308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latin typeface="Calibri" panose="020F0502020204030204" pitchFamily="34" charset="0"/>
              </a:rPr>
              <a:t>Timeline to financial close</a:t>
            </a:r>
          </a:p>
        </p:txBody>
      </p:sp>
      <p:sp>
        <p:nvSpPr>
          <p:cNvPr id="33" name="Freeform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1143676">
            <a:off x="1286803" y="1408714"/>
            <a:ext cx="6354256" cy="2474576"/>
          </a:xfrm>
          <a:custGeom>
            <a:avLst/>
            <a:gdLst>
              <a:gd name="connsiteX0" fmla="*/ 0 w 4810125"/>
              <a:gd name="connsiteY0" fmla="*/ 0 h 2266950"/>
              <a:gd name="connsiteX1" fmla="*/ 3362325 w 4810125"/>
              <a:gd name="connsiteY1" fmla="*/ 1019175 h 2266950"/>
              <a:gd name="connsiteX2" fmla="*/ 4810125 w 4810125"/>
              <a:gd name="connsiteY2" fmla="*/ 2266950 h 2266950"/>
              <a:gd name="connsiteX0" fmla="*/ 0 w 4982451"/>
              <a:gd name="connsiteY0" fmla="*/ 0 h 2741586"/>
              <a:gd name="connsiteX1" fmla="*/ 3534651 w 4982451"/>
              <a:gd name="connsiteY1" fmla="*/ 1493811 h 2741586"/>
              <a:gd name="connsiteX2" fmla="*/ 4982451 w 4982451"/>
              <a:gd name="connsiteY2" fmla="*/ 2741586 h 2741586"/>
              <a:gd name="connsiteX0" fmla="*/ 0 w 4923324"/>
              <a:gd name="connsiteY0" fmla="*/ 0 h 3009078"/>
              <a:gd name="connsiteX1" fmla="*/ 3534651 w 4923324"/>
              <a:gd name="connsiteY1" fmla="*/ 1493811 h 3009078"/>
              <a:gd name="connsiteX2" fmla="*/ 4923324 w 4923324"/>
              <a:gd name="connsiteY2" fmla="*/ 3009078 h 3009078"/>
              <a:gd name="connsiteX0" fmla="*/ 0 w 4670951"/>
              <a:gd name="connsiteY0" fmla="*/ 0 h 3095873"/>
              <a:gd name="connsiteX1" fmla="*/ 3534651 w 4670951"/>
              <a:gd name="connsiteY1" fmla="*/ 1493811 h 3095873"/>
              <a:gd name="connsiteX2" fmla="*/ 4670951 w 4670951"/>
              <a:gd name="connsiteY2" fmla="*/ 3095873 h 3095873"/>
              <a:gd name="connsiteX0" fmla="*/ 0 w 4689183"/>
              <a:gd name="connsiteY0" fmla="*/ 0 h 2974398"/>
              <a:gd name="connsiteX1" fmla="*/ 3534651 w 4689183"/>
              <a:gd name="connsiteY1" fmla="*/ 1493811 h 2974398"/>
              <a:gd name="connsiteX2" fmla="*/ 4689183 w 4689183"/>
              <a:gd name="connsiteY2" fmla="*/ 2974398 h 2974398"/>
              <a:gd name="connsiteX0" fmla="*/ 0 w 4668338"/>
              <a:gd name="connsiteY0" fmla="*/ 0 h 2691779"/>
              <a:gd name="connsiteX1" fmla="*/ 3534651 w 4668338"/>
              <a:gd name="connsiteY1" fmla="*/ 1493811 h 2691779"/>
              <a:gd name="connsiteX2" fmla="*/ 4668338 w 4668338"/>
              <a:gd name="connsiteY2" fmla="*/ 2691779 h 2691779"/>
              <a:gd name="connsiteX0" fmla="*/ 0 w 4483101"/>
              <a:gd name="connsiteY0" fmla="*/ 0 h 2426109"/>
              <a:gd name="connsiteX1" fmla="*/ 3349414 w 4483101"/>
              <a:gd name="connsiteY1" fmla="*/ 1228141 h 2426109"/>
              <a:gd name="connsiteX2" fmla="*/ 4483101 w 4483101"/>
              <a:gd name="connsiteY2" fmla="*/ 2426109 h 2426109"/>
              <a:gd name="connsiteX0" fmla="*/ 0 w 4485316"/>
              <a:gd name="connsiteY0" fmla="*/ 0 h 2474576"/>
              <a:gd name="connsiteX1" fmla="*/ 3349414 w 4485316"/>
              <a:gd name="connsiteY1" fmla="*/ 1228141 h 2474576"/>
              <a:gd name="connsiteX2" fmla="*/ 4485316 w 4485316"/>
              <a:gd name="connsiteY2" fmla="*/ 2474576 h 247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85316" h="2474576">
                <a:moveTo>
                  <a:pt x="0" y="0"/>
                </a:moveTo>
                <a:cubicBezTo>
                  <a:pt x="1280319" y="320675"/>
                  <a:pt x="2601861" y="815712"/>
                  <a:pt x="3349414" y="1228141"/>
                </a:cubicBezTo>
                <a:cubicBezTo>
                  <a:pt x="4096967" y="1640570"/>
                  <a:pt x="4162259" y="2039601"/>
                  <a:pt x="4485316" y="2474576"/>
                </a:cubicBezTo>
              </a:path>
            </a:pathLst>
          </a:custGeom>
          <a:noFill/>
          <a:ln w="22225">
            <a:solidFill>
              <a:srgbClr val="FFC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47" name="Straight Arrow Connector 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409700" y="1901639"/>
            <a:ext cx="19050" cy="30925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79"/>
          <p:cNvSpPr txBox="1">
            <a:spLocks noChangeArrowheads="1"/>
          </p:cNvSpPr>
          <p:nvPr/>
        </p:nvSpPr>
        <p:spPr bwMode="auto">
          <a:xfrm>
            <a:off x="1522235" y="3233937"/>
            <a:ext cx="6308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i="1" dirty="0">
                <a:latin typeface="Calibri" panose="020F0502020204030204" pitchFamily="34" charset="0"/>
              </a:rPr>
              <a:t>Financial close gap</a:t>
            </a:r>
          </a:p>
        </p:txBody>
      </p:sp>
      <p:sp>
        <p:nvSpPr>
          <p:cNvPr id="49" name="Text Box 79"/>
          <p:cNvSpPr txBox="1">
            <a:spLocks noChangeArrowheads="1"/>
          </p:cNvSpPr>
          <p:nvPr/>
        </p:nvSpPr>
        <p:spPr bwMode="auto">
          <a:xfrm>
            <a:off x="570629" y="5868282"/>
            <a:ext cx="6308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latin typeface="Calibri" panose="020F0502020204030204" pitchFamily="34" charset="0"/>
              </a:rPr>
              <a:t>T</a:t>
            </a:r>
            <a:r>
              <a:rPr lang="en-GB" altLang="en-US" sz="1400" baseline="-25000" dirty="0">
                <a:latin typeface="Calibri" panose="020F0502020204030204" pitchFamily="34" charset="0"/>
              </a:rPr>
              <a:t>18 months+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605058" y="5902593"/>
            <a:ext cx="333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1400" dirty="0">
                <a:latin typeface="Calibri" panose="020F0502020204030204" pitchFamily="34" charset="0"/>
              </a:rPr>
              <a:t>T</a:t>
            </a:r>
            <a:r>
              <a:rPr lang="en-GB" altLang="en-US" sz="1400" baseline="-25000" dirty="0">
                <a:latin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36319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Final financial close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727491"/>
            <a:ext cx="10648950" cy="4351338"/>
          </a:xfrm>
        </p:spPr>
        <p:txBody>
          <a:bodyPr>
            <a:normAutofit fontScale="92500" lnSpcReduction="20000"/>
          </a:bodyPr>
          <a:lstStyle/>
          <a:p>
            <a:r>
              <a:rPr lang="en-ZA" dirty="0"/>
              <a:t>Completion and signature of direct agreements</a:t>
            </a:r>
          </a:p>
          <a:p>
            <a:r>
              <a:rPr lang="en-ZA" dirty="0"/>
              <a:t>Posting of guarantees</a:t>
            </a:r>
          </a:p>
          <a:p>
            <a:r>
              <a:rPr lang="en-ZA" dirty="0"/>
              <a:t>Opening of project finance accounts</a:t>
            </a:r>
          </a:p>
          <a:p>
            <a:r>
              <a:rPr lang="en-ZA" dirty="0"/>
              <a:t>Completion of conditions precedent to first withdrawal of funds</a:t>
            </a:r>
          </a:p>
          <a:p>
            <a:r>
              <a:rPr lang="en-ZA" dirty="0"/>
              <a:t>Model audit, accounting, tax, technical and insurance reports</a:t>
            </a:r>
          </a:p>
          <a:p>
            <a:r>
              <a:rPr lang="en-ZA" dirty="0"/>
              <a:t>Legal opinions confirming validity of project structure and contracts</a:t>
            </a:r>
          </a:p>
          <a:p>
            <a:r>
              <a:rPr lang="en-ZA" dirty="0"/>
              <a:t>Final credit approval and lender confirmation of funds</a:t>
            </a:r>
          </a:p>
          <a:p>
            <a:endParaRPr lang="en-ZA" dirty="0"/>
          </a:p>
          <a:p>
            <a:endParaRPr lang="en-ZA" dirty="0"/>
          </a:p>
          <a:p>
            <a:r>
              <a:rPr lang="en-ZA" b="1" i="1" dirty="0">
                <a:solidFill>
                  <a:srgbClr val="00B0F0"/>
                </a:solidFill>
              </a:rPr>
              <a:t>These are costly non-trivial activities which can only be undertaken once finalisation and formalisation is certain or very well progressed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24847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Typical financial close period features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2450" y="1825625"/>
            <a:ext cx="9667059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/>
              <a:t>Dramatic increase in activity and costs</a:t>
            </a:r>
          </a:p>
          <a:p>
            <a:pPr lvl="1"/>
            <a:r>
              <a:rPr lang="en-ZA" dirty="0"/>
              <a:t>Negotiations</a:t>
            </a:r>
          </a:p>
          <a:p>
            <a:pPr lvl="1"/>
            <a:r>
              <a:rPr lang="en-ZA" dirty="0"/>
              <a:t>Advisers</a:t>
            </a:r>
          </a:p>
          <a:p>
            <a:pPr lvl="1"/>
            <a:r>
              <a:rPr lang="en-ZA" dirty="0"/>
              <a:t>Finalisation of due diligence</a:t>
            </a:r>
          </a:p>
          <a:p>
            <a:endParaRPr lang="en-ZA" dirty="0"/>
          </a:p>
          <a:p>
            <a:r>
              <a:rPr lang="en-ZA" dirty="0"/>
              <a:t>Narrowing window of flexibility </a:t>
            </a:r>
          </a:p>
          <a:p>
            <a:pPr lvl="1"/>
            <a:r>
              <a:rPr lang="en-ZA" dirty="0"/>
              <a:t>Need to avoid major changes</a:t>
            </a:r>
          </a:p>
          <a:p>
            <a:endParaRPr lang="en-ZA" dirty="0"/>
          </a:p>
          <a:p>
            <a:r>
              <a:rPr lang="en-ZA" dirty="0"/>
              <a:t>Frustrated expectations</a:t>
            </a:r>
          </a:p>
          <a:p>
            <a:pPr lvl="1"/>
            <a:r>
              <a:rPr lang="en-ZA" dirty="0"/>
              <a:t>Projects taking too long</a:t>
            </a:r>
          </a:p>
          <a:p>
            <a:pPr lvl="1"/>
            <a:r>
              <a:rPr lang="en-ZA" dirty="0"/>
              <a:t>Parties unable to fulfil implied undertakings – risk of losing faith in deals</a:t>
            </a:r>
          </a:p>
          <a:p>
            <a:pPr lvl="1"/>
            <a:r>
              <a:rPr lang="en-ZA" dirty="0"/>
              <a:t>Misunderstanding by sponsors and concessionaire (Government or agency) of point in the cycle</a:t>
            </a:r>
          </a:p>
          <a:p>
            <a:endParaRPr lang="en-ZA" dirty="0"/>
          </a:p>
          <a:p>
            <a:r>
              <a:rPr lang="en-ZA" b="1" i="1" dirty="0">
                <a:solidFill>
                  <a:srgbClr val="00B0F0"/>
                </a:solidFill>
              </a:rPr>
              <a:t>Failure at this stage is catastrophic for risk perception and future development</a:t>
            </a:r>
          </a:p>
          <a:p>
            <a:pPr lvl="2"/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58419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Why is financial close difficult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/>
              <a:t>Based on Fieldstone experience in Africa, only 1 around in 3 projects will progress from the significant development phase to financial close. Key reasons:</a:t>
            </a:r>
          </a:p>
          <a:p>
            <a:endParaRPr lang="en-ZA" dirty="0"/>
          </a:p>
          <a:p>
            <a:pPr marL="914400" lvl="1" indent="-457200">
              <a:buFont typeface="+mj-lt"/>
              <a:buAutoNum type="arabicPeriod"/>
            </a:pPr>
            <a:r>
              <a:rPr lang="en-ZA" dirty="0"/>
              <a:t>Inherent nature of project finance </a:t>
            </a:r>
          </a:p>
          <a:p>
            <a:pPr marL="914400" lvl="1" indent="-457200">
              <a:buFont typeface="+mj-lt"/>
              <a:buAutoNum type="arabicPeriod"/>
            </a:pPr>
            <a:endParaRPr lang="en-ZA" dirty="0"/>
          </a:p>
          <a:p>
            <a:pPr marL="914400" lvl="1" indent="-457200">
              <a:buFont typeface="+mj-lt"/>
              <a:buAutoNum type="arabicPeriod"/>
            </a:pPr>
            <a:r>
              <a:rPr lang="en-ZA" dirty="0"/>
              <a:t>Inconsistent experience and capacity across developers and government  </a:t>
            </a:r>
          </a:p>
          <a:p>
            <a:pPr marL="914400" lvl="1" indent="-457200">
              <a:buFont typeface="+mj-lt"/>
              <a:buAutoNum type="arabicPeriod"/>
            </a:pPr>
            <a:endParaRPr lang="en-ZA" dirty="0"/>
          </a:p>
          <a:p>
            <a:pPr marL="914400" lvl="1" indent="-457200">
              <a:buFont typeface="+mj-lt"/>
              <a:buAutoNum type="arabicPeriod"/>
            </a:pPr>
            <a:r>
              <a:rPr lang="en-ZA" dirty="0"/>
              <a:t>Market features: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ZA" dirty="0"/>
              <a:t>Misunderstanding of risk and return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ZA" dirty="0"/>
              <a:t>Other realities of the African power market</a:t>
            </a:r>
          </a:p>
          <a:p>
            <a:pPr lvl="2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69597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The nature of project finance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ZA" dirty="0"/>
              <a:t>Project finance is highly effective for mobilising large amounts of capital but requires clear and contracted risk allocation and acceptance of these over the project life</a:t>
            </a:r>
          </a:p>
          <a:p>
            <a:endParaRPr lang="en-ZA" dirty="0"/>
          </a:p>
          <a:p>
            <a:r>
              <a:rPr lang="en-ZA" dirty="0"/>
              <a:t>If key risk allocation principles are missing e.g.</a:t>
            </a:r>
          </a:p>
          <a:p>
            <a:pPr lvl="1"/>
            <a:r>
              <a:rPr lang="en-ZA" dirty="0"/>
              <a:t>“What happens if the PPA is terminated”, </a:t>
            </a:r>
          </a:p>
          <a:p>
            <a:pPr lvl="1"/>
            <a:r>
              <a:rPr lang="en-ZA" dirty="0"/>
              <a:t>“how can I be sure that I will get paid for delivery of power”</a:t>
            </a:r>
          </a:p>
          <a:p>
            <a:pPr lvl="1"/>
            <a:r>
              <a:rPr lang="en-ZA" dirty="0"/>
              <a:t>“What happens if the law changes against my contracts”</a:t>
            </a:r>
          </a:p>
          <a:p>
            <a:pPr lvl="1"/>
            <a:r>
              <a:rPr lang="en-ZA" dirty="0"/>
              <a:t>“how can I be certain I will be connected on time? What happens if I’m not?”</a:t>
            </a:r>
          </a:p>
          <a:p>
            <a:pPr marL="0" indent="0">
              <a:buNone/>
            </a:pPr>
            <a:r>
              <a:rPr lang="en-ZA" dirty="0"/>
              <a:t>         Then the project simply will not proceed</a:t>
            </a:r>
          </a:p>
          <a:p>
            <a:pPr marL="0" indent="0">
              <a:buNone/>
            </a:pPr>
            <a:endParaRPr lang="en-ZA" dirty="0"/>
          </a:p>
          <a:p>
            <a:r>
              <a:rPr lang="en-ZA" dirty="0"/>
              <a:t>99/100 is not necessarily a passing mark for financial close to occur in limited recourse financing</a:t>
            </a:r>
          </a:p>
          <a:p>
            <a:pPr lvl="1"/>
            <a:r>
              <a:rPr lang="en-ZA" dirty="0"/>
              <a:t>Seemingly complete projects can spend a frustratingly long period closing out final items</a:t>
            </a:r>
          </a:p>
          <a:p>
            <a:endParaRPr lang="en-ZA" dirty="0"/>
          </a:p>
          <a:p>
            <a:r>
              <a:rPr lang="en-ZA" b="1" i="1" dirty="0">
                <a:solidFill>
                  <a:srgbClr val="00B0F0"/>
                </a:solidFill>
              </a:rPr>
              <a:t>Ensuring a bankable risk allocation is possible and implementable should be a key goal for process design – don’t start the process unless you can close it</a:t>
            </a:r>
          </a:p>
        </p:txBody>
      </p:sp>
    </p:spTree>
    <p:extLst>
      <p:ext uri="{BB962C8B-B14F-4D97-AF65-F5344CB8AC3E}">
        <p14:creationId xmlns:p14="http://schemas.microsoft.com/office/powerpoint/2010/main" val="785011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Experience and expertise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/>
              <a:t>Inconsistent experience and capacity across developers and government</a:t>
            </a:r>
          </a:p>
          <a:p>
            <a:pPr lvl="1"/>
            <a:r>
              <a:rPr lang="en-ZA" dirty="0"/>
              <a:t>Misunderstanding of costs, expertise and effort to close out transactions</a:t>
            </a:r>
          </a:p>
          <a:p>
            <a:pPr lvl="1"/>
            <a:endParaRPr lang="en-ZA" dirty="0"/>
          </a:p>
          <a:p>
            <a:pPr lvl="1"/>
            <a:r>
              <a:rPr lang="en-ZA" dirty="0"/>
              <a:t>Incomplete understanding of close requirements</a:t>
            </a:r>
          </a:p>
          <a:p>
            <a:pPr lvl="2"/>
            <a:r>
              <a:rPr lang="en-ZA" dirty="0"/>
              <a:t>Local permitting, ESIA and land issues</a:t>
            </a:r>
          </a:p>
          <a:p>
            <a:pPr lvl="2"/>
            <a:r>
              <a:rPr lang="en-ZA" dirty="0"/>
              <a:t>Extent of Direct Agreements required – involvement of multiple government actors</a:t>
            </a:r>
          </a:p>
          <a:p>
            <a:pPr lvl="2"/>
            <a:r>
              <a:rPr lang="en-ZA" dirty="0"/>
              <a:t>Treasury approvals?</a:t>
            </a:r>
          </a:p>
          <a:p>
            <a:pPr lvl="1"/>
            <a:endParaRPr lang="en-ZA" dirty="0"/>
          </a:p>
          <a:p>
            <a:pPr lvl="1"/>
            <a:endParaRPr lang="en-ZA" dirty="0"/>
          </a:p>
          <a:p>
            <a:endParaRPr lang="en-ZA" dirty="0"/>
          </a:p>
          <a:p>
            <a:r>
              <a:rPr lang="en-ZA" b="1" i="1" dirty="0">
                <a:solidFill>
                  <a:srgbClr val="00B0F0"/>
                </a:solidFill>
              </a:rPr>
              <a:t>Procurement planning is critical – anticipate costs, timelines and approvals</a:t>
            </a:r>
          </a:p>
        </p:txBody>
      </p:sp>
    </p:spTree>
    <p:extLst>
      <p:ext uri="{BB962C8B-B14F-4D97-AF65-F5344CB8AC3E}">
        <p14:creationId xmlns:p14="http://schemas.microsoft.com/office/powerpoint/2010/main" val="4069861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Misunderstanding of risk and return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16577"/>
          </a:xfrm>
        </p:spPr>
        <p:txBody>
          <a:bodyPr>
            <a:normAutofit fontScale="62500" lnSpcReduction="20000"/>
          </a:bodyPr>
          <a:lstStyle/>
          <a:p>
            <a:r>
              <a:rPr lang="en-ZA" dirty="0"/>
              <a:t>Governments expectations with respect to tariff not matched by procurement approach</a:t>
            </a:r>
          </a:p>
          <a:p>
            <a:pPr lvl="1"/>
            <a:r>
              <a:rPr lang="en-ZA" dirty="0"/>
              <a:t>Expecting pricing from other markets without corresponding design and risk allocation feature</a:t>
            </a:r>
          </a:p>
          <a:p>
            <a:pPr lvl="1"/>
            <a:r>
              <a:rPr lang="en-ZA" dirty="0"/>
              <a:t>Differentiating between highly facilitated programmes (e.g. Scaling Solar) and entirely bilateral approaches</a:t>
            </a:r>
          </a:p>
          <a:p>
            <a:pPr lvl="1"/>
            <a:endParaRPr lang="en-ZA" dirty="0"/>
          </a:p>
          <a:p>
            <a:r>
              <a:rPr lang="en-ZA" dirty="0"/>
              <a:t>Developers with unrealistic expectations relative to risk</a:t>
            </a:r>
          </a:p>
          <a:p>
            <a:pPr lvl="1"/>
            <a:r>
              <a:rPr lang="en-ZA" dirty="0"/>
              <a:t>Cherry picking risk allocation requirements but expecting high returns</a:t>
            </a:r>
          </a:p>
          <a:p>
            <a:endParaRPr lang="en-ZA" dirty="0"/>
          </a:p>
          <a:p>
            <a:r>
              <a:rPr lang="en-ZA" dirty="0"/>
              <a:t>Lack of transparent communication about extent of misunderstanding</a:t>
            </a:r>
          </a:p>
          <a:p>
            <a:pPr lvl="1"/>
            <a:r>
              <a:rPr lang="en-ZA" dirty="0"/>
              <a:t>Lack of process facilitation versus other markets and programmes </a:t>
            </a:r>
          </a:p>
          <a:p>
            <a:pPr lvl="1"/>
            <a:endParaRPr lang="en-ZA" dirty="0"/>
          </a:p>
          <a:p>
            <a:endParaRPr lang="en-ZA" dirty="0"/>
          </a:p>
          <a:p>
            <a:r>
              <a:rPr lang="en-ZA" dirty="0"/>
              <a:t>Taking a chance - procurement prospecting </a:t>
            </a:r>
          </a:p>
          <a:p>
            <a:pPr lvl="1"/>
            <a:r>
              <a:rPr lang="en-ZA" dirty="0"/>
              <a:t>Developer – opportunistic bids with “option” to renegotiate later </a:t>
            </a:r>
          </a:p>
          <a:p>
            <a:pPr lvl="1"/>
            <a:r>
              <a:rPr lang="en-ZA" dirty="0"/>
              <a:t>Government – price discovery and hope that someone has a different view on risk allocation</a:t>
            </a:r>
          </a:p>
          <a:p>
            <a:endParaRPr lang="en-ZA" dirty="0"/>
          </a:p>
          <a:p>
            <a:r>
              <a:rPr lang="en-ZA" b="1" i="1" dirty="0">
                <a:solidFill>
                  <a:srgbClr val="00B0F0"/>
                </a:solidFill>
              </a:rPr>
              <a:t>Early and correct appreciation and pricing of risk and return by both Government and developers limits development feedback and makes financial close more certain</a:t>
            </a:r>
          </a:p>
        </p:txBody>
      </p:sp>
    </p:spTree>
    <p:extLst>
      <p:ext uri="{BB962C8B-B14F-4D97-AF65-F5344CB8AC3E}">
        <p14:creationId xmlns:p14="http://schemas.microsoft.com/office/powerpoint/2010/main" val="3909743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Realities of the African power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2820"/>
            <a:ext cx="10515600" cy="4961675"/>
          </a:xfrm>
        </p:spPr>
        <p:txBody>
          <a:bodyPr>
            <a:normAutofit fontScale="55000" lnSpcReduction="20000"/>
          </a:bodyPr>
          <a:lstStyle/>
          <a:p>
            <a:r>
              <a:rPr lang="en-ZA" sz="3300" dirty="0"/>
              <a:t>The power market in Africa is still almost entirely dependent on state owned entities for offtake or market access – this can make the route to bankability and financial close unpredictable and non-linear</a:t>
            </a:r>
          </a:p>
          <a:p>
            <a:pPr lvl="1"/>
            <a:endParaRPr lang="en-ZA" sz="2900" dirty="0"/>
          </a:p>
          <a:p>
            <a:pPr lvl="1"/>
            <a:r>
              <a:rPr lang="en-ZA" sz="2900" dirty="0"/>
              <a:t>Supportive government initiatives are often met by a lack of capacity or will in the contracting agencies </a:t>
            </a:r>
          </a:p>
          <a:p>
            <a:pPr lvl="1"/>
            <a:r>
              <a:rPr lang="en-ZA" sz="2900" dirty="0"/>
              <a:t>Don’t rock the boat syndrome</a:t>
            </a:r>
          </a:p>
          <a:p>
            <a:pPr lvl="1"/>
            <a:r>
              <a:rPr lang="en-ZA" sz="2900" dirty="0"/>
              <a:t>Blurred lines of responsibility and accountability </a:t>
            </a:r>
          </a:p>
          <a:p>
            <a:pPr>
              <a:spcBef>
                <a:spcPts val="1800"/>
              </a:spcBef>
            </a:pPr>
            <a:r>
              <a:rPr lang="en-ZA" sz="3300" dirty="0"/>
              <a:t>Positive signals often don’t translate into joined-up policies “I tendered successfully for a PPA but the regulator might say no to my generation licence – I don’t understand” </a:t>
            </a:r>
          </a:p>
          <a:p>
            <a:pPr>
              <a:spcBef>
                <a:spcPts val="1800"/>
              </a:spcBef>
            </a:pPr>
            <a:r>
              <a:rPr lang="en-ZA" sz="3300" dirty="0"/>
              <a:t>The lack of tradeable power markets renders projects potentially stranded in the event of government failure. </a:t>
            </a:r>
          </a:p>
          <a:p>
            <a:pPr lvl="1"/>
            <a:r>
              <a:rPr lang="en-ZA" sz="2900" dirty="0"/>
              <a:t>This leads to limited recourse financing being both </a:t>
            </a:r>
          </a:p>
          <a:p>
            <a:pPr lvl="1"/>
            <a:endParaRPr lang="en-ZA" sz="2900" dirty="0"/>
          </a:p>
          <a:p>
            <a:pPr marL="914400" lvl="2" indent="0">
              <a:buNone/>
            </a:pPr>
            <a:r>
              <a:rPr lang="en-ZA" sz="2500" dirty="0"/>
              <a:t>(</a:t>
            </a:r>
            <a:r>
              <a:rPr lang="en-ZA" sz="2500" dirty="0" err="1"/>
              <a:t>i</a:t>
            </a:r>
            <a:r>
              <a:rPr lang="en-ZA" sz="2500" dirty="0"/>
              <a:t>) the only truly viable financing solution for developers, and</a:t>
            </a:r>
          </a:p>
          <a:p>
            <a:pPr marL="914400" lvl="2" indent="0">
              <a:buNone/>
            </a:pPr>
            <a:endParaRPr lang="en-ZA" sz="2500" dirty="0"/>
          </a:p>
          <a:p>
            <a:pPr marL="914400" lvl="2" indent="0">
              <a:buNone/>
            </a:pPr>
            <a:r>
              <a:rPr lang="en-ZA" sz="2500" dirty="0"/>
              <a:t>(ii) quite rigid in its application in comparison to other markets – a fact often under anticipated by new entrants in both developers and Government</a:t>
            </a:r>
          </a:p>
          <a:p>
            <a:pPr>
              <a:spcBef>
                <a:spcPts val="1800"/>
              </a:spcBef>
            </a:pPr>
            <a:r>
              <a:rPr lang="en-ZA" sz="3300" dirty="0"/>
              <a:t>Absent a couple of markets most capital markets are not well enough developed to support local currency financing – some degree of hard currency support will be required</a:t>
            </a:r>
          </a:p>
        </p:txBody>
      </p:sp>
    </p:spTree>
    <p:extLst>
      <p:ext uri="{BB962C8B-B14F-4D97-AF65-F5344CB8AC3E}">
        <p14:creationId xmlns:p14="http://schemas.microsoft.com/office/powerpoint/2010/main" val="2100802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Realities of the African power market (</a:t>
            </a:r>
            <a:r>
              <a:rPr lang="en-ZA" dirty="0" err="1"/>
              <a:t>cont</a:t>
            </a:r>
            <a:r>
              <a:rPr lang="en-ZA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0622"/>
            <a:ext cx="10515600" cy="4737630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1800"/>
              </a:spcBef>
            </a:pPr>
            <a:r>
              <a:rPr lang="en-ZA" dirty="0"/>
              <a:t>The extent of security and guarantee required to procure limited recourse finance is often initially underappreciated by government and then resented causing delay or failure</a:t>
            </a:r>
          </a:p>
          <a:p>
            <a:pPr lvl="1">
              <a:spcBef>
                <a:spcPts val="600"/>
              </a:spcBef>
            </a:pPr>
            <a:r>
              <a:rPr lang="en-ZA" dirty="0"/>
              <a:t>Misunderstanding that at some level support is not just a pricing issue, but a gateway without which project simply wont proceed</a:t>
            </a:r>
          </a:p>
          <a:p>
            <a:endParaRPr lang="en-ZA" dirty="0"/>
          </a:p>
          <a:p>
            <a:r>
              <a:rPr lang="en-ZA" dirty="0"/>
              <a:t>Policy continuity is frequently and generally at risk when:</a:t>
            </a:r>
          </a:p>
          <a:p>
            <a:pPr lvl="1"/>
            <a:r>
              <a:rPr lang="en-ZA" dirty="0"/>
              <a:t>Government personnel changes, or  </a:t>
            </a:r>
          </a:p>
          <a:p>
            <a:pPr lvl="1"/>
            <a:r>
              <a:rPr lang="en-ZA" dirty="0"/>
              <a:t>as new leaders seek to review, amend or discard their predecessors work – actual or prospective cabinet reshuffles, changes in the ruling party cause acute uncertainty for investors and funders</a:t>
            </a:r>
          </a:p>
          <a:p>
            <a:endParaRPr lang="en-ZA" dirty="0"/>
          </a:p>
          <a:p>
            <a:r>
              <a:rPr lang="en-ZA" dirty="0"/>
              <a:t>Elections have a tendency to subvert good long term policy to short term populism creating further timing and outcome uncertainty</a:t>
            </a:r>
          </a:p>
          <a:p>
            <a:pPr lvl="1"/>
            <a:r>
              <a:rPr lang="en-ZA" dirty="0"/>
              <a:t>Commitment to cost reflective tariffs seems to evaporate</a:t>
            </a:r>
          </a:p>
          <a:p>
            <a:pPr lvl="1"/>
            <a:r>
              <a:rPr lang="en-ZA" dirty="0"/>
              <a:t>Talk of extracting a better deal from existing contracts</a:t>
            </a:r>
          </a:p>
          <a:p>
            <a:pPr lvl="1"/>
            <a:endParaRPr lang="en-ZA" dirty="0"/>
          </a:p>
          <a:p>
            <a:r>
              <a:rPr lang="en-ZA" dirty="0"/>
              <a:t>Nothing in Africa is ‘must happen’</a:t>
            </a:r>
          </a:p>
          <a:p>
            <a:pPr lvl="1"/>
            <a:r>
              <a:rPr lang="en-ZA" dirty="0"/>
              <a:t>The African power development landscape is littered with the broken dreams of developers – often a mix of naivety about African market realities and the belief that they are part of an unstoppable force</a:t>
            </a:r>
          </a:p>
          <a:p>
            <a:pPr lvl="1"/>
            <a:r>
              <a:rPr lang="en-ZA" dirty="0"/>
              <a:t>There is a belief that if the need for power is present (it is) and the project is technically compelling (they usually are) then financial close must eventually occur – reality shows otherwise</a:t>
            </a:r>
            <a:endParaRPr lang="en-ZA" dirty="0">
              <a:solidFill>
                <a:schemeClr val="bg1"/>
              </a:solidFill>
            </a:endParaRPr>
          </a:p>
          <a:p>
            <a:pPr lvl="1"/>
            <a:endParaRPr lang="en-ZA" dirty="0"/>
          </a:p>
          <a:p>
            <a:pPr lvl="1"/>
            <a:endParaRPr lang="en-ZA" dirty="0"/>
          </a:p>
          <a:p>
            <a:pPr marL="457200" lvl="1" indent="0">
              <a:buNone/>
            </a:pPr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81888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Recap of key success factors to ensure close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i="1" dirty="0"/>
              <a:t>Ensuring a bankable risk allocation is possible and implementable should be a key goal for process design – don’t start the process unless you can close it </a:t>
            </a:r>
          </a:p>
          <a:p>
            <a:endParaRPr lang="en-ZA" i="1" dirty="0"/>
          </a:p>
          <a:p>
            <a:r>
              <a:rPr lang="en-ZA" i="1" dirty="0"/>
              <a:t>Planning for stages of procurement is critical</a:t>
            </a:r>
          </a:p>
          <a:p>
            <a:endParaRPr lang="en-ZA" i="1" dirty="0"/>
          </a:p>
          <a:p>
            <a:r>
              <a:rPr lang="en-ZA" i="1" dirty="0"/>
              <a:t>Early and correct appreciation of the pricing of risk and return by both Government and developers makes financial close more certain</a:t>
            </a:r>
          </a:p>
          <a:p>
            <a:endParaRPr lang="en-ZA" i="1" dirty="0"/>
          </a:p>
          <a:p>
            <a:r>
              <a:rPr lang="en-ZA" i="1" dirty="0"/>
              <a:t>Respect for market realities, mitigation of potentially frustrating elements</a:t>
            </a:r>
          </a:p>
          <a:p>
            <a:endParaRPr lang="en-ZA" b="1" i="1" dirty="0">
              <a:solidFill>
                <a:srgbClr val="00B0F0"/>
              </a:solidFill>
            </a:endParaRPr>
          </a:p>
          <a:p>
            <a:endParaRPr lang="en-ZA" b="1" i="1" dirty="0">
              <a:solidFill>
                <a:srgbClr val="00B0F0"/>
              </a:solidFill>
            </a:endParaRPr>
          </a:p>
          <a:p>
            <a:endParaRPr lang="en-ZA" b="1" i="1" dirty="0">
              <a:solidFill>
                <a:srgbClr val="00B0F0"/>
              </a:solidFill>
            </a:endParaRPr>
          </a:p>
          <a:p>
            <a:endParaRPr lang="en-ZA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73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Introduction: who we 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202" y="3659000"/>
            <a:ext cx="3852625" cy="23211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ZA" dirty="0"/>
              <a:t>Fieldstone Africa is an independent investment bank focused on energy and infrastructure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/>
              <a:t>We have completed more than $13bn of financing in energy and infrastructure across Africa</a:t>
            </a:r>
          </a:p>
          <a:p>
            <a:pPr marL="0" indent="0">
              <a:buNone/>
            </a:pPr>
            <a:endParaRPr lang="en-ZA" dirty="0"/>
          </a:p>
        </p:txBody>
      </p:sp>
      <p:grpSp>
        <p:nvGrpSpPr>
          <p:cNvPr id="5" name="Group 4" descr="Map of Africa"/>
          <p:cNvGrpSpPr>
            <a:grpSpLocks noChangeAspect="1"/>
          </p:cNvGrpSpPr>
          <p:nvPr/>
        </p:nvGrpSpPr>
        <p:grpSpPr>
          <a:xfrm>
            <a:off x="3878656" y="1528736"/>
            <a:ext cx="4319619" cy="4710893"/>
            <a:chOff x="1842130" y="3781434"/>
            <a:chExt cx="743509" cy="968084"/>
          </a:xfrm>
          <a:solidFill>
            <a:srgbClr val="478D8A"/>
          </a:solidFill>
        </p:grpSpPr>
        <p:sp>
          <p:nvSpPr>
            <p:cNvPr id="6" name="Freeform 5"/>
            <p:cNvSpPr>
              <a:spLocks noChangeAspect="1"/>
            </p:cNvSpPr>
            <p:nvPr/>
          </p:nvSpPr>
          <p:spPr bwMode="gray">
            <a:xfrm>
              <a:off x="1952961" y="3781434"/>
              <a:ext cx="206769" cy="241097"/>
            </a:xfrm>
            <a:custGeom>
              <a:avLst/>
              <a:gdLst>
                <a:gd name="T0" fmla="*/ 174 w 453"/>
                <a:gd name="T1" fmla="*/ 50 h 435"/>
                <a:gd name="T2" fmla="*/ 175 w 453"/>
                <a:gd name="T3" fmla="*/ 66 h 435"/>
                <a:gd name="T4" fmla="*/ 175 w 453"/>
                <a:gd name="T5" fmla="*/ 86 h 435"/>
                <a:gd name="T6" fmla="*/ 182 w 453"/>
                <a:gd name="T7" fmla="*/ 103 h 435"/>
                <a:gd name="T8" fmla="*/ 178 w 453"/>
                <a:gd name="T9" fmla="*/ 111 h 435"/>
                <a:gd name="T10" fmla="*/ 150 w 453"/>
                <a:gd name="T11" fmla="*/ 108 h 435"/>
                <a:gd name="T12" fmla="*/ 136 w 453"/>
                <a:gd name="T13" fmla="*/ 116 h 435"/>
                <a:gd name="T14" fmla="*/ 121 w 453"/>
                <a:gd name="T15" fmla="*/ 122 h 435"/>
                <a:gd name="T16" fmla="*/ 120 w 453"/>
                <a:gd name="T17" fmla="*/ 135 h 435"/>
                <a:gd name="T18" fmla="*/ 105 w 453"/>
                <a:gd name="T19" fmla="*/ 142 h 435"/>
                <a:gd name="T20" fmla="*/ 57 w 453"/>
                <a:gd name="T21" fmla="*/ 161 h 435"/>
                <a:gd name="T22" fmla="*/ 40 w 453"/>
                <a:gd name="T23" fmla="*/ 163 h 435"/>
                <a:gd name="T24" fmla="*/ 12 w 453"/>
                <a:gd name="T25" fmla="*/ 178 h 435"/>
                <a:gd name="T26" fmla="*/ 1 w 453"/>
                <a:gd name="T27" fmla="*/ 209 h 435"/>
                <a:gd name="T28" fmla="*/ 200 w 453"/>
                <a:gd name="T29" fmla="*/ 380 h 435"/>
                <a:gd name="T30" fmla="*/ 201 w 453"/>
                <a:gd name="T31" fmla="*/ 390 h 435"/>
                <a:gd name="T32" fmla="*/ 215 w 453"/>
                <a:gd name="T33" fmla="*/ 402 h 435"/>
                <a:gd name="T34" fmla="*/ 232 w 453"/>
                <a:gd name="T35" fmla="*/ 409 h 435"/>
                <a:gd name="T36" fmla="*/ 246 w 453"/>
                <a:gd name="T37" fmla="*/ 418 h 435"/>
                <a:gd name="T38" fmla="*/ 249 w 453"/>
                <a:gd name="T39" fmla="*/ 435 h 435"/>
                <a:gd name="T40" fmla="*/ 302 w 453"/>
                <a:gd name="T41" fmla="*/ 426 h 435"/>
                <a:gd name="T42" fmla="*/ 451 w 453"/>
                <a:gd name="T43" fmla="*/ 327 h 435"/>
                <a:gd name="T44" fmla="*/ 441 w 453"/>
                <a:gd name="T45" fmla="*/ 309 h 435"/>
                <a:gd name="T46" fmla="*/ 412 w 453"/>
                <a:gd name="T47" fmla="*/ 298 h 435"/>
                <a:gd name="T48" fmla="*/ 409 w 453"/>
                <a:gd name="T49" fmla="*/ 283 h 435"/>
                <a:gd name="T50" fmla="*/ 399 w 453"/>
                <a:gd name="T51" fmla="*/ 268 h 435"/>
                <a:gd name="T52" fmla="*/ 408 w 453"/>
                <a:gd name="T53" fmla="*/ 253 h 435"/>
                <a:gd name="T54" fmla="*/ 406 w 453"/>
                <a:gd name="T55" fmla="*/ 240 h 435"/>
                <a:gd name="T56" fmla="*/ 409 w 453"/>
                <a:gd name="T57" fmla="*/ 229 h 435"/>
                <a:gd name="T58" fmla="*/ 408 w 453"/>
                <a:gd name="T59" fmla="*/ 216 h 435"/>
                <a:gd name="T60" fmla="*/ 409 w 453"/>
                <a:gd name="T61" fmla="*/ 204 h 435"/>
                <a:gd name="T62" fmla="*/ 402 w 453"/>
                <a:gd name="T63" fmla="*/ 172 h 435"/>
                <a:gd name="T64" fmla="*/ 398 w 453"/>
                <a:gd name="T65" fmla="*/ 130 h 435"/>
                <a:gd name="T66" fmla="*/ 390 w 453"/>
                <a:gd name="T67" fmla="*/ 116 h 435"/>
                <a:gd name="T68" fmla="*/ 381 w 453"/>
                <a:gd name="T69" fmla="*/ 101 h 435"/>
                <a:gd name="T70" fmla="*/ 369 w 453"/>
                <a:gd name="T71" fmla="*/ 85 h 435"/>
                <a:gd name="T72" fmla="*/ 368 w 453"/>
                <a:gd name="T73" fmla="*/ 72 h 435"/>
                <a:gd name="T74" fmla="*/ 379 w 453"/>
                <a:gd name="T75" fmla="*/ 63 h 435"/>
                <a:gd name="T76" fmla="*/ 386 w 453"/>
                <a:gd name="T77" fmla="*/ 51 h 435"/>
                <a:gd name="T78" fmla="*/ 388 w 453"/>
                <a:gd name="T79" fmla="*/ 36 h 435"/>
                <a:gd name="T80" fmla="*/ 388 w 453"/>
                <a:gd name="T81" fmla="*/ 22 h 435"/>
                <a:gd name="T82" fmla="*/ 389 w 453"/>
                <a:gd name="T83" fmla="*/ 13 h 435"/>
                <a:gd name="T84" fmla="*/ 396 w 453"/>
                <a:gd name="T85" fmla="*/ 6 h 435"/>
                <a:gd name="T86" fmla="*/ 368 w 453"/>
                <a:gd name="T87" fmla="*/ 2 h 435"/>
                <a:gd name="T88" fmla="*/ 349 w 453"/>
                <a:gd name="T89" fmla="*/ 1 h 435"/>
                <a:gd name="T90" fmla="*/ 330 w 453"/>
                <a:gd name="T91" fmla="*/ 10 h 435"/>
                <a:gd name="T92" fmla="*/ 293 w 453"/>
                <a:gd name="T93" fmla="*/ 4 h 435"/>
                <a:gd name="T94" fmla="*/ 278 w 453"/>
                <a:gd name="T95" fmla="*/ 5 h 435"/>
                <a:gd name="T96" fmla="*/ 260 w 453"/>
                <a:gd name="T97" fmla="*/ 8 h 435"/>
                <a:gd name="T98" fmla="*/ 245 w 453"/>
                <a:gd name="T99" fmla="*/ 9 h 435"/>
                <a:gd name="T100" fmla="*/ 225 w 453"/>
                <a:gd name="T101" fmla="*/ 15 h 435"/>
                <a:gd name="T102" fmla="*/ 211 w 453"/>
                <a:gd name="T103" fmla="*/ 23 h 435"/>
                <a:gd name="T104" fmla="*/ 193 w 453"/>
                <a:gd name="T105" fmla="*/ 27 h 435"/>
                <a:gd name="T106" fmla="*/ 181 w 453"/>
                <a:gd name="T107" fmla="*/ 36 h 435"/>
                <a:gd name="T108" fmla="*/ 169 w 453"/>
                <a:gd name="T109" fmla="*/ 38 h 43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3"/>
                <a:gd name="T166" fmla="*/ 0 h 435"/>
                <a:gd name="T167" fmla="*/ 453 w 453"/>
                <a:gd name="T168" fmla="*/ 435 h 43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3" h="435">
                  <a:moveTo>
                    <a:pt x="170" y="40"/>
                  </a:moveTo>
                  <a:cubicBezTo>
                    <a:pt x="173" y="43"/>
                    <a:pt x="173" y="43"/>
                    <a:pt x="173" y="43"/>
                  </a:cubicBezTo>
                  <a:cubicBezTo>
                    <a:pt x="175" y="45"/>
                    <a:pt x="175" y="45"/>
                    <a:pt x="175" y="45"/>
                  </a:cubicBezTo>
                  <a:cubicBezTo>
                    <a:pt x="176" y="46"/>
                    <a:pt x="176" y="46"/>
                    <a:pt x="176" y="46"/>
                  </a:cubicBezTo>
                  <a:cubicBezTo>
                    <a:pt x="176" y="47"/>
                    <a:pt x="176" y="47"/>
                    <a:pt x="176" y="47"/>
                  </a:cubicBezTo>
                  <a:cubicBezTo>
                    <a:pt x="174" y="50"/>
                    <a:pt x="174" y="50"/>
                    <a:pt x="174" y="50"/>
                  </a:cubicBezTo>
                  <a:cubicBezTo>
                    <a:pt x="177" y="53"/>
                    <a:pt x="177" y="53"/>
                    <a:pt x="177" y="53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6" y="62"/>
                    <a:pt x="176" y="62"/>
                    <a:pt x="176" y="62"/>
                  </a:cubicBezTo>
                  <a:cubicBezTo>
                    <a:pt x="176" y="63"/>
                    <a:pt x="176" y="63"/>
                    <a:pt x="176" y="63"/>
                  </a:cubicBezTo>
                  <a:cubicBezTo>
                    <a:pt x="175" y="66"/>
                    <a:pt x="175" y="66"/>
                    <a:pt x="175" y="66"/>
                  </a:cubicBezTo>
                  <a:cubicBezTo>
                    <a:pt x="173" y="72"/>
                    <a:pt x="173" y="72"/>
                    <a:pt x="173" y="72"/>
                  </a:cubicBezTo>
                  <a:cubicBezTo>
                    <a:pt x="175" y="74"/>
                    <a:pt x="175" y="74"/>
                    <a:pt x="175" y="74"/>
                  </a:cubicBezTo>
                  <a:cubicBezTo>
                    <a:pt x="174" y="77"/>
                    <a:pt x="174" y="77"/>
                    <a:pt x="174" y="77"/>
                  </a:cubicBezTo>
                  <a:cubicBezTo>
                    <a:pt x="173" y="80"/>
                    <a:pt x="173" y="80"/>
                    <a:pt x="173" y="80"/>
                  </a:cubicBezTo>
                  <a:cubicBezTo>
                    <a:pt x="173" y="83"/>
                    <a:pt x="173" y="83"/>
                    <a:pt x="173" y="83"/>
                  </a:cubicBezTo>
                  <a:cubicBezTo>
                    <a:pt x="175" y="86"/>
                    <a:pt x="175" y="86"/>
                    <a:pt x="175" y="86"/>
                  </a:cubicBezTo>
                  <a:cubicBezTo>
                    <a:pt x="176" y="89"/>
                    <a:pt x="176" y="89"/>
                    <a:pt x="176" y="89"/>
                  </a:cubicBezTo>
                  <a:cubicBezTo>
                    <a:pt x="175" y="92"/>
                    <a:pt x="175" y="92"/>
                    <a:pt x="175" y="92"/>
                  </a:cubicBezTo>
                  <a:cubicBezTo>
                    <a:pt x="176" y="95"/>
                    <a:pt x="176" y="95"/>
                    <a:pt x="176" y="95"/>
                  </a:cubicBezTo>
                  <a:cubicBezTo>
                    <a:pt x="179" y="98"/>
                    <a:pt x="179" y="98"/>
                    <a:pt x="179" y="98"/>
                  </a:cubicBezTo>
                  <a:cubicBezTo>
                    <a:pt x="183" y="100"/>
                    <a:pt x="183" y="100"/>
                    <a:pt x="183" y="100"/>
                  </a:cubicBezTo>
                  <a:cubicBezTo>
                    <a:pt x="182" y="103"/>
                    <a:pt x="182" y="103"/>
                    <a:pt x="182" y="103"/>
                  </a:cubicBezTo>
                  <a:cubicBezTo>
                    <a:pt x="179" y="105"/>
                    <a:pt x="179" y="105"/>
                    <a:pt x="179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7" y="110"/>
                    <a:pt x="177" y="110"/>
                    <a:pt x="177" y="110"/>
                  </a:cubicBezTo>
                  <a:cubicBezTo>
                    <a:pt x="179" y="111"/>
                    <a:pt x="179" y="111"/>
                    <a:pt x="179" y="111"/>
                  </a:cubicBezTo>
                  <a:cubicBezTo>
                    <a:pt x="178" y="111"/>
                    <a:pt x="178" y="111"/>
                    <a:pt x="178" y="111"/>
                  </a:cubicBezTo>
                  <a:cubicBezTo>
                    <a:pt x="177" y="111"/>
                    <a:pt x="177" y="111"/>
                    <a:pt x="177" y="111"/>
                  </a:cubicBezTo>
                  <a:cubicBezTo>
                    <a:pt x="174" y="110"/>
                    <a:pt x="174" y="110"/>
                    <a:pt x="174" y="110"/>
                  </a:cubicBezTo>
                  <a:cubicBezTo>
                    <a:pt x="174" y="110"/>
                    <a:pt x="174" y="110"/>
                    <a:pt x="174" y="110"/>
                  </a:cubicBezTo>
                  <a:cubicBezTo>
                    <a:pt x="168" y="110"/>
                    <a:pt x="168" y="110"/>
                    <a:pt x="168" y="110"/>
                  </a:cubicBezTo>
                  <a:cubicBezTo>
                    <a:pt x="162" y="110"/>
                    <a:pt x="159" y="108"/>
                    <a:pt x="153" y="108"/>
                  </a:cubicBezTo>
                  <a:cubicBezTo>
                    <a:pt x="150" y="108"/>
                    <a:pt x="150" y="108"/>
                    <a:pt x="150" y="108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44" y="109"/>
                    <a:pt x="144" y="109"/>
                    <a:pt x="144" y="109"/>
                  </a:cubicBezTo>
                  <a:cubicBezTo>
                    <a:pt x="141" y="112"/>
                    <a:pt x="141" y="112"/>
                    <a:pt x="141" y="112"/>
                  </a:cubicBezTo>
                  <a:cubicBezTo>
                    <a:pt x="140" y="115"/>
                    <a:pt x="140" y="115"/>
                    <a:pt x="140" y="115"/>
                  </a:cubicBezTo>
                  <a:cubicBezTo>
                    <a:pt x="138" y="115"/>
                    <a:pt x="138" y="115"/>
                    <a:pt x="138" y="115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3" y="117"/>
                    <a:pt x="133" y="117"/>
                    <a:pt x="133" y="117"/>
                  </a:cubicBezTo>
                  <a:cubicBezTo>
                    <a:pt x="130" y="117"/>
                    <a:pt x="130" y="117"/>
                    <a:pt x="130" y="117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4" y="117"/>
                    <a:pt x="124" y="117"/>
                    <a:pt x="124" y="117"/>
                  </a:cubicBezTo>
                  <a:cubicBezTo>
                    <a:pt x="121" y="119"/>
                    <a:pt x="121" y="119"/>
                    <a:pt x="121" y="119"/>
                  </a:cubicBezTo>
                  <a:cubicBezTo>
                    <a:pt x="121" y="122"/>
                    <a:pt x="121" y="122"/>
                    <a:pt x="121" y="122"/>
                  </a:cubicBezTo>
                  <a:cubicBezTo>
                    <a:pt x="121" y="125"/>
                    <a:pt x="121" y="125"/>
                    <a:pt x="121" y="125"/>
                  </a:cubicBezTo>
                  <a:cubicBezTo>
                    <a:pt x="121" y="128"/>
                    <a:pt x="121" y="128"/>
                    <a:pt x="121" y="128"/>
                  </a:cubicBezTo>
                  <a:cubicBezTo>
                    <a:pt x="121" y="129"/>
                    <a:pt x="121" y="129"/>
                    <a:pt x="121" y="129"/>
                  </a:cubicBezTo>
                  <a:cubicBezTo>
                    <a:pt x="124" y="132"/>
                    <a:pt x="124" y="132"/>
                    <a:pt x="124" y="132"/>
                  </a:cubicBezTo>
                  <a:cubicBezTo>
                    <a:pt x="123" y="135"/>
                    <a:pt x="123" y="135"/>
                    <a:pt x="123" y="135"/>
                  </a:cubicBezTo>
                  <a:cubicBezTo>
                    <a:pt x="120" y="135"/>
                    <a:pt x="120" y="135"/>
                    <a:pt x="120" y="135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14" y="136"/>
                    <a:pt x="114" y="136"/>
                    <a:pt x="114" y="136"/>
                  </a:cubicBezTo>
                  <a:cubicBezTo>
                    <a:pt x="111" y="139"/>
                    <a:pt x="111" y="139"/>
                    <a:pt x="111" y="139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105" y="142"/>
                    <a:pt x="105" y="142"/>
                    <a:pt x="105" y="142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92" y="143"/>
                    <a:pt x="94" y="144"/>
                    <a:pt x="88" y="151"/>
                  </a:cubicBezTo>
                  <a:cubicBezTo>
                    <a:pt x="78" y="160"/>
                    <a:pt x="78" y="157"/>
                    <a:pt x="69" y="159"/>
                  </a:cubicBezTo>
                  <a:cubicBezTo>
                    <a:pt x="67" y="158"/>
                    <a:pt x="67" y="158"/>
                    <a:pt x="67" y="158"/>
                  </a:cubicBezTo>
                  <a:cubicBezTo>
                    <a:pt x="59" y="158"/>
                    <a:pt x="59" y="158"/>
                    <a:pt x="59" y="158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7" y="161"/>
                    <a:pt x="57" y="161"/>
                    <a:pt x="57" y="161"/>
                  </a:cubicBezTo>
                  <a:cubicBezTo>
                    <a:pt x="55" y="164"/>
                    <a:pt x="55" y="164"/>
                    <a:pt x="55" y="164"/>
                  </a:cubicBezTo>
                  <a:cubicBezTo>
                    <a:pt x="49" y="162"/>
                    <a:pt x="49" y="162"/>
                    <a:pt x="49" y="162"/>
                  </a:cubicBezTo>
                  <a:cubicBezTo>
                    <a:pt x="46" y="162"/>
                    <a:pt x="46" y="162"/>
                    <a:pt x="46" y="162"/>
                  </a:cubicBezTo>
                  <a:cubicBezTo>
                    <a:pt x="43" y="161"/>
                    <a:pt x="43" y="161"/>
                    <a:pt x="43" y="161"/>
                  </a:cubicBezTo>
                  <a:cubicBezTo>
                    <a:pt x="40" y="163"/>
                    <a:pt x="40" y="163"/>
                    <a:pt x="40" y="163"/>
                  </a:cubicBezTo>
                  <a:cubicBezTo>
                    <a:pt x="37" y="165"/>
                    <a:pt x="37" y="165"/>
                    <a:pt x="37" y="165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29" y="168"/>
                    <a:pt x="29" y="168"/>
                    <a:pt x="29" y="168"/>
                  </a:cubicBezTo>
                  <a:cubicBezTo>
                    <a:pt x="24" y="172"/>
                    <a:pt x="19" y="173"/>
                    <a:pt x="15" y="176"/>
                  </a:cubicBezTo>
                  <a:cubicBezTo>
                    <a:pt x="12" y="178"/>
                    <a:pt x="12" y="178"/>
                    <a:pt x="12" y="178"/>
                  </a:cubicBezTo>
                  <a:cubicBezTo>
                    <a:pt x="10" y="180"/>
                    <a:pt x="10" y="180"/>
                    <a:pt x="10" y="180"/>
                  </a:cubicBezTo>
                  <a:cubicBezTo>
                    <a:pt x="7" y="181"/>
                    <a:pt x="7" y="181"/>
                    <a:pt x="7" y="181"/>
                  </a:cubicBezTo>
                  <a:cubicBezTo>
                    <a:pt x="6" y="181"/>
                    <a:pt x="6" y="181"/>
                    <a:pt x="6" y="181"/>
                  </a:cubicBezTo>
                  <a:cubicBezTo>
                    <a:pt x="5" y="190"/>
                    <a:pt x="3" y="198"/>
                    <a:pt x="2" y="207"/>
                  </a:cubicBezTo>
                  <a:cubicBezTo>
                    <a:pt x="2" y="207"/>
                    <a:pt x="2" y="207"/>
                    <a:pt x="2" y="207"/>
                  </a:cubicBezTo>
                  <a:cubicBezTo>
                    <a:pt x="1" y="209"/>
                    <a:pt x="1" y="209"/>
                    <a:pt x="1" y="209"/>
                  </a:cubicBezTo>
                  <a:cubicBezTo>
                    <a:pt x="1" y="212"/>
                    <a:pt x="1" y="212"/>
                    <a:pt x="1" y="212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26" y="236"/>
                    <a:pt x="51" y="258"/>
                    <a:pt x="77" y="278"/>
                  </a:cubicBezTo>
                  <a:cubicBezTo>
                    <a:pt x="101" y="299"/>
                    <a:pt x="126" y="319"/>
                    <a:pt x="150" y="340"/>
                  </a:cubicBezTo>
                  <a:cubicBezTo>
                    <a:pt x="160" y="349"/>
                    <a:pt x="171" y="359"/>
                    <a:pt x="182" y="367"/>
                  </a:cubicBezTo>
                  <a:cubicBezTo>
                    <a:pt x="188" y="371"/>
                    <a:pt x="194" y="376"/>
                    <a:pt x="200" y="380"/>
                  </a:cubicBezTo>
                  <a:cubicBezTo>
                    <a:pt x="201" y="381"/>
                    <a:pt x="201" y="381"/>
                    <a:pt x="201" y="381"/>
                  </a:cubicBezTo>
                  <a:cubicBezTo>
                    <a:pt x="202" y="383"/>
                    <a:pt x="202" y="383"/>
                    <a:pt x="202" y="383"/>
                  </a:cubicBezTo>
                  <a:cubicBezTo>
                    <a:pt x="202" y="384"/>
                    <a:pt x="202" y="384"/>
                    <a:pt x="202" y="384"/>
                  </a:cubicBezTo>
                  <a:cubicBezTo>
                    <a:pt x="202" y="384"/>
                    <a:pt x="202" y="384"/>
                    <a:pt x="202" y="384"/>
                  </a:cubicBezTo>
                  <a:cubicBezTo>
                    <a:pt x="201" y="387"/>
                    <a:pt x="201" y="387"/>
                    <a:pt x="201" y="387"/>
                  </a:cubicBezTo>
                  <a:cubicBezTo>
                    <a:pt x="201" y="390"/>
                    <a:pt x="201" y="390"/>
                    <a:pt x="201" y="390"/>
                  </a:cubicBezTo>
                  <a:cubicBezTo>
                    <a:pt x="204" y="390"/>
                    <a:pt x="204" y="390"/>
                    <a:pt x="204" y="390"/>
                  </a:cubicBezTo>
                  <a:cubicBezTo>
                    <a:pt x="206" y="392"/>
                    <a:pt x="206" y="392"/>
                    <a:pt x="206" y="392"/>
                  </a:cubicBezTo>
                  <a:cubicBezTo>
                    <a:pt x="208" y="393"/>
                    <a:pt x="208" y="393"/>
                    <a:pt x="208" y="393"/>
                  </a:cubicBezTo>
                  <a:cubicBezTo>
                    <a:pt x="211" y="396"/>
                    <a:pt x="211" y="396"/>
                    <a:pt x="211" y="396"/>
                  </a:cubicBezTo>
                  <a:cubicBezTo>
                    <a:pt x="212" y="399"/>
                    <a:pt x="212" y="399"/>
                    <a:pt x="212" y="399"/>
                  </a:cubicBezTo>
                  <a:cubicBezTo>
                    <a:pt x="215" y="402"/>
                    <a:pt x="215" y="402"/>
                    <a:pt x="215" y="402"/>
                  </a:cubicBezTo>
                  <a:cubicBezTo>
                    <a:pt x="218" y="403"/>
                    <a:pt x="218" y="403"/>
                    <a:pt x="218" y="403"/>
                  </a:cubicBezTo>
                  <a:cubicBezTo>
                    <a:pt x="221" y="404"/>
                    <a:pt x="221" y="404"/>
                    <a:pt x="221" y="404"/>
                  </a:cubicBezTo>
                  <a:cubicBezTo>
                    <a:pt x="224" y="403"/>
                    <a:pt x="224" y="403"/>
                    <a:pt x="224" y="403"/>
                  </a:cubicBezTo>
                  <a:cubicBezTo>
                    <a:pt x="227" y="405"/>
                    <a:pt x="227" y="405"/>
                    <a:pt x="227" y="405"/>
                  </a:cubicBezTo>
                  <a:cubicBezTo>
                    <a:pt x="229" y="408"/>
                    <a:pt x="229" y="408"/>
                    <a:pt x="229" y="408"/>
                  </a:cubicBezTo>
                  <a:cubicBezTo>
                    <a:pt x="232" y="409"/>
                    <a:pt x="232" y="409"/>
                    <a:pt x="232" y="409"/>
                  </a:cubicBezTo>
                  <a:cubicBezTo>
                    <a:pt x="235" y="410"/>
                    <a:pt x="235" y="410"/>
                    <a:pt x="235" y="410"/>
                  </a:cubicBezTo>
                  <a:cubicBezTo>
                    <a:pt x="238" y="410"/>
                    <a:pt x="238" y="410"/>
                    <a:pt x="238" y="410"/>
                  </a:cubicBezTo>
                  <a:cubicBezTo>
                    <a:pt x="241" y="411"/>
                    <a:pt x="241" y="411"/>
                    <a:pt x="241" y="411"/>
                  </a:cubicBezTo>
                  <a:cubicBezTo>
                    <a:pt x="244" y="413"/>
                    <a:pt x="244" y="413"/>
                    <a:pt x="244" y="413"/>
                  </a:cubicBezTo>
                  <a:cubicBezTo>
                    <a:pt x="246" y="415"/>
                    <a:pt x="246" y="415"/>
                    <a:pt x="246" y="415"/>
                  </a:cubicBezTo>
                  <a:cubicBezTo>
                    <a:pt x="246" y="418"/>
                    <a:pt x="246" y="418"/>
                    <a:pt x="246" y="418"/>
                  </a:cubicBezTo>
                  <a:cubicBezTo>
                    <a:pt x="246" y="421"/>
                    <a:pt x="246" y="421"/>
                    <a:pt x="246" y="421"/>
                  </a:cubicBezTo>
                  <a:cubicBezTo>
                    <a:pt x="247" y="424"/>
                    <a:pt x="247" y="424"/>
                    <a:pt x="247" y="424"/>
                  </a:cubicBezTo>
                  <a:cubicBezTo>
                    <a:pt x="243" y="430"/>
                    <a:pt x="243" y="430"/>
                    <a:pt x="243" y="430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8" y="435"/>
                    <a:pt x="248" y="435"/>
                    <a:pt x="248" y="435"/>
                  </a:cubicBezTo>
                  <a:cubicBezTo>
                    <a:pt x="249" y="435"/>
                    <a:pt x="249" y="435"/>
                    <a:pt x="249" y="435"/>
                  </a:cubicBezTo>
                  <a:cubicBezTo>
                    <a:pt x="255" y="434"/>
                    <a:pt x="255" y="434"/>
                    <a:pt x="255" y="434"/>
                  </a:cubicBezTo>
                  <a:cubicBezTo>
                    <a:pt x="260" y="434"/>
                    <a:pt x="264" y="432"/>
                    <a:pt x="269" y="432"/>
                  </a:cubicBezTo>
                  <a:cubicBezTo>
                    <a:pt x="277" y="430"/>
                    <a:pt x="285" y="429"/>
                    <a:pt x="293" y="428"/>
                  </a:cubicBezTo>
                  <a:cubicBezTo>
                    <a:pt x="296" y="427"/>
                    <a:pt x="296" y="427"/>
                    <a:pt x="296" y="427"/>
                  </a:cubicBezTo>
                  <a:cubicBezTo>
                    <a:pt x="299" y="427"/>
                    <a:pt x="299" y="427"/>
                    <a:pt x="299" y="427"/>
                  </a:cubicBezTo>
                  <a:cubicBezTo>
                    <a:pt x="302" y="426"/>
                    <a:pt x="302" y="426"/>
                    <a:pt x="302" y="426"/>
                  </a:cubicBezTo>
                  <a:cubicBezTo>
                    <a:pt x="305" y="426"/>
                    <a:pt x="305" y="426"/>
                    <a:pt x="305" y="426"/>
                  </a:cubicBezTo>
                  <a:cubicBezTo>
                    <a:pt x="308" y="425"/>
                    <a:pt x="316" y="417"/>
                    <a:pt x="319" y="415"/>
                  </a:cubicBezTo>
                  <a:cubicBezTo>
                    <a:pt x="325" y="409"/>
                    <a:pt x="332" y="403"/>
                    <a:pt x="339" y="398"/>
                  </a:cubicBezTo>
                  <a:cubicBezTo>
                    <a:pt x="345" y="391"/>
                    <a:pt x="357" y="386"/>
                    <a:pt x="365" y="381"/>
                  </a:cubicBezTo>
                  <a:cubicBezTo>
                    <a:pt x="394" y="363"/>
                    <a:pt x="423" y="346"/>
                    <a:pt x="453" y="329"/>
                  </a:cubicBezTo>
                  <a:cubicBezTo>
                    <a:pt x="451" y="327"/>
                    <a:pt x="451" y="327"/>
                    <a:pt x="451" y="327"/>
                  </a:cubicBezTo>
                  <a:cubicBezTo>
                    <a:pt x="450" y="324"/>
                    <a:pt x="450" y="324"/>
                    <a:pt x="450" y="324"/>
                  </a:cubicBezTo>
                  <a:cubicBezTo>
                    <a:pt x="448" y="321"/>
                    <a:pt x="448" y="321"/>
                    <a:pt x="448" y="321"/>
                  </a:cubicBezTo>
                  <a:cubicBezTo>
                    <a:pt x="447" y="318"/>
                    <a:pt x="447" y="318"/>
                    <a:pt x="447" y="318"/>
                  </a:cubicBezTo>
                  <a:cubicBezTo>
                    <a:pt x="446" y="315"/>
                    <a:pt x="446" y="315"/>
                    <a:pt x="446" y="315"/>
                  </a:cubicBezTo>
                  <a:cubicBezTo>
                    <a:pt x="444" y="312"/>
                    <a:pt x="444" y="312"/>
                    <a:pt x="444" y="312"/>
                  </a:cubicBezTo>
                  <a:cubicBezTo>
                    <a:pt x="441" y="309"/>
                    <a:pt x="441" y="309"/>
                    <a:pt x="441" y="309"/>
                  </a:cubicBezTo>
                  <a:cubicBezTo>
                    <a:pt x="440" y="309"/>
                    <a:pt x="440" y="309"/>
                    <a:pt x="440" y="309"/>
                  </a:cubicBezTo>
                  <a:cubicBezTo>
                    <a:pt x="437" y="308"/>
                    <a:pt x="437" y="308"/>
                    <a:pt x="437" y="308"/>
                  </a:cubicBezTo>
                  <a:cubicBezTo>
                    <a:pt x="434" y="307"/>
                    <a:pt x="429" y="306"/>
                    <a:pt x="426" y="304"/>
                  </a:cubicBezTo>
                  <a:cubicBezTo>
                    <a:pt x="419" y="303"/>
                    <a:pt x="418" y="310"/>
                    <a:pt x="413" y="298"/>
                  </a:cubicBezTo>
                  <a:cubicBezTo>
                    <a:pt x="412" y="298"/>
                    <a:pt x="412" y="298"/>
                    <a:pt x="412" y="298"/>
                  </a:cubicBezTo>
                  <a:cubicBezTo>
                    <a:pt x="412" y="298"/>
                    <a:pt x="412" y="298"/>
                    <a:pt x="412" y="298"/>
                  </a:cubicBezTo>
                  <a:cubicBezTo>
                    <a:pt x="410" y="296"/>
                    <a:pt x="410" y="296"/>
                    <a:pt x="410" y="296"/>
                  </a:cubicBezTo>
                  <a:cubicBezTo>
                    <a:pt x="410" y="292"/>
                    <a:pt x="410" y="292"/>
                    <a:pt x="410" y="292"/>
                  </a:cubicBezTo>
                  <a:cubicBezTo>
                    <a:pt x="410" y="289"/>
                    <a:pt x="410" y="289"/>
                    <a:pt x="410" y="289"/>
                  </a:cubicBezTo>
                  <a:cubicBezTo>
                    <a:pt x="410" y="286"/>
                    <a:pt x="410" y="286"/>
                    <a:pt x="410" y="286"/>
                  </a:cubicBezTo>
                  <a:cubicBezTo>
                    <a:pt x="409" y="284"/>
                    <a:pt x="409" y="284"/>
                    <a:pt x="409" y="284"/>
                  </a:cubicBezTo>
                  <a:cubicBezTo>
                    <a:pt x="409" y="283"/>
                    <a:pt x="409" y="283"/>
                    <a:pt x="409" y="283"/>
                  </a:cubicBezTo>
                  <a:cubicBezTo>
                    <a:pt x="407" y="280"/>
                    <a:pt x="407" y="280"/>
                    <a:pt x="407" y="280"/>
                  </a:cubicBezTo>
                  <a:cubicBezTo>
                    <a:pt x="406" y="278"/>
                    <a:pt x="406" y="278"/>
                    <a:pt x="406" y="278"/>
                  </a:cubicBezTo>
                  <a:cubicBezTo>
                    <a:pt x="404" y="275"/>
                    <a:pt x="404" y="275"/>
                    <a:pt x="404" y="275"/>
                  </a:cubicBezTo>
                  <a:cubicBezTo>
                    <a:pt x="402" y="272"/>
                    <a:pt x="402" y="272"/>
                    <a:pt x="402" y="272"/>
                  </a:cubicBezTo>
                  <a:cubicBezTo>
                    <a:pt x="400" y="269"/>
                    <a:pt x="400" y="269"/>
                    <a:pt x="400" y="269"/>
                  </a:cubicBezTo>
                  <a:cubicBezTo>
                    <a:pt x="399" y="268"/>
                    <a:pt x="399" y="268"/>
                    <a:pt x="399" y="268"/>
                  </a:cubicBezTo>
                  <a:cubicBezTo>
                    <a:pt x="397" y="265"/>
                    <a:pt x="397" y="265"/>
                    <a:pt x="397" y="265"/>
                  </a:cubicBezTo>
                  <a:cubicBezTo>
                    <a:pt x="398" y="262"/>
                    <a:pt x="398" y="262"/>
                    <a:pt x="398" y="262"/>
                  </a:cubicBezTo>
                  <a:cubicBezTo>
                    <a:pt x="400" y="259"/>
                    <a:pt x="400" y="259"/>
                    <a:pt x="400" y="259"/>
                  </a:cubicBezTo>
                  <a:cubicBezTo>
                    <a:pt x="404" y="257"/>
                    <a:pt x="404" y="257"/>
                    <a:pt x="404" y="257"/>
                  </a:cubicBezTo>
                  <a:cubicBezTo>
                    <a:pt x="407" y="256"/>
                    <a:pt x="407" y="256"/>
                    <a:pt x="407" y="256"/>
                  </a:cubicBezTo>
                  <a:cubicBezTo>
                    <a:pt x="408" y="253"/>
                    <a:pt x="408" y="253"/>
                    <a:pt x="408" y="253"/>
                  </a:cubicBezTo>
                  <a:cubicBezTo>
                    <a:pt x="408" y="252"/>
                    <a:pt x="408" y="252"/>
                    <a:pt x="408" y="252"/>
                  </a:cubicBezTo>
                  <a:cubicBezTo>
                    <a:pt x="409" y="250"/>
                    <a:pt x="409" y="250"/>
                    <a:pt x="409" y="250"/>
                  </a:cubicBezTo>
                  <a:cubicBezTo>
                    <a:pt x="407" y="246"/>
                    <a:pt x="407" y="246"/>
                    <a:pt x="407" y="246"/>
                  </a:cubicBezTo>
                  <a:cubicBezTo>
                    <a:pt x="407" y="246"/>
                    <a:pt x="407" y="246"/>
                    <a:pt x="407" y="246"/>
                  </a:cubicBezTo>
                  <a:cubicBezTo>
                    <a:pt x="407" y="243"/>
                    <a:pt x="407" y="243"/>
                    <a:pt x="407" y="243"/>
                  </a:cubicBezTo>
                  <a:cubicBezTo>
                    <a:pt x="406" y="240"/>
                    <a:pt x="406" y="240"/>
                    <a:pt x="406" y="240"/>
                  </a:cubicBezTo>
                  <a:cubicBezTo>
                    <a:pt x="405" y="237"/>
                    <a:pt x="405" y="237"/>
                    <a:pt x="405" y="237"/>
                  </a:cubicBezTo>
                  <a:cubicBezTo>
                    <a:pt x="405" y="236"/>
                    <a:pt x="405" y="236"/>
                    <a:pt x="405" y="236"/>
                  </a:cubicBezTo>
                  <a:cubicBezTo>
                    <a:pt x="407" y="233"/>
                    <a:pt x="407" y="233"/>
                    <a:pt x="407" y="233"/>
                  </a:cubicBezTo>
                  <a:cubicBezTo>
                    <a:pt x="408" y="230"/>
                    <a:pt x="408" y="230"/>
                    <a:pt x="408" y="230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9" y="229"/>
                    <a:pt x="409" y="229"/>
                    <a:pt x="409" y="229"/>
                  </a:cubicBezTo>
                  <a:cubicBezTo>
                    <a:pt x="409" y="227"/>
                    <a:pt x="409" y="227"/>
                    <a:pt x="409" y="227"/>
                  </a:cubicBezTo>
                  <a:cubicBezTo>
                    <a:pt x="410" y="227"/>
                    <a:pt x="410" y="227"/>
                    <a:pt x="410" y="227"/>
                  </a:cubicBezTo>
                  <a:cubicBezTo>
                    <a:pt x="410" y="224"/>
                    <a:pt x="410" y="224"/>
                    <a:pt x="410" y="224"/>
                  </a:cubicBezTo>
                  <a:cubicBezTo>
                    <a:pt x="410" y="222"/>
                    <a:pt x="410" y="222"/>
                    <a:pt x="410" y="222"/>
                  </a:cubicBezTo>
                  <a:cubicBezTo>
                    <a:pt x="409" y="219"/>
                    <a:pt x="409" y="219"/>
                    <a:pt x="409" y="219"/>
                  </a:cubicBezTo>
                  <a:cubicBezTo>
                    <a:pt x="408" y="216"/>
                    <a:pt x="408" y="216"/>
                    <a:pt x="408" y="216"/>
                  </a:cubicBezTo>
                  <a:cubicBezTo>
                    <a:pt x="408" y="215"/>
                    <a:pt x="408" y="215"/>
                    <a:pt x="408" y="215"/>
                  </a:cubicBezTo>
                  <a:cubicBezTo>
                    <a:pt x="408" y="212"/>
                    <a:pt x="408" y="212"/>
                    <a:pt x="408" y="212"/>
                  </a:cubicBezTo>
                  <a:cubicBezTo>
                    <a:pt x="408" y="209"/>
                    <a:pt x="408" y="209"/>
                    <a:pt x="408" y="209"/>
                  </a:cubicBezTo>
                  <a:cubicBezTo>
                    <a:pt x="409" y="206"/>
                    <a:pt x="409" y="206"/>
                    <a:pt x="409" y="206"/>
                  </a:cubicBezTo>
                  <a:cubicBezTo>
                    <a:pt x="409" y="205"/>
                    <a:pt x="409" y="205"/>
                    <a:pt x="409" y="205"/>
                  </a:cubicBezTo>
                  <a:cubicBezTo>
                    <a:pt x="409" y="204"/>
                    <a:pt x="409" y="204"/>
                    <a:pt x="409" y="204"/>
                  </a:cubicBezTo>
                  <a:cubicBezTo>
                    <a:pt x="410" y="203"/>
                    <a:pt x="410" y="203"/>
                    <a:pt x="410" y="203"/>
                  </a:cubicBezTo>
                  <a:cubicBezTo>
                    <a:pt x="411" y="198"/>
                    <a:pt x="410" y="189"/>
                    <a:pt x="408" y="183"/>
                  </a:cubicBezTo>
                  <a:cubicBezTo>
                    <a:pt x="407" y="180"/>
                    <a:pt x="407" y="180"/>
                    <a:pt x="407" y="180"/>
                  </a:cubicBezTo>
                  <a:cubicBezTo>
                    <a:pt x="405" y="177"/>
                    <a:pt x="405" y="177"/>
                    <a:pt x="405" y="177"/>
                  </a:cubicBezTo>
                  <a:cubicBezTo>
                    <a:pt x="404" y="174"/>
                    <a:pt x="404" y="174"/>
                    <a:pt x="404" y="174"/>
                  </a:cubicBezTo>
                  <a:cubicBezTo>
                    <a:pt x="402" y="172"/>
                    <a:pt x="402" y="172"/>
                    <a:pt x="402" y="172"/>
                  </a:cubicBezTo>
                  <a:cubicBezTo>
                    <a:pt x="401" y="171"/>
                    <a:pt x="401" y="171"/>
                    <a:pt x="401" y="171"/>
                  </a:cubicBezTo>
                  <a:cubicBezTo>
                    <a:pt x="401" y="170"/>
                    <a:pt x="401" y="170"/>
                    <a:pt x="401" y="170"/>
                  </a:cubicBezTo>
                  <a:cubicBezTo>
                    <a:pt x="401" y="167"/>
                    <a:pt x="401" y="167"/>
                    <a:pt x="401" y="167"/>
                  </a:cubicBezTo>
                  <a:cubicBezTo>
                    <a:pt x="402" y="167"/>
                    <a:pt x="402" y="167"/>
                    <a:pt x="402" y="167"/>
                  </a:cubicBezTo>
                  <a:cubicBezTo>
                    <a:pt x="404" y="166"/>
                    <a:pt x="404" y="166"/>
                    <a:pt x="404" y="166"/>
                  </a:cubicBezTo>
                  <a:cubicBezTo>
                    <a:pt x="403" y="154"/>
                    <a:pt x="400" y="142"/>
                    <a:pt x="398" y="130"/>
                  </a:cubicBezTo>
                  <a:cubicBezTo>
                    <a:pt x="398" y="127"/>
                    <a:pt x="398" y="127"/>
                    <a:pt x="398" y="127"/>
                  </a:cubicBezTo>
                  <a:cubicBezTo>
                    <a:pt x="397" y="124"/>
                    <a:pt x="397" y="124"/>
                    <a:pt x="397" y="124"/>
                  </a:cubicBezTo>
                  <a:cubicBezTo>
                    <a:pt x="397" y="123"/>
                    <a:pt x="397" y="123"/>
                    <a:pt x="397" y="123"/>
                  </a:cubicBezTo>
                  <a:cubicBezTo>
                    <a:pt x="396" y="121"/>
                    <a:pt x="396" y="121"/>
                    <a:pt x="396" y="121"/>
                  </a:cubicBezTo>
                  <a:cubicBezTo>
                    <a:pt x="393" y="118"/>
                    <a:pt x="393" y="118"/>
                    <a:pt x="393" y="118"/>
                  </a:cubicBezTo>
                  <a:cubicBezTo>
                    <a:pt x="390" y="116"/>
                    <a:pt x="390" y="116"/>
                    <a:pt x="390" y="116"/>
                  </a:cubicBezTo>
                  <a:cubicBezTo>
                    <a:pt x="387" y="114"/>
                    <a:pt x="387" y="114"/>
                    <a:pt x="387" y="114"/>
                  </a:cubicBezTo>
                  <a:cubicBezTo>
                    <a:pt x="384" y="112"/>
                    <a:pt x="384" y="112"/>
                    <a:pt x="384" y="112"/>
                  </a:cubicBezTo>
                  <a:cubicBezTo>
                    <a:pt x="383" y="110"/>
                    <a:pt x="383" y="110"/>
                    <a:pt x="383" y="110"/>
                  </a:cubicBezTo>
                  <a:cubicBezTo>
                    <a:pt x="382" y="107"/>
                    <a:pt x="382" y="107"/>
                    <a:pt x="382" y="107"/>
                  </a:cubicBezTo>
                  <a:cubicBezTo>
                    <a:pt x="382" y="104"/>
                    <a:pt x="382" y="104"/>
                    <a:pt x="382" y="104"/>
                  </a:cubicBezTo>
                  <a:cubicBezTo>
                    <a:pt x="381" y="101"/>
                    <a:pt x="381" y="101"/>
                    <a:pt x="381" y="101"/>
                  </a:cubicBezTo>
                  <a:cubicBezTo>
                    <a:pt x="379" y="98"/>
                    <a:pt x="379" y="98"/>
                    <a:pt x="379" y="98"/>
                  </a:cubicBezTo>
                  <a:cubicBezTo>
                    <a:pt x="376" y="96"/>
                    <a:pt x="376" y="96"/>
                    <a:pt x="376" y="96"/>
                  </a:cubicBezTo>
                  <a:cubicBezTo>
                    <a:pt x="373" y="94"/>
                    <a:pt x="373" y="94"/>
                    <a:pt x="373" y="94"/>
                  </a:cubicBezTo>
                  <a:cubicBezTo>
                    <a:pt x="370" y="91"/>
                    <a:pt x="370" y="91"/>
                    <a:pt x="370" y="91"/>
                  </a:cubicBezTo>
                  <a:cubicBezTo>
                    <a:pt x="371" y="89"/>
                    <a:pt x="371" y="89"/>
                    <a:pt x="371" y="89"/>
                  </a:cubicBezTo>
                  <a:cubicBezTo>
                    <a:pt x="369" y="85"/>
                    <a:pt x="369" y="85"/>
                    <a:pt x="369" y="85"/>
                  </a:cubicBezTo>
                  <a:cubicBezTo>
                    <a:pt x="368" y="83"/>
                    <a:pt x="368" y="83"/>
                    <a:pt x="368" y="83"/>
                  </a:cubicBezTo>
                  <a:cubicBezTo>
                    <a:pt x="367" y="80"/>
                    <a:pt x="367" y="80"/>
                    <a:pt x="367" y="80"/>
                  </a:cubicBezTo>
                  <a:cubicBezTo>
                    <a:pt x="367" y="77"/>
                    <a:pt x="367" y="77"/>
                    <a:pt x="367" y="77"/>
                  </a:cubicBezTo>
                  <a:cubicBezTo>
                    <a:pt x="367" y="74"/>
                    <a:pt x="367" y="74"/>
                    <a:pt x="367" y="74"/>
                  </a:cubicBezTo>
                  <a:cubicBezTo>
                    <a:pt x="368" y="74"/>
                    <a:pt x="368" y="74"/>
                    <a:pt x="368" y="74"/>
                  </a:cubicBezTo>
                  <a:cubicBezTo>
                    <a:pt x="368" y="72"/>
                    <a:pt x="368" y="72"/>
                    <a:pt x="368" y="72"/>
                  </a:cubicBezTo>
                  <a:cubicBezTo>
                    <a:pt x="368" y="72"/>
                    <a:pt x="368" y="72"/>
                    <a:pt x="368" y="72"/>
                  </a:cubicBezTo>
                  <a:cubicBezTo>
                    <a:pt x="369" y="71"/>
                    <a:pt x="369" y="71"/>
                    <a:pt x="369" y="71"/>
                  </a:cubicBezTo>
                  <a:cubicBezTo>
                    <a:pt x="372" y="69"/>
                    <a:pt x="372" y="69"/>
                    <a:pt x="372" y="69"/>
                  </a:cubicBezTo>
                  <a:cubicBezTo>
                    <a:pt x="375" y="66"/>
                    <a:pt x="375" y="66"/>
                    <a:pt x="375" y="66"/>
                  </a:cubicBezTo>
                  <a:cubicBezTo>
                    <a:pt x="375" y="65"/>
                    <a:pt x="375" y="65"/>
                    <a:pt x="375" y="65"/>
                  </a:cubicBezTo>
                  <a:cubicBezTo>
                    <a:pt x="379" y="63"/>
                    <a:pt x="379" y="63"/>
                    <a:pt x="379" y="63"/>
                  </a:cubicBezTo>
                  <a:cubicBezTo>
                    <a:pt x="381" y="62"/>
                    <a:pt x="381" y="62"/>
                    <a:pt x="381" y="62"/>
                  </a:cubicBezTo>
                  <a:cubicBezTo>
                    <a:pt x="384" y="60"/>
                    <a:pt x="384" y="60"/>
                    <a:pt x="384" y="60"/>
                  </a:cubicBezTo>
                  <a:cubicBezTo>
                    <a:pt x="385" y="57"/>
                    <a:pt x="385" y="57"/>
                    <a:pt x="385" y="57"/>
                  </a:cubicBezTo>
                  <a:cubicBezTo>
                    <a:pt x="385" y="55"/>
                    <a:pt x="385" y="55"/>
                    <a:pt x="385" y="55"/>
                  </a:cubicBezTo>
                  <a:cubicBezTo>
                    <a:pt x="385" y="52"/>
                    <a:pt x="385" y="52"/>
                    <a:pt x="385" y="52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87" y="48"/>
                    <a:pt x="387" y="48"/>
                    <a:pt x="387" y="48"/>
                  </a:cubicBezTo>
                  <a:cubicBezTo>
                    <a:pt x="388" y="47"/>
                    <a:pt x="388" y="47"/>
                    <a:pt x="388" y="47"/>
                  </a:cubicBezTo>
                  <a:cubicBezTo>
                    <a:pt x="387" y="44"/>
                    <a:pt x="387" y="44"/>
                    <a:pt x="387" y="44"/>
                  </a:cubicBezTo>
                  <a:cubicBezTo>
                    <a:pt x="387" y="41"/>
                    <a:pt x="387" y="41"/>
                    <a:pt x="387" y="41"/>
                  </a:cubicBezTo>
                  <a:cubicBezTo>
                    <a:pt x="388" y="38"/>
                    <a:pt x="388" y="38"/>
                    <a:pt x="388" y="38"/>
                  </a:cubicBezTo>
                  <a:cubicBezTo>
                    <a:pt x="388" y="36"/>
                    <a:pt x="388" y="36"/>
                    <a:pt x="388" y="36"/>
                  </a:cubicBezTo>
                  <a:cubicBezTo>
                    <a:pt x="387" y="34"/>
                    <a:pt x="387" y="34"/>
                    <a:pt x="387" y="34"/>
                  </a:cubicBezTo>
                  <a:cubicBezTo>
                    <a:pt x="386" y="31"/>
                    <a:pt x="386" y="31"/>
                    <a:pt x="386" y="31"/>
                  </a:cubicBezTo>
                  <a:cubicBezTo>
                    <a:pt x="387" y="28"/>
                    <a:pt x="387" y="28"/>
                    <a:pt x="387" y="28"/>
                  </a:cubicBezTo>
                  <a:cubicBezTo>
                    <a:pt x="388" y="26"/>
                    <a:pt x="388" y="26"/>
                    <a:pt x="388" y="26"/>
                  </a:cubicBezTo>
                  <a:cubicBezTo>
                    <a:pt x="388" y="23"/>
                    <a:pt x="388" y="23"/>
                    <a:pt x="388" y="23"/>
                  </a:cubicBezTo>
                  <a:cubicBezTo>
                    <a:pt x="388" y="22"/>
                    <a:pt x="388" y="22"/>
                    <a:pt x="388" y="22"/>
                  </a:cubicBezTo>
                  <a:cubicBezTo>
                    <a:pt x="389" y="19"/>
                    <a:pt x="389" y="19"/>
                    <a:pt x="389" y="19"/>
                  </a:cubicBezTo>
                  <a:cubicBezTo>
                    <a:pt x="390" y="18"/>
                    <a:pt x="390" y="18"/>
                    <a:pt x="390" y="18"/>
                  </a:cubicBezTo>
                  <a:cubicBezTo>
                    <a:pt x="390" y="17"/>
                    <a:pt x="390" y="17"/>
                    <a:pt x="390" y="17"/>
                  </a:cubicBezTo>
                  <a:cubicBezTo>
                    <a:pt x="387" y="16"/>
                    <a:pt x="387" y="16"/>
                    <a:pt x="387" y="16"/>
                  </a:cubicBezTo>
                  <a:cubicBezTo>
                    <a:pt x="386" y="16"/>
                    <a:pt x="386" y="16"/>
                    <a:pt x="386" y="16"/>
                  </a:cubicBezTo>
                  <a:cubicBezTo>
                    <a:pt x="389" y="13"/>
                    <a:pt x="389" y="13"/>
                    <a:pt x="389" y="13"/>
                  </a:cubicBezTo>
                  <a:cubicBezTo>
                    <a:pt x="392" y="12"/>
                    <a:pt x="392" y="12"/>
                    <a:pt x="392" y="12"/>
                  </a:cubicBezTo>
                  <a:cubicBezTo>
                    <a:pt x="391" y="9"/>
                    <a:pt x="391" y="9"/>
                    <a:pt x="391" y="9"/>
                  </a:cubicBezTo>
                  <a:cubicBezTo>
                    <a:pt x="394" y="9"/>
                    <a:pt x="394" y="9"/>
                    <a:pt x="394" y="9"/>
                  </a:cubicBezTo>
                  <a:cubicBezTo>
                    <a:pt x="395" y="8"/>
                    <a:pt x="395" y="8"/>
                    <a:pt x="395" y="8"/>
                  </a:cubicBezTo>
                  <a:cubicBezTo>
                    <a:pt x="396" y="7"/>
                    <a:pt x="396" y="7"/>
                    <a:pt x="396" y="7"/>
                  </a:cubicBezTo>
                  <a:cubicBezTo>
                    <a:pt x="396" y="6"/>
                    <a:pt x="396" y="6"/>
                    <a:pt x="396" y="6"/>
                  </a:cubicBezTo>
                  <a:cubicBezTo>
                    <a:pt x="393" y="7"/>
                    <a:pt x="393" y="7"/>
                    <a:pt x="393" y="7"/>
                  </a:cubicBezTo>
                  <a:cubicBezTo>
                    <a:pt x="390" y="6"/>
                    <a:pt x="390" y="6"/>
                    <a:pt x="390" y="6"/>
                  </a:cubicBezTo>
                  <a:cubicBezTo>
                    <a:pt x="387" y="5"/>
                    <a:pt x="387" y="5"/>
                    <a:pt x="387" y="5"/>
                  </a:cubicBezTo>
                  <a:cubicBezTo>
                    <a:pt x="384" y="7"/>
                    <a:pt x="384" y="7"/>
                    <a:pt x="384" y="7"/>
                  </a:cubicBezTo>
                  <a:cubicBezTo>
                    <a:pt x="381" y="7"/>
                    <a:pt x="381" y="7"/>
                    <a:pt x="381" y="7"/>
                  </a:cubicBezTo>
                  <a:cubicBezTo>
                    <a:pt x="376" y="6"/>
                    <a:pt x="376" y="1"/>
                    <a:pt x="368" y="2"/>
                  </a:cubicBezTo>
                  <a:cubicBezTo>
                    <a:pt x="367" y="4"/>
                    <a:pt x="367" y="4"/>
                    <a:pt x="367" y="4"/>
                  </a:cubicBezTo>
                  <a:cubicBezTo>
                    <a:pt x="361" y="6"/>
                    <a:pt x="361" y="6"/>
                    <a:pt x="361" y="6"/>
                  </a:cubicBezTo>
                  <a:cubicBezTo>
                    <a:pt x="358" y="4"/>
                    <a:pt x="358" y="4"/>
                    <a:pt x="358" y="4"/>
                  </a:cubicBezTo>
                  <a:cubicBezTo>
                    <a:pt x="355" y="3"/>
                    <a:pt x="355" y="3"/>
                    <a:pt x="355" y="3"/>
                  </a:cubicBezTo>
                  <a:cubicBezTo>
                    <a:pt x="352" y="0"/>
                    <a:pt x="352" y="0"/>
                    <a:pt x="352" y="0"/>
                  </a:cubicBezTo>
                  <a:cubicBezTo>
                    <a:pt x="349" y="1"/>
                    <a:pt x="349" y="1"/>
                    <a:pt x="349" y="1"/>
                  </a:cubicBezTo>
                  <a:cubicBezTo>
                    <a:pt x="347" y="4"/>
                    <a:pt x="347" y="4"/>
                    <a:pt x="347" y="4"/>
                  </a:cubicBezTo>
                  <a:cubicBezTo>
                    <a:pt x="345" y="5"/>
                    <a:pt x="345" y="5"/>
                    <a:pt x="345" y="5"/>
                  </a:cubicBezTo>
                  <a:cubicBezTo>
                    <a:pt x="341" y="6"/>
                    <a:pt x="341" y="6"/>
                    <a:pt x="341" y="6"/>
                  </a:cubicBezTo>
                  <a:cubicBezTo>
                    <a:pt x="336" y="7"/>
                    <a:pt x="336" y="7"/>
                    <a:pt x="336" y="7"/>
                  </a:cubicBezTo>
                  <a:cubicBezTo>
                    <a:pt x="333" y="8"/>
                    <a:pt x="333" y="8"/>
                    <a:pt x="333" y="8"/>
                  </a:cubicBezTo>
                  <a:cubicBezTo>
                    <a:pt x="330" y="10"/>
                    <a:pt x="330" y="10"/>
                    <a:pt x="330" y="10"/>
                  </a:cubicBezTo>
                  <a:cubicBezTo>
                    <a:pt x="327" y="10"/>
                    <a:pt x="327" y="10"/>
                    <a:pt x="327" y="10"/>
                  </a:cubicBezTo>
                  <a:cubicBezTo>
                    <a:pt x="317" y="7"/>
                    <a:pt x="329" y="5"/>
                    <a:pt x="311" y="3"/>
                  </a:cubicBezTo>
                  <a:cubicBezTo>
                    <a:pt x="302" y="3"/>
                    <a:pt x="302" y="3"/>
                    <a:pt x="302" y="3"/>
                  </a:cubicBezTo>
                  <a:cubicBezTo>
                    <a:pt x="299" y="2"/>
                    <a:pt x="299" y="2"/>
                    <a:pt x="299" y="2"/>
                  </a:cubicBezTo>
                  <a:cubicBezTo>
                    <a:pt x="296" y="2"/>
                    <a:pt x="296" y="2"/>
                    <a:pt x="296" y="2"/>
                  </a:cubicBezTo>
                  <a:cubicBezTo>
                    <a:pt x="293" y="4"/>
                    <a:pt x="293" y="4"/>
                    <a:pt x="293" y="4"/>
                  </a:cubicBezTo>
                  <a:cubicBezTo>
                    <a:pt x="290" y="5"/>
                    <a:pt x="290" y="5"/>
                    <a:pt x="290" y="5"/>
                  </a:cubicBezTo>
                  <a:cubicBezTo>
                    <a:pt x="288" y="5"/>
                    <a:pt x="288" y="5"/>
                    <a:pt x="288" y="5"/>
                  </a:cubicBezTo>
                  <a:cubicBezTo>
                    <a:pt x="284" y="5"/>
                    <a:pt x="284" y="5"/>
                    <a:pt x="284" y="5"/>
                  </a:cubicBezTo>
                  <a:cubicBezTo>
                    <a:pt x="281" y="4"/>
                    <a:pt x="281" y="4"/>
                    <a:pt x="281" y="4"/>
                  </a:cubicBezTo>
                  <a:cubicBezTo>
                    <a:pt x="281" y="4"/>
                    <a:pt x="281" y="4"/>
                    <a:pt x="281" y="4"/>
                  </a:cubicBezTo>
                  <a:cubicBezTo>
                    <a:pt x="278" y="5"/>
                    <a:pt x="278" y="5"/>
                    <a:pt x="278" y="5"/>
                  </a:cubicBezTo>
                  <a:cubicBezTo>
                    <a:pt x="275" y="7"/>
                    <a:pt x="275" y="7"/>
                    <a:pt x="275" y="7"/>
                  </a:cubicBezTo>
                  <a:cubicBezTo>
                    <a:pt x="272" y="8"/>
                    <a:pt x="272" y="8"/>
                    <a:pt x="272" y="8"/>
                  </a:cubicBezTo>
                  <a:cubicBezTo>
                    <a:pt x="269" y="8"/>
                    <a:pt x="269" y="8"/>
                    <a:pt x="269" y="8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3" y="8"/>
                    <a:pt x="263" y="8"/>
                    <a:pt x="263" y="8"/>
                  </a:cubicBezTo>
                  <a:cubicBezTo>
                    <a:pt x="260" y="8"/>
                    <a:pt x="260" y="8"/>
                    <a:pt x="260" y="8"/>
                  </a:cubicBezTo>
                  <a:cubicBezTo>
                    <a:pt x="257" y="8"/>
                    <a:pt x="257" y="8"/>
                    <a:pt x="257" y="8"/>
                  </a:cubicBezTo>
                  <a:cubicBezTo>
                    <a:pt x="254" y="9"/>
                    <a:pt x="254" y="9"/>
                    <a:pt x="254" y="9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51" y="9"/>
                    <a:pt x="251" y="9"/>
                    <a:pt x="251" y="9"/>
                  </a:cubicBezTo>
                  <a:cubicBezTo>
                    <a:pt x="248" y="9"/>
                    <a:pt x="248" y="9"/>
                    <a:pt x="248" y="9"/>
                  </a:cubicBezTo>
                  <a:cubicBezTo>
                    <a:pt x="245" y="9"/>
                    <a:pt x="245" y="9"/>
                    <a:pt x="245" y="9"/>
                  </a:cubicBezTo>
                  <a:cubicBezTo>
                    <a:pt x="239" y="9"/>
                    <a:pt x="239" y="9"/>
                    <a:pt x="239" y="9"/>
                  </a:cubicBezTo>
                  <a:cubicBezTo>
                    <a:pt x="236" y="11"/>
                    <a:pt x="236" y="11"/>
                    <a:pt x="236" y="11"/>
                  </a:cubicBezTo>
                  <a:cubicBezTo>
                    <a:pt x="233" y="12"/>
                    <a:pt x="233" y="12"/>
                    <a:pt x="233" y="12"/>
                  </a:cubicBezTo>
                  <a:cubicBezTo>
                    <a:pt x="231" y="13"/>
                    <a:pt x="231" y="13"/>
                    <a:pt x="231" y="13"/>
                  </a:cubicBezTo>
                  <a:cubicBezTo>
                    <a:pt x="228" y="14"/>
                    <a:pt x="228" y="14"/>
                    <a:pt x="228" y="14"/>
                  </a:cubicBezTo>
                  <a:cubicBezTo>
                    <a:pt x="225" y="15"/>
                    <a:pt x="225" y="15"/>
                    <a:pt x="225" y="15"/>
                  </a:cubicBezTo>
                  <a:cubicBezTo>
                    <a:pt x="222" y="17"/>
                    <a:pt x="222" y="17"/>
                    <a:pt x="222" y="17"/>
                  </a:cubicBezTo>
                  <a:cubicBezTo>
                    <a:pt x="220" y="19"/>
                    <a:pt x="220" y="19"/>
                    <a:pt x="220" y="19"/>
                  </a:cubicBezTo>
                  <a:cubicBezTo>
                    <a:pt x="218" y="21"/>
                    <a:pt x="218" y="21"/>
                    <a:pt x="218" y="21"/>
                  </a:cubicBezTo>
                  <a:cubicBezTo>
                    <a:pt x="217" y="23"/>
                    <a:pt x="217" y="23"/>
                    <a:pt x="217" y="23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1" y="23"/>
                    <a:pt x="211" y="23"/>
                    <a:pt x="211" y="23"/>
                  </a:cubicBezTo>
                  <a:cubicBezTo>
                    <a:pt x="208" y="21"/>
                    <a:pt x="208" y="21"/>
                    <a:pt x="208" y="21"/>
                  </a:cubicBezTo>
                  <a:cubicBezTo>
                    <a:pt x="205" y="24"/>
                    <a:pt x="205" y="24"/>
                    <a:pt x="205" y="24"/>
                  </a:cubicBezTo>
                  <a:cubicBezTo>
                    <a:pt x="202" y="25"/>
                    <a:pt x="202" y="25"/>
                    <a:pt x="202" y="25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7" y="25"/>
                    <a:pt x="197" y="25"/>
                    <a:pt x="197" y="25"/>
                  </a:cubicBezTo>
                  <a:cubicBezTo>
                    <a:pt x="193" y="27"/>
                    <a:pt x="193" y="27"/>
                    <a:pt x="193" y="27"/>
                  </a:cubicBezTo>
                  <a:cubicBezTo>
                    <a:pt x="193" y="27"/>
                    <a:pt x="193" y="27"/>
                    <a:pt x="193" y="27"/>
                  </a:cubicBezTo>
                  <a:cubicBezTo>
                    <a:pt x="190" y="30"/>
                    <a:pt x="190" y="30"/>
                    <a:pt x="190" y="30"/>
                  </a:cubicBezTo>
                  <a:cubicBezTo>
                    <a:pt x="189" y="32"/>
                    <a:pt x="189" y="32"/>
                    <a:pt x="189" y="32"/>
                  </a:cubicBezTo>
                  <a:cubicBezTo>
                    <a:pt x="187" y="34"/>
                    <a:pt x="187" y="34"/>
                    <a:pt x="187" y="34"/>
                  </a:cubicBezTo>
                  <a:cubicBezTo>
                    <a:pt x="184" y="34"/>
                    <a:pt x="184" y="34"/>
                    <a:pt x="184" y="34"/>
                  </a:cubicBezTo>
                  <a:cubicBezTo>
                    <a:pt x="181" y="36"/>
                    <a:pt x="181" y="36"/>
                    <a:pt x="181" y="36"/>
                  </a:cubicBezTo>
                  <a:cubicBezTo>
                    <a:pt x="178" y="38"/>
                    <a:pt x="178" y="38"/>
                    <a:pt x="178" y="38"/>
                  </a:cubicBezTo>
                  <a:cubicBezTo>
                    <a:pt x="176" y="38"/>
                    <a:pt x="176" y="38"/>
                    <a:pt x="176" y="38"/>
                  </a:cubicBezTo>
                  <a:cubicBezTo>
                    <a:pt x="173" y="38"/>
                    <a:pt x="173" y="38"/>
                    <a:pt x="173" y="38"/>
                  </a:cubicBezTo>
                  <a:cubicBezTo>
                    <a:pt x="170" y="38"/>
                    <a:pt x="170" y="38"/>
                    <a:pt x="170" y="38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70" y="40"/>
                    <a:pt x="170" y="40"/>
                    <a:pt x="170" y="40"/>
                  </a:cubicBezTo>
                  <a:close/>
                </a:path>
              </a:pathLst>
            </a:custGeom>
            <a:grpFill/>
            <a:ln w="3175" cap="rnd" cmpd="sng">
              <a:solidFill>
                <a:srgbClr val="ACACA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290" dirty="0"/>
            </a:p>
          </p:txBody>
        </p:sp>
        <p:grpSp>
          <p:nvGrpSpPr>
            <p:cNvPr id="7" name="Group 166"/>
            <p:cNvGrpSpPr/>
            <p:nvPr/>
          </p:nvGrpSpPr>
          <p:grpSpPr>
            <a:xfrm>
              <a:off x="1842130" y="3788824"/>
              <a:ext cx="743509" cy="960694"/>
              <a:chOff x="5341727" y="1976120"/>
              <a:chExt cx="2004748" cy="2123919"/>
            </a:xfrm>
            <a:grpFill/>
          </p:grpSpPr>
          <p:sp>
            <p:nvSpPr>
              <p:cNvPr id="8" name="Freeform 6"/>
              <p:cNvSpPr>
                <a:spLocks/>
              </p:cNvSpPr>
              <p:nvPr/>
            </p:nvSpPr>
            <p:spPr bwMode="auto">
              <a:xfrm>
                <a:off x="6531084" y="2684854"/>
                <a:ext cx="377725" cy="278401"/>
              </a:xfrm>
              <a:custGeom>
                <a:avLst/>
                <a:gdLst>
                  <a:gd name="T0" fmla="*/ 104 w 132"/>
                  <a:gd name="T1" fmla="*/ 16 h 98"/>
                  <a:gd name="T2" fmla="*/ 103 w 132"/>
                  <a:gd name="T3" fmla="*/ 6 h 98"/>
                  <a:gd name="T4" fmla="*/ 98 w 132"/>
                  <a:gd name="T5" fmla="*/ 0 h 98"/>
                  <a:gd name="T6" fmla="*/ 91 w 132"/>
                  <a:gd name="T7" fmla="*/ 3 h 98"/>
                  <a:gd name="T8" fmla="*/ 95 w 132"/>
                  <a:gd name="T9" fmla="*/ 14 h 98"/>
                  <a:gd name="T10" fmla="*/ 82 w 132"/>
                  <a:gd name="T11" fmla="*/ 28 h 98"/>
                  <a:gd name="T12" fmla="*/ 63 w 132"/>
                  <a:gd name="T13" fmla="*/ 25 h 98"/>
                  <a:gd name="T14" fmla="*/ 57 w 132"/>
                  <a:gd name="T15" fmla="*/ 30 h 98"/>
                  <a:gd name="T16" fmla="*/ 41 w 132"/>
                  <a:gd name="T17" fmla="*/ 31 h 98"/>
                  <a:gd name="T18" fmla="*/ 28 w 132"/>
                  <a:gd name="T19" fmla="*/ 32 h 98"/>
                  <a:gd name="T20" fmla="*/ 24 w 132"/>
                  <a:gd name="T21" fmla="*/ 25 h 98"/>
                  <a:gd name="T22" fmla="*/ 21 w 132"/>
                  <a:gd name="T23" fmla="*/ 23 h 98"/>
                  <a:gd name="T24" fmla="*/ 16 w 132"/>
                  <a:gd name="T25" fmla="*/ 24 h 98"/>
                  <a:gd name="T26" fmla="*/ 14 w 132"/>
                  <a:gd name="T27" fmla="*/ 25 h 98"/>
                  <a:gd name="T28" fmla="*/ 12 w 132"/>
                  <a:gd name="T29" fmla="*/ 29 h 98"/>
                  <a:gd name="T30" fmla="*/ 10 w 132"/>
                  <a:gd name="T31" fmla="*/ 30 h 98"/>
                  <a:gd name="T32" fmla="*/ 7 w 132"/>
                  <a:gd name="T33" fmla="*/ 30 h 98"/>
                  <a:gd name="T34" fmla="*/ 5 w 132"/>
                  <a:gd name="T35" fmla="*/ 31 h 98"/>
                  <a:gd name="T36" fmla="*/ 2 w 132"/>
                  <a:gd name="T37" fmla="*/ 32 h 98"/>
                  <a:gd name="T38" fmla="*/ 2 w 132"/>
                  <a:gd name="T39" fmla="*/ 37 h 98"/>
                  <a:gd name="T40" fmla="*/ 1 w 132"/>
                  <a:gd name="T41" fmla="*/ 42 h 98"/>
                  <a:gd name="T42" fmla="*/ 8 w 132"/>
                  <a:gd name="T43" fmla="*/ 47 h 98"/>
                  <a:gd name="T44" fmla="*/ 14 w 132"/>
                  <a:gd name="T45" fmla="*/ 49 h 98"/>
                  <a:gd name="T46" fmla="*/ 19 w 132"/>
                  <a:gd name="T47" fmla="*/ 52 h 98"/>
                  <a:gd name="T48" fmla="*/ 21 w 132"/>
                  <a:gd name="T49" fmla="*/ 58 h 98"/>
                  <a:gd name="T50" fmla="*/ 28 w 132"/>
                  <a:gd name="T51" fmla="*/ 61 h 98"/>
                  <a:gd name="T52" fmla="*/ 31 w 132"/>
                  <a:gd name="T53" fmla="*/ 66 h 98"/>
                  <a:gd name="T54" fmla="*/ 34 w 132"/>
                  <a:gd name="T55" fmla="*/ 71 h 98"/>
                  <a:gd name="T56" fmla="*/ 40 w 132"/>
                  <a:gd name="T57" fmla="*/ 75 h 98"/>
                  <a:gd name="T58" fmla="*/ 42 w 132"/>
                  <a:gd name="T59" fmla="*/ 80 h 98"/>
                  <a:gd name="T60" fmla="*/ 45 w 132"/>
                  <a:gd name="T61" fmla="*/ 84 h 98"/>
                  <a:gd name="T62" fmla="*/ 51 w 132"/>
                  <a:gd name="T63" fmla="*/ 89 h 98"/>
                  <a:gd name="T64" fmla="*/ 57 w 132"/>
                  <a:gd name="T65" fmla="*/ 87 h 98"/>
                  <a:gd name="T66" fmla="*/ 62 w 132"/>
                  <a:gd name="T67" fmla="*/ 88 h 98"/>
                  <a:gd name="T68" fmla="*/ 68 w 132"/>
                  <a:gd name="T69" fmla="*/ 87 h 98"/>
                  <a:gd name="T70" fmla="*/ 72 w 132"/>
                  <a:gd name="T71" fmla="*/ 92 h 98"/>
                  <a:gd name="T72" fmla="*/ 76 w 132"/>
                  <a:gd name="T73" fmla="*/ 96 h 98"/>
                  <a:gd name="T74" fmla="*/ 80 w 132"/>
                  <a:gd name="T75" fmla="*/ 96 h 98"/>
                  <a:gd name="T76" fmla="*/ 90 w 132"/>
                  <a:gd name="T77" fmla="*/ 96 h 98"/>
                  <a:gd name="T78" fmla="*/ 95 w 132"/>
                  <a:gd name="T79" fmla="*/ 95 h 98"/>
                  <a:gd name="T80" fmla="*/ 102 w 132"/>
                  <a:gd name="T81" fmla="*/ 93 h 98"/>
                  <a:gd name="T82" fmla="*/ 110 w 132"/>
                  <a:gd name="T83" fmla="*/ 90 h 98"/>
                  <a:gd name="T84" fmla="*/ 118 w 132"/>
                  <a:gd name="T85" fmla="*/ 83 h 98"/>
                  <a:gd name="T86" fmla="*/ 121 w 132"/>
                  <a:gd name="T87" fmla="*/ 82 h 98"/>
                  <a:gd name="T88" fmla="*/ 123 w 132"/>
                  <a:gd name="T89" fmla="*/ 81 h 98"/>
                  <a:gd name="T90" fmla="*/ 125 w 132"/>
                  <a:gd name="T91" fmla="*/ 80 h 98"/>
                  <a:gd name="T92" fmla="*/ 126 w 132"/>
                  <a:gd name="T93" fmla="*/ 81 h 98"/>
                  <a:gd name="T94" fmla="*/ 127 w 132"/>
                  <a:gd name="T95" fmla="*/ 82 h 98"/>
                  <a:gd name="T96" fmla="*/ 128 w 132"/>
                  <a:gd name="T97" fmla="*/ 83 h 98"/>
                  <a:gd name="T98" fmla="*/ 130 w 132"/>
                  <a:gd name="T99" fmla="*/ 83 h 98"/>
                  <a:gd name="T100" fmla="*/ 130 w 132"/>
                  <a:gd name="T101" fmla="*/ 77 h 98"/>
                  <a:gd name="T102" fmla="*/ 124 w 132"/>
                  <a:gd name="T103" fmla="*/ 75 h 98"/>
                  <a:gd name="T104" fmla="*/ 121 w 132"/>
                  <a:gd name="T105" fmla="*/ 70 h 98"/>
                  <a:gd name="T106" fmla="*/ 119 w 132"/>
                  <a:gd name="T107" fmla="*/ 64 h 98"/>
                  <a:gd name="T108" fmla="*/ 116 w 132"/>
                  <a:gd name="T109" fmla="*/ 61 h 98"/>
                  <a:gd name="T110" fmla="*/ 112 w 132"/>
                  <a:gd name="T111" fmla="*/ 58 h 98"/>
                  <a:gd name="T112" fmla="*/ 108 w 132"/>
                  <a:gd name="T113" fmla="*/ 52 h 98"/>
                  <a:gd name="T114" fmla="*/ 101 w 132"/>
                  <a:gd name="T115" fmla="*/ 51 h 98"/>
                  <a:gd name="T116" fmla="*/ 104 w 132"/>
                  <a:gd name="T117" fmla="*/ 44 h 98"/>
                  <a:gd name="T118" fmla="*/ 109 w 132"/>
                  <a:gd name="T119" fmla="*/ 44 h 98"/>
                  <a:gd name="T120" fmla="*/ 111 w 132"/>
                  <a:gd name="T121" fmla="*/ 30 h 98"/>
                  <a:gd name="T122" fmla="*/ 113 w 132"/>
                  <a:gd name="T123" fmla="*/ 24 h 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32"/>
                  <a:gd name="T187" fmla="*/ 0 h 98"/>
                  <a:gd name="T188" fmla="*/ 132 w 132"/>
                  <a:gd name="T189" fmla="*/ 98 h 9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32" h="98">
                    <a:moveTo>
                      <a:pt x="110" y="21"/>
                    </a:moveTo>
                    <a:cubicBezTo>
                      <a:pt x="108" y="19"/>
                      <a:pt x="108" y="19"/>
                      <a:pt x="108" y="19"/>
                    </a:cubicBezTo>
                    <a:cubicBezTo>
                      <a:pt x="107" y="17"/>
                      <a:pt x="107" y="17"/>
                      <a:pt x="107" y="17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4" y="15"/>
                      <a:pt x="104" y="15"/>
                      <a:pt x="104" y="15"/>
                    </a:cubicBezTo>
                    <a:cubicBezTo>
                      <a:pt x="103" y="9"/>
                      <a:pt x="103" y="9"/>
                      <a:pt x="103" y="9"/>
                    </a:cubicBezTo>
                    <a:cubicBezTo>
                      <a:pt x="102" y="8"/>
                      <a:pt x="102" y="8"/>
                      <a:pt x="102" y="8"/>
                    </a:cubicBezTo>
                    <a:cubicBezTo>
                      <a:pt x="102" y="8"/>
                      <a:pt x="102" y="7"/>
                      <a:pt x="103" y="7"/>
                    </a:cubicBezTo>
                    <a:cubicBezTo>
                      <a:pt x="103" y="7"/>
                      <a:pt x="103" y="6"/>
                      <a:pt x="103" y="6"/>
                    </a:cubicBezTo>
                    <a:cubicBezTo>
                      <a:pt x="103" y="5"/>
                      <a:pt x="103" y="4"/>
                      <a:pt x="103" y="3"/>
                    </a:cubicBezTo>
                    <a:cubicBezTo>
                      <a:pt x="103" y="3"/>
                      <a:pt x="104" y="1"/>
                      <a:pt x="104" y="1"/>
                    </a:cubicBezTo>
                    <a:cubicBezTo>
                      <a:pt x="104" y="1"/>
                      <a:pt x="104" y="1"/>
                      <a:pt x="104" y="0"/>
                    </a:cubicBezTo>
                    <a:cubicBezTo>
                      <a:pt x="105" y="0"/>
                      <a:pt x="104" y="0"/>
                      <a:pt x="104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98" y="0"/>
                      <a:pt x="97" y="1"/>
                      <a:pt x="97" y="1"/>
                    </a:cubicBezTo>
                    <a:cubicBezTo>
                      <a:pt x="98" y="2"/>
                      <a:pt x="98" y="2"/>
                      <a:pt x="98" y="2"/>
                    </a:cubicBezTo>
                    <a:cubicBezTo>
                      <a:pt x="98" y="2"/>
                      <a:pt x="97" y="3"/>
                      <a:pt x="97" y="3"/>
                    </a:cubicBezTo>
                    <a:cubicBezTo>
                      <a:pt x="91" y="3"/>
                      <a:pt x="91" y="3"/>
                      <a:pt x="91" y="3"/>
                    </a:cubicBezTo>
                    <a:cubicBezTo>
                      <a:pt x="94" y="5"/>
                      <a:pt x="94" y="5"/>
                      <a:pt x="94" y="5"/>
                    </a:cubicBezTo>
                    <a:cubicBezTo>
                      <a:pt x="94" y="5"/>
                      <a:pt x="94" y="6"/>
                      <a:pt x="94" y="6"/>
                    </a:cubicBezTo>
                    <a:cubicBezTo>
                      <a:pt x="94" y="6"/>
                      <a:pt x="94" y="10"/>
                      <a:pt x="94" y="11"/>
                    </a:cubicBezTo>
                    <a:cubicBezTo>
                      <a:pt x="94" y="11"/>
                      <a:pt x="95" y="13"/>
                      <a:pt x="95" y="13"/>
                    </a:cubicBezTo>
                    <a:cubicBezTo>
                      <a:pt x="95" y="14"/>
                      <a:pt x="95" y="14"/>
                      <a:pt x="95" y="14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9" y="18"/>
                      <a:pt x="89" y="20"/>
                      <a:pt x="89" y="20"/>
                    </a:cubicBezTo>
                    <a:cubicBezTo>
                      <a:pt x="88" y="20"/>
                      <a:pt x="88" y="21"/>
                      <a:pt x="88" y="21"/>
                    </a:cubicBezTo>
                    <a:cubicBezTo>
                      <a:pt x="88" y="21"/>
                      <a:pt x="83" y="27"/>
                      <a:pt x="83" y="27"/>
                    </a:cubicBezTo>
                    <a:cubicBezTo>
                      <a:pt x="82" y="28"/>
                      <a:pt x="82" y="28"/>
                      <a:pt x="82" y="28"/>
                    </a:cubicBezTo>
                    <a:cubicBezTo>
                      <a:pt x="82" y="28"/>
                      <a:pt x="82" y="28"/>
                      <a:pt x="81" y="28"/>
                    </a:cubicBezTo>
                    <a:cubicBezTo>
                      <a:pt x="81" y="28"/>
                      <a:pt x="77" y="28"/>
                      <a:pt x="77" y="28"/>
                    </a:cubicBezTo>
                    <a:cubicBezTo>
                      <a:pt x="72" y="24"/>
                      <a:pt x="72" y="24"/>
                      <a:pt x="72" y="24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29"/>
                      <a:pt x="59" y="29"/>
                      <a:pt x="58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7" y="29"/>
                      <a:pt x="56" y="31"/>
                      <a:pt x="55" y="32"/>
                    </a:cubicBezTo>
                    <a:cubicBezTo>
                      <a:pt x="56" y="31"/>
                      <a:pt x="56" y="31"/>
                      <a:pt x="57" y="30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5" y="31"/>
                      <a:pt x="41" y="31"/>
                      <a:pt x="41" y="31"/>
                    </a:cubicBezTo>
                    <a:cubicBezTo>
                      <a:pt x="41" y="31"/>
                      <a:pt x="38" y="31"/>
                      <a:pt x="37" y="31"/>
                    </a:cubicBezTo>
                    <a:cubicBezTo>
                      <a:pt x="37" y="31"/>
                      <a:pt x="36" y="31"/>
                      <a:pt x="35" y="31"/>
                    </a:cubicBezTo>
                    <a:cubicBezTo>
                      <a:pt x="35" y="31"/>
                      <a:pt x="33" y="32"/>
                      <a:pt x="33" y="33"/>
                    </a:cubicBezTo>
                    <a:cubicBezTo>
                      <a:pt x="32" y="33"/>
                      <a:pt x="32" y="33"/>
                      <a:pt x="31" y="32"/>
                    </a:cubicBezTo>
                    <a:cubicBezTo>
                      <a:pt x="31" y="32"/>
                      <a:pt x="29" y="32"/>
                      <a:pt x="28" y="32"/>
                    </a:cubicBezTo>
                    <a:cubicBezTo>
                      <a:pt x="28" y="31"/>
                      <a:pt x="28" y="31"/>
                      <a:pt x="27" y="31"/>
                    </a:cubicBezTo>
                    <a:cubicBezTo>
                      <a:pt x="27" y="30"/>
                      <a:pt x="27" y="28"/>
                      <a:pt x="27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7"/>
                      <a:pt x="25" y="26"/>
                      <a:pt x="25" y="26"/>
                    </a:cubicBezTo>
                    <a:cubicBezTo>
                      <a:pt x="25" y="26"/>
                      <a:pt x="24" y="25"/>
                      <a:pt x="24" y="25"/>
                    </a:cubicBezTo>
                    <a:cubicBezTo>
                      <a:pt x="24" y="25"/>
                      <a:pt x="23" y="23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2" y="22"/>
                      <a:pt x="22" y="22"/>
                    </a:cubicBezTo>
                    <a:cubicBezTo>
                      <a:pt x="22" y="22"/>
                      <a:pt x="22" y="23"/>
                      <a:pt x="22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0" y="23"/>
                      <a:pt x="20" y="23"/>
                    </a:cubicBezTo>
                    <a:cubicBezTo>
                      <a:pt x="19" y="23"/>
                      <a:pt x="19" y="23"/>
                      <a:pt x="18" y="23"/>
                    </a:cubicBezTo>
                    <a:cubicBezTo>
                      <a:pt x="18" y="23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5" y="24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3" y="26"/>
                      <a:pt x="14" y="26"/>
                      <a:pt x="14" y="26"/>
                    </a:cubicBezTo>
                    <a:cubicBezTo>
                      <a:pt x="14" y="27"/>
                      <a:pt x="14" y="27"/>
                      <a:pt x="13" y="27"/>
                    </a:cubicBezTo>
                    <a:cubicBezTo>
                      <a:pt x="13" y="27"/>
                      <a:pt x="13" y="27"/>
                      <a:pt x="13" y="28"/>
                    </a:cubicBezTo>
                    <a:cubicBezTo>
                      <a:pt x="13" y="28"/>
                      <a:pt x="13" y="28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0" y="30"/>
                      <a:pt x="10" y="30"/>
                      <a:pt x="9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0"/>
                      <a:pt x="9" y="30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0"/>
                      <a:pt x="5" y="30"/>
                      <a:pt x="5" y="31"/>
                    </a:cubicBezTo>
                    <a:cubicBezTo>
                      <a:pt x="5" y="31"/>
                      <a:pt x="5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3" y="31"/>
                      <a:pt x="3" y="32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3" y="32"/>
                      <a:pt x="3" y="32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42"/>
                      <a:pt x="1" y="42"/>
                      <a:pt x="1" y="42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3" y="43"/>
                      <a:pt x="6" y="43"/>
                      <a:pt x="8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20" y="53"/>
                      <a:pt x="20" y="53"/>
                      <a:pt x="20" y="53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31" y="64"/>
                      <a:pt x="31" y="64"/>
                      <a:pt x="31" y="64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1" y="66"/>
                      <a:pt x="31" y="66"/>
                      <a:pt x="31" y="66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3" y="70"/>
                      <a:pt x="33" y="70"/>
                      <a:pt x="33" y="70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35" y="71"/>
                      <a:pt x="35" y="71"/>
                      <a:pt x="35" y="71"/>
                    </a:cubicBezTo>
                    <a:cubicBezTo>
                      <a:pt x="37" y="73"/>
                      <a:pt x="37" y="73"/>
                      <a:pt x="37" y="73"/>
                    </a:cubicBezTo>
                    <a:cubicBezTo>
                      <a:pt x="38" y="73"/>
                      <a:pt x="38" y="73"/>
                      <a:pt x="38" y="73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40" y="75"/>
                      <a:pt x="40" y="75"/>
                      <a:pt x="40" y="75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1" y="79"/>
                      <a:pt x="41" y="79"/>
                      <a:pt x="41" y="79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6" y="86"/>
                      <a:pt x="46" y="86"/>
                      <a:pt x="46" y="86"/>
                    </a:cubicBezTo>
                    <a:cubicBezTo>
                      <a:pt x="48" y="86"/>
                      <a:pt x="48" y="86"/>
                      <a:pt x="48" y="86"/>
                    </a:cubicBezTo>
                    <a:cubicBezTo>
                      <a:pt x="49" y="86"/>
                      <a:pt x="49" y="86"/>
                      <a:pt x="49" y="86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51" y="89"/>
                      <a:pt x="51" y="89"/>
                      <a:pt x="51" y="89"/>
                    </a:cubicBezTo>
                    <a:cubicBezTo>
                      <a:pt x="52" y="89"/>
                      <a:pt x="52" y="89"/>
                      <a:pt x="52" y="89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4" y="89"/>
                      <a:pt x="54" y="89"/>
                      <a:pt x="54" y="89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57" y="87"/>
                      <a:pt x="57" y="87"/>
                      <a:pt x="57" y="87"/>
                    </a:cubicBezTo>
                    <a:cubicBezTo>
                      <a:pt x="58" y="87"/>
                      <a:pt x="58" y="87"/>
                      <a:pt x="58" y="87"/>
                    </a:cubicBezTo>
                    <a:cubicBezTo>
                      <a:pt x="59" y="87"/>
                      <a:pt x="59" y="87"/>
                      <a:pt x="59" y="87"/>
                    </a:cubicBezTo>
                    <a:cubicBezTo>
                      <a:pt x="60" y="88"/>
                      <a:pt x="60" y="88"/>
                      <a:pt x="60" y="88"/>
                    </a:cubicBezTo>
                    <a:cubicBezTo>
                      <a:pt x="61" y="88"/>
                      <a:pt x="61" y="88"/>
                      <a:pt x="61" y="88"/>
                    </a:cubicBezTo>
                    <a:cubicBezTo>
                      <a:pt x="62" y="88"/>
                      <a:pt x="62" y="88"/>
                      <a:pt x="62" y="88"/>
                    </a:cubicBezTo>
                    <a:cubicBezTo>
                      <a:pt x="63" y="87"/>
                      <a:pt x="63" y="87"/>
                      <a:pt x="63" y="87"/>
                    </a:cubicBezTo>
                    <a:cubicBezTo>
                      <a:pt x="64" y="86"/>
                      <a:pt x="64" y="86"/>
                      <a:pt x="64" y="86"/>
                    </a:cubicBezTo>
                    <a:cubicBezTo>
                      <a:pt x="65" y="86"/>
                      <a:pt x="65" y="86"/>
                      <a:pt x="65" y="86"/>
                    </a:cubicBezTo>
                    <a:cubicBezTo>
                      <a:pt x="66" y="86"/>
                      <a:pt x="66" y="86"/>
                      <a:pt x="66" y="86"/>
                    </a:cubicBezTo>
                    <a:cubicBezTo>
                      <a:pt x="68" y="87"/>
                      <a:pt x="68" y="87"/>
                      <a:pt x="68" y="87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69" y="89"/>
                      <a:pt x="69" y="89"/>
                      <a:pt x="69" y="89"/>
                    </a:cubicBezTo>
                    <a:cubicBezTo>
                      <a:pt x="69" y="90"/>
                      <a:pt x="69" y="90"/>
                      <a:pt x="69" y="90"/>
                    </a:cubicBezTo>
                    <a:cubicBezTo>
                      <a:pt x="71" y="91"/>
                      <a:pt x="71" y="91"/>
                      <a:pt x="71" y="91"/>
                    </a:cubicBezTo>
                    <a:cubicBezTo>
                      <a:pt x="72" y="92"/>
                      <a:pt x="72" y="92"/>
                      <a:pt x="72" y="92"/>
                    </a:cubicBezTo>
                    <a:cubicBezTo>
                      <a:pt x="73" y="93"/>
                      <a:pt x="73" y="93"/>
                      <a:pt x="73" y="93"/>
                    </a:cubicBezTo>
                    <a:cubicBezTo>
                      <a:pt x="73" y="93"/>
                      <a:pt x="73" y="93"/>
                      <a:pt x="73" y="93"/>
                    </a:cubicBezTo>
                    <a:cubicBezTo>
                      <a:pt x="75" y="94"/>
                      <a:pt x="75" y="94"/>
                      <a:pt x="75" y="94"/>
                    </a:cubicBezTo>
                    <a:cubicBezTo>
                      <a:pt x="76" y="95"/>
                      <a:pt x="76" y="95"/>
                      <a:pt x="76" y="95"/>
                    </a:cubicBezTo>
                    <a:cubicBezTo>
                      <a:pt x="76" y="96"/>
                      <a:pt x="76" y="96"/>
                      <a:pt x="76" y="96"/>
                    </a:cubicBezTo>
                    <a:cubicBezTo>
                      <a:pt x="77" y="96"/>
                      <a:pt x="77" y="96"/>
                      <a:pt x="77" y="96"/>
                    </a:cubicBezTo>
                    <a:cubicBezTo>
                      <a:pt x="79" y="96"/>
                      <a:pt x="79" y="96"/>
                      <a:pt x="79" y="96"/>
                    </a:cubicBezTo>
                    <a:cubicBezTo>
                      <a:pt x="79" y="98"/>
                      <a:pt x="79" y="98"/>
                      <a:pt x="79" y="98"/>
                    </a:cubicBezTo>
                    <a:cubicBezTo>
                      <a:pt x="79" y="97"/>
                      <a:pt x="79" y="97"/>
                      <a:pt x="79" y="97"/>
                    </a:cubicBezTo>
                    <a:cubicBezTo>
                      <a:pt x="80" y="96"/>
                      <a:pt x="80" y="96"/>
                      <a:pt x="80" y="96"/>
                    </a:cubicBezTo>
                    <a:cubicBezTo>
                      <a:pt x="81" y="95"/>
                      <a:pt x="81" y="95"/>
                      <a:pt x="81" y="95"/>
                    </a:cubicBezTo>
                    <a:cubicBezTo>
                      <a:pt x="82" y="94"/>
                      <a:pt x="82" y="94"/>
                      <a:pt x="82" y="94"/>
                    </a:cubicBezTo>
                    <a:cubicBezTo>
                      <a:pt x="85" y="94"/>
                      <a:pt x="86" y="97"/>
                      <a:pt x="88" y="94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90" y="96"/>
                      <a:pt x="90" y="96"/>
                      <a:pt x="90" y="96"/>
                    </a:cubicBezTo>
                    <a:cubicBezTo>
                      <a:pt x="91" y="96"/>
                      <a:pt x="91" y="96"/>
                      <a:pt x="91" y="96"/>
                    </a:cubicBezTo>
                    <a:cubicBezTo>
                      <a:pt x="93" y="97"/>
                      <a:pt x="93" y="97"/>
                      <a:pt x="93" y="97"/>
                    </a:cubicBezTo>
                    <a:cubicBezTo>
                      <a:pt x="93" y="96"/>
                      <a:pt x="93" y="96"/>
                      <a:pt x="93" y="96"/>
                    </a:cubicBezTo>
                    <a:cubicBezTo>
                      <a:pt x="94" y="95"/>
                      <a:pt x="94" y="95"/>
                      <a:pt x="94" y="95"/>
                    </a:cubicBezTo>
                    <a:cubicBezTo>
                      <a:pt x="95" y="95"/>
                      <a:pt x="95" y="95"/>
                      <a:pt x="95" y="95"/>
                    </a:cubicBezTo>
                    <a:cubicBezTo>
                      <a:pt x="97" y="95"/>
                      <a:pt x="97" y="95"/>
                      <a:pt x="97" y="95"/>
                    </a:cubicBezTo>
                    <a:cubicBezTo>
                      <a:pt x="98" y="95"/>
                      <a:pt x="98" y="95"/>
                      <a:pt x="98" y="95"/>
                    </a:cubicBezTo>
                    <a:cubicBezTo>
                      <a:pt x="99" y="94"/>
                      <a:pt x="99" y="94"/>
                      <a:pt x="99" y="94"/>
                    </a:cubicBezTo>
                    <a:cubicBezTo>
                      <a:pt x="100" y="93"/>
                      <a:pt x="100" y="93"/>
                      <a:pt x="100" y="93"/>
                    </a:cubicBezTo>
                    <a:cubicBezTo>
                      <a:pt x="102" y="93"/>
                      <a:pt x="102" y="93"/>
                      <a:pt x="102" y="93"/>
                    </a:cubicBezTo>
                    <a:cubicBezTo>
                      <a:pt x="103" y="94"/>
                      <a:pt x="103" y="94"/>
                      <a:pt x="103" y="94"/>
                    </a:cubicBezTo>
                    <a:cubicBezTo>
                      <a:pt x="106" y="94"/>
                      <a:pt x="106" y="94"/>
                      <a:pt x="106" y="94"/>
                    </a:cubicBezTo>
                    <a:cubicBezTo>
                      <a:pt x="108" y="93"/>
                      <a:pt x="108" y="93"/>
                      <a:pt x="108" y="93"/>
                    </a:cubicBezTo>
                    <a:cubicBezTo>
                      <a:pt x="109" y="92"/>
                      <a:pt x="109" y="92"/>
                      <a:pt x="109" y="92"/>
                    </a:cubicBezTo>
                    <a:cubicBezTo>
                      <a:pt x="110" y="90"/>
                      <a:pt x="110" y="90"/>
                      <a:pt x="110" y="90"/>
                    </a:cubicBezTo>
                    <a:cubicBezTo>
                      <a:pt x="110" y="90"/>
                      <a:pt x="114" y="86"/>
                      <a:pt x="115" y="85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8" y="83"/>
                      <a:pt x="118" y="83"/>
                      <a:pt x="118" y="83"/>
                    </a:cubicBezTo>
                    <a:cubicBezTo>
                      <a:pt x="119" y="83"/>
                      <a:pt x="119" y="83"/>
                      <a:pt x="119" y="83"/>
                    </a:cubicBezTo>
                    <a:cubicBezTo>
                      <a:pt x="119" y="82"/>
                      <a:pt x="119" y="82"/>
                      <a:pt x="119" y="82"/>
                    </a:cubicBezTo>
                    <a:cubicBezTo>
                      <a:pt x="120" y="82"/>
                      <a:pt x="120" y="82"/>
                      <a:pt x="120" y="82"/>
                    </a:cubicBezTo>
                    <a:cubicBezTo>
                      <a:pt x="121" y="82"/>
                      <a:pt x="121" y="82"/>
                      <a:pt x="121" y="82"/>
                    </a:cubicBezTo>
                    <a:cubicBezTo>
                      <a:pt x="121" y="82"/>
                      <a:pt x="121" y="82"/>
                      <a:pt x="121" y="82"/>
                    </a:cubicBezTo>
                    <a:cubicBezTo>
                      <a:pt x="121" y="81"/>
                      <a:pt x="121" y="81"/>
                      <a:pt x="121" y="81"/>
                    </a:cubicBezTo>
                    <a:cubicBezTo>
                      <a:pt x="122" y="81"/>
                      <a:pt x="122" y="81"/>
                      <a:pt x="122" y="81"/>
                    </a:cubicBezTo>
                    <a:cubicBezTo>
                      <a:pt x="122" y="81"/>
                      <a:pt x="122" y="81"/>
                      <a:pt x="122" y="81"/>
                    </a:cubicBezTo>
                    <a:cubicBezTo>
                      <a:pt x="123" y="81"/>
                      <a:pt x="123" y="81"/>
                      <a:pt x="123" y="81"/>
                    </a:cubicBezTo>
                    <a:cubicBezTo>
                      <a:pt x="123" y="80"/>
                      <a:pt x="123" y="80"/>
                      <a:pt x="123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5" y="80"/>
                      <a:pt x="125" y="80"/>
                      <a:pt x="125" y="80"/>
                    </a:cubicBezTo>
                    <a:cubicBezTo>
                      <a:pt x="125" y="80"/>
                      <a:pt x="125" y="80"/>
                      <a:pt x="125" y="80"/>
                    </a:cubicBezTo>
                    <a:cubicBezTo>
                      <a:pt x="126" y="80"/>
                      <a:pt x="126" y="80"/>
                      <a:pt x="126" y="80"/>
                    </a:cubicBezTo>
                    <a:cubicBezTo>
                      <a:pt x="126" y="80"/>
                      <a:pt x="126" y="80"/>
                      <a:pt x="126" y="80"/>
                    </a:cubicBezTo>
                    <a:cubicBezTo>
                      <a:pt x="125" y="80"/>
                      <a:pt x="125" y="80"/>
                      <a:pt x="125" y="80"/>
                    </a:cubicBezTo>
                    <a:cubicBezTo>
                      <a:pt x="125" y="81"/>
                      <a:pt x="125" y="81"/>
                      <a:pt x="125" y="81"/>
                    </a:cubicBezTo>
                    <a:cubicBezTo>
                      <a:pt x="126" y="81"/>
                      <a:pt x="126" y="81"/>
                      <a:pt x="126" y="81"/>
                    </a:cubicBezTo>
                    <a:cubicBezTo>
                      <a:pt x="126" y="81"/>
                      <a:pt x="126" y="81"/>
                      <a:pt x="126" y="81"/>
                    </a:cubicBezTo>
                    <a:cubicBezTo>
                      <a:pt x="127" y="81"/>
                      <a:pt x="127" y="81"/>
                      <a:pt x="127" y="81"/>
                    </a:cubicBezTo>
                    <a:cubicBezTo>
                      <a:pt x="127" y="81"/>
                      <a:pt x="127" y="81"/>
                      <a:pt x="127" y="81"/>
                    </a:cubicBezTo>
                    <a:cubicBezTo>
                      <a:pt x="127" y="81"/>
                      <a:pt x="127" y="81"/>
                      <a:pt x="127" y="81"/>
                    </a:cubicBezTo>
                    <a:cubicBezTo>
                      <a:pt x="127" y="82"/>
                      <a:pt x="127" y="82"/>
                      <a:pt x="127" y="82"/>
                    </a:cubicBezTo>
                    <a:cubicBezTo>
                      <a:pt x="127" y="82"/>
                      <a:pt x="127" y="82"/>
                      <a:pt x="127" y="82"/>
                    </a:cubicBezTo>
                    <a:cubicBezTo>
                      <a:pt x="127" y="83"/>
                      <a:pt x="127" y="83"/>
                      <a:pt x="127" y="83"/>
                    </a:cubicBezTo>
                    <a:cubicBezTo>
                      <a:pt x="127" y="83"/>
                      <a:pt x="127" y="83"/>
                      <a:pt x="127" y="83"/>
                    </a:cubicBezTo>
                    <a:cubicBezTo>
                      <a:pt x="127" y="83"/>
                      <a:pt x="127" y="83"/>
                      <a:pt x="127" y="83"/>
                    </a:cubicBezTo>
                    <a:cubicBezTo>
                      <a:pt x="128" y="83"/>
                      <a:pt x="128" y="83"/>
                      <a:pt x="128" y="83"/>
                    </a:cubicBezTo>
                    <a:cubicBezTo>
                      <a:pt x="128" y="84"/>
                      <a:pt x="128" y="84"/>
                      <a:pt x="128" y="84"/>
                    </a:cubicBezTo>
                    <a:cubicBezTo>
                      <a:pt x="129" y="84"/>
                      <a:pt x="129" y="84"/>
                      <a:pt x="129" y="84"/>
                    </a:cubicBezTo>
                    <a:cubicBezTo>
                      <a:pt x="130" y="84"/>
                      <a:pt x="130" y="84"/>
                      <a:pt x="130" y="84"/>
                    </a:cubicBezTo>
                    <a:cubicBezTo>
                      <a:pt x="132" y="84"/>
                      <a:pt x="132" y="84"/>
                      <a:pt x="132" y="84"/>
                    </a:cubicBezTo>
                    <a:cubicBezTo>
                      <a:pt x="130" y="83"/>
                      <a:pt x="130" y="83"/>
                      <a:pt x="130" y="83"/>
                    </a:cubicBezTo>
                    <a:cubicBezTo>
                      <a:pt x="130" y="82"/>
                      <a:pt x="130" y="82"/>
                      <a:pt x="130" y="82"/>
                    </a:cubicBezTo>
                    <a:cubicBezTo>
                      <a:pt x="130" y="80"/>
                      <a:pt x="130" y="80"/>
                      <a:pt x="130" y="80"/>
                    </a:cubicBezTo>
                    <a:cubicBezTo>
                      <a:pt x="130" y="79"/>
                      <a:pt x="130" y="79"/>
                      <a:pt x="130" y="79"/>
                    </a:cubicBezTo>
                    <a:cubicBezTo>
                      <a:pt x="130" y="78"/>
                      <a:pt x="130" y="78"/>
                      <a:pt x="130" y="78"/>
                    </a:cubicBez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76"/>
                      <a:pt x="129" y="76"/>
                      <a:pt x="129" y="76"/>
                    </a:cubicBezTo>
                    <a:cubicBezTo>
                      <a:pt x="127" y="76"/>
                      <a:pt x="127" y="76"/>
                      <a:pt x="127" y="76"/>
                    </a:cubicBezTo>
                    <a:cubicBezTo>
                      <a:pt x="127" y="76"/>
                      <a:pt x="127" y="76"/>
                      <a:pt x="127" y="76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4" y="75"/>
                      <a:pt x="124" y="75"/>
                      <a:pt x="124" y="75"/>
                    </a:cubicBezTo>
                    <a:cubicBezTo>
                      <a:pt x="123" y="74"/>
                      <a:pt x="123" y="74"/>
                      <a:pt x="123" y="74"/>
                    </a:cubicBezTo>
                    <a:cubicBezTo>
                      <a:pt x="122" y="73"/>
                      <a:pt x="122" y="73"/>
                      <a:pt x="122" y="73"/>
                    </a:cubicBezTo>
                    <a:cubicBezTo>
                      <a:pt x="121" y="72"/>
                      <a:pt x="121" y="72"/>
                      <a:pt x="121" y="72"/>
                    </a:cubicBezTo>
                    <a:cubicBezTo>
                      <a:pt x="121" y="71"/>
                      <a:pt x="121" y="71"/>
                      <a:pt x="121" y="71"/>
                    </a:cubicBezTo>
                    <a:cubicBezTo>
                      <a:pt x="121" y="70"/>
                      <a:pt x="121" y="70"/>
                      <a:pt x="121" y="70"/>
                    </a:cubicBezTo>
                    <a:cubicBezTo>
                      <a:pt x="121" y="70"/>
                      <a:pt x="121" y="70"/>
                      <a:pt x="121" y="70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120" y="67"/>
                      <a:pt x="120" y="67"/>
                      <a:pt x="120" y="67"/>
                    </a:cubicBezTo>
                    <a:cubicBezTo>
                      <a:pt x="120" y="66"/>
                      <a:pt x="120" y="66"/>
                      <a:pt x="120" y="66"/>
                    </a:cubicBezTo>
                    <a:cubicBezTo>
                      <a:pt x="119" y="64"/>
                      <a:pt x="119" y="64"/>
                      <a:pt x="119" y="64"/>
                    </a:cubicBezTo>
                    <a:cubicBezTo>
                      <a:pt x="119" y="63"/>
                      <a:pt x="119" y="63"/>
                      <a:pt x="119" y="63"/>
                    </a:cubicBezTo>
                    <a:cubicBezTo>
                      <a:pt x="118" y="63"/>
                      <a:pt x="118" y="63"/>
                      <a:pt x="118" y="63"/>
                    </a:cubicBezTo>
                    <a:cubicBezTo>
                      <a:pt x="118" y="62"/>
                      <a:pt x="118" y="62"/>
                      <a:pt x="118" y="62"/>
                    </a:cubicBezTo>
                    <a:cubicBezTo>
                      <a:pt x="116" y="61"/>
                      <a:pt x="116" y="61"/>
                      <a:pt x="116" y="61"/>
                    </a:cubicBezTo>
                    <a:cubicBezTo>
                      <a:pt x="116" y="61"/>
                      <a:pt x="116" y="61"/>
                      <a:pt x="116" y="61"/>
                    </a:cubicBezTo>
                    <a:cubicBezTo>
                      <a:pt x="116" y="60"/>
                      <a:pt x="116" y="60"/>
                      <a:pt x="116" y="60"/>
                    </a:cubicBezTo>
                    <a:cubicBezTo>
                      <a:pt x="115" y="60"/>
                      <a:pt x="115" y="60"/>
                      <a:pt x="115" y="60"/>
                    </a:cubicBezTo>
                    <a:cubicBezTo>
                      <a:pt x="113" y="59"/>
                      <a:pt x="113" y="59"/>
                      <a:pt x="113" y="59"/>
                    </a:cubicBezTo>
                    <a:cubicBezTo>
                      <a:pt x="113" y="59"/>
                      <a:pt x="113" y="59"/>
                      <a:pt x="113" y="59"/>
                    </a:cubicBezTo>
                    <a:cubicBezTo>
                      <a:pt x="112" y="58"/>
                      <a:pt x="112" y="58"/>
                      <a:pt x="112" y="58"/>
                    </a:cubicBezTo>
                    <a:cubicBezTo>
                      <a:pt x="111" y="57"/>
                      <a:pt x="111" y="57"/>
                      <a:pt x="111" y="57"/>
                    </a:cubicBezTo>
                    <a:cubicBezTo>
                      <a:pt x="111" y="55"/>
                      <a:pt x="111" y="55"/>
                      <a:pt x="111" y="55"/>
                    </a:cubicBezTo>
                    <a:cubicBezTo>
                      <a:pt x="110" y="55"/>
                      <a:pt x="110" y="55"/>
                      <a:pt x="110" y="55"/>
                    </a:cubicBezTo>
                    <a:cubicBezTo>
                      <a:pt x="109" y="54"/>
                      <a:pt x="109" y="54"/>
                      <a:pt x="109" y="54"/>
                    </a:cubicBezTo>
                    <a:cubicBezTo>
                      <a:pt x="108" y="52"/>
                      <a:pt x="108" y="52"/>
                      <a:pt x="108" y="52"/>
                    </a:cubicBezTo>
                    <a:cubicBezTo>
                      <a:pt x="106" y="52"/>
                      <a:pt x="106" y="52"/>
                      <a:pt x="106" y="52"/>
                    </a:cubicBezTo>
                    <a:cubicBezTo>
                      <a:pt x="105" y="52"/>
                      <a:pt x="105" y="52"/>
                      <a:pt x="105" y="52"/>
                    </a:cubicBezTo>
                    <a:cubicBezTo>
                      <a:pt x="104" y="52"/>
                      <a:pt x="104" y="52"/>
                      <a:pt x="104" y="52"/>
                    </a:cubicBezTo>
                    <a:cubicBezTo>
                      <a:pt x="102" y="51"/>
                      <a:pt x="102" y="51"/>
                      <a:pt x="102" y="51"/>
                    </a:cubicBezTo>
                    <a:cubicBezTo>
                      <a:pt x="101" y="51"/>
                      <a:pt x="101" y="51"/>
                      <a:pt x="101" y="51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01" y="46"/>
                      <a:pt x="103" y="49"/>
                      <a:pt x="102" y="45"/>
                    </a:cubicBezTo>
                    <a:cubicBezTo>
                      <a:pt x="102" y="44"/>
                      <a:pt x="102" y="44"/>
                      <a:pt x="102" y="44"/>
                    </a:cubicBezTo>
                    <a:cubicBezTo>
                      <a:pt x="103" y="44"/>
                      <a:pt x="103" y="44"/>
                      <a:pt x="103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5" y="44"/>
                      <a:pt x="105" y="44"/>
                      <a:pt x="105" y="44"/>
                    </a:cubicBezTo>
                    <a:cubicBezTo>
                      <a:pt x="107" y="44"/>
                      <a:pt x="107" y="44"/>
                      <a:pt x="107" y="44"/>
                    </a:cubicBezTo>
                    <a:cubicBezTo>
                      <a:pt x="108" y="45"/>
                      <a:pt x="108" y="45"/>
                      <a:pt x="108" y="45"/>
                    </a:cubicBezTo>
                    <a:cubicBezTo>
                      <a:pt x="108" y="45"/>
                      <a:pt x="108" y="45"/>
                      <a:pt x="108" y="45"/>
                    </a:cubicBezTo>
                    <a:cubicBezTo>
                      <a:pt x="109" y="44"/>
                      <a:pt x="109" y="44"/>
                      <a:pt x="109" y="44"/>
                    </a:cubicBezTo>
                    <a:cubicBezTo>
                      <a:pt x="110" y="43"/>
                      <a:pt x="110" y="43"/>
                      <a:pt x="110" y="43"/>
                    </a:cubicBezTo>
                    <a:cubicBezTo>
                      <a:pt x="111" y="42"/>
                      <a:pt x="111" y="42"/>
                      <a:pt x="111" y="42"/>
                    </a:cubicBezTo>
                    <a:cubicBezTo>
                      <a:pt x="111" y="40"/>
                      <a:pt x="111" y="40"/>
                      <a:pt x="111" y="40"/>
                    </a:cubicBezTo>
                    <a:cubicBezTo>
                      <a:pt x="112" y="37"/>
                      <a:pt x="111" y="34"/>
                      <a:pt x="111" y="32"/>
                    </a:cubicBezTo>
                    <a:cubicBezTo>
                      <a:pt x="111" y="30"/>
                      <a:pt x="111" y="30"/>
                      <a:pt x="111" y="30"/>
                    </a:cubicBezTo>
                    <a:cubicBezTo>
                      <a:pt x="111" y="29"/>
                      <a:pt x="111" y="29"/>
                      <a:pt x="111" y="29"/>
                    </a:cubicBezTo>
                    <a:cubicBezTo>
                      <a:pt x="112" y="27"/>
                      <a:pt x="112" y="27"/>
                      <a:pt x="112" y="27"/>
                    </a:cubicBezTo>
                    <a:cubicBezTo>
                      <a:pt x="112" y="27"/>
                      <a:pt x="112" y="27"/>
                      <a:pt x="112" y="27"/>
                    </a:cubicBezTo>
                    <a:cubicBezTo>
                      <a:pt x="113" y="26"/>
                      <a:pt x="113" y="26"/>
                      <a:pt x="113" y="26"/>
                    </a:cubicBezTo>
                    <a:cubicBezTo>
                      <a:pt x="113" y="24"/>
                      <a:pt x="113" y="24"/>
                      <a:pt x="113" y="24"/>
                    </a:cubicBezTo>
                    <a:cubicBezTo>
                      <a:pt x="113" y="23"/>
                      <a:pt x="113" y="23"/>
                      <a:pt x="113" y="23"/>
                    </a:cubicBezTo>
                    <a:cubicBezTo>
                      <a:pt x="113" y="23"/>
                      <a:pt x="113" y="23"/>
                      <a:pt x="113" y="23"/>
                    </a:cubicBezTo>
                    <a:cubicBezTo>
                      <a:pt x="112" y="23"/>
                      <a:pt x="111" y="22"/>
                      <a:pt x="111" y="22"/>
                    </a:cubicBezTo>
                    <a:lnTo>
                      <a:pt x="110" y="2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rnd" cmpd="sng">
                <a:solidFill>
                  <a:srgbClr val="ACACA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90" dirty="0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auto">
              <a:xfrm>
                <a:off x="6482657" y="2360656"/>
                <a:ext cx="478210" cy="418204"/>
              </a:xfrm>
              <a:custGeom>
                <a:avLst/>
                <a:gdLst>
                  <a:gd name="T0" fmla="*/ 162 w 167"/>
                  <a:gd name="T1" fmla="*/ 50 h 147"/>
                  <a:gd name="T2" fmla="*/ 155 w 167"/>
                  <a:gd name="T3" fmla="*/ 46 h 147"/>
                  <a:gd name="T4" fmla="*/ 151 w 167"/>
                  <a:gd name="T5" fmla="*/ 32 h 147"/>
                  <a:gd name="T6" fmla="*/ 150 w 167"/>
                  <a:gd name="T7" fmla="*/ 25 h 147"/>
                  <a:gd name="T8" fmla="*/ 150 w 167"/>
                  <a:gd name="T9" fmla="*/ 21 h 147"/>
                  <a:gd name="T10" fmla="*/ 147 w 167"/>
                  <a:gd name="T11" fmla="*/ 17 h 147"/>
                  <a:gd name="T12" fmla="*/ 146 w 167"/>
                  <a:gd name="T13" fmla="*/ 11 h 147"/>
                  <a:gd name="T14" fmla="*/ 140 w 167"/>
                  <a:gd name="T15" fmla="*/ 7 h 147"/>
                  <a:gd name="T16" fmla="*/ 134 w 167"/>
                  <a:gd name="T17" fmla="*/ 3 h 147"/>
                  <a:gd name="T18" fmla="*/ 131 w 167"/>
                  <a:gd name="T19" fmla="*/ 3 h 147"/>
                  <a:gd name="T20" fmla="*/ 126 w 167"/>
                  <a:gd name="T21" fmla="*/ 6 h 147"/>
                  <a:gd name="T22" fmla="*/ 121 w 167"/>
                  <a:gd name="T23" fmla="*/ 11 h 147"/>
                  <a:gd name="T24" fmla="*/ 118 w 167"/>
                  <a:gd name="T25" fmla="*/ 16 h 147"/>
                  <a:gd name="T26" fmla="*/ 112 w 167"/>
                  <a:gd name="T27" fmla="*/ 15 h 147"/>
                  <a:gd name="T28" fmla="*/ 93 w 167"/>
                  <a:gd name="T29" fmla="*/ 12 h 147"/>
                  <a:gd name="T30" fmla="*/ 91 w 167"/>
                  <a:gd name="T31" fmla="*/ 14 h 147"/>
                  <a:gd name="T32" fmla="*/ 20 w 167"/>
                  <a:gd name="T33" fmla="*/ 37 h 147"/>
                  <a:gd name="T34" fmla="*/ 15 w 167"/>
                  <a:gd name="T35" fmla="*/ 83 h 147"/>
                  <a:gd name="T36" fmla="*/ 8 w 167"/>
                  <a:gd name="T37" fmla="*/ 93 h 147"/>
                  <a:gd name="T38" fmla="*/ 6 w 167"/>
                  <a:gd name="T39" fmla="*/ 98 h 147"/>
                  <a:gd name="T40" fmla="*/ 3 w 167"/>
                  <a:gd name="T41" fmla="*/ 102 h 147"/>
                  <a:gd name="T42" fmla="*/ 4 w 167"/>
                  <a:gd name="T43" fmla="*/ 108 h 147"/>
                  <a:gd name="T44" fmla="*/ 0 w 167"/>
                  <a:gd name="T45" fmla="*/ 114 h 147"/>
                  <a:gd name="T46" fmla="*/ 4 w 167"/>
                  <a:gd name="T47" fmla="*/ 115 h 147"/>
                  <a:gd name="T48" fmla="*/ 7 w 167"/>
                  <a:gd name="T49" fmla="*/ 121 h 147"/>
                  <a:gd name="T50" fmla="*/ 12 w 167"/>
                  <a:gd name="T51" fmla="*/ 131 h 147"/>
                  <a:gd name="T52" fmla="*/ 14 w 167"/>
                  <a:gd name="T53" fmla="*/ 137 h 147"/>
                  <a:gd name="T54" fmla="*/ 18 w 167"/>
                  <a:gd name="T55" fmla="*/ 143 h 147"/>
                  <a:gd name="T56" fmla="*/ 21 w 167"/>
                  <a:gd name="T57" fmla="*/ 145 h 147"/>
                  <a:gd name="T58" fmla="*/ 23 w 167"/>
                  <a:gd name="T59" fmla="*/ 144 h 147"/>
                  <a:gd name="T60" fmla="*/ 26 w 167"/>
                  <a:gd name="T61" fmla="*/ 144 h 147"/>
                  <a:gd name="T62" fmla="*/ 28 w 167"/>
                  <a:gd name="T63" fmla="*/ 143 h 147"/>
                  <a:gd name="T64" fmla="*/ 31 w 167"/>
                  <a:gd name="T65" fmla="*/ 140 h 147"/>
                  <a:gd name="T66" fmla="*/ 32 w 167"/>
                  <a:gd name="T67" fmla="*/ 138 h 147"/>
                  <a:gd name="T68" fmla="*/ 35 w 167"/>
                  <a:gd name="T69" fmla="*/ 137 h 147"/>
                  <a:gd name="T70" fmla="*/ 40 w 167"/>
                  <a:gd name="T71" fmla="*/ 137 h 147"/>
                  <a:gd name="T72" fmla="*/ 44 w 167"/>
                  <a:gd name="T73" fmla="*/ 142 h 147"/>
                  <a:gd name="T74" fmla="*/ 52 w 167"/>
                  <a:gd name="T75" fmla="*/ 145 h 147"/>
                  <a:gd name="T76" fmla="*/ 61 w 167"/>
                  <a:gd name="T77" fmla="*/ 138 h 147"/>
                  <a:gd name="T78" fmla="*/ 75 w 167"/>
                  <a:gd name="T79" fmla="*/ 143 h 147"/>
                  <a:gd name="T80" fmla="*/ 94 w 167"/>
                  <a:gd name="T81" fmla="*/ 142 h 147"/>
                  <a:gd name="T82" fmla="*/ 106 w 167"/>
                  <a:gd name="T83" fmla="*/ 134 h 147"/>
                  <a:gd name="T84" fmla="*/ 111 w 167"/>
                  <a:gd name="T85" fmla="*/ 120 h 147"/>
                  <a:gd name="T86" fmla="*/ 114 w 167"/>
                  <a:gd name="T87" fmla="*/ 115 h 147"/>
                  <a:gd name="T88" fmla="*/ 121 w 167"/>
                  <a:gd name="T89" fmla="*/ 115 h 147"/>
                  <a:gd name="T90" fmla="*/ 120 w 167"/>
                  <a:gd name="T91" fmla="*/ 123 h 147"/>
                  <a:gd name="T92" fmla="*/ 125 w 167"/>
                  <a:gd name="T93" fmla="*/ 133 h 147"/>
                  <a:gd name="T94" fmla="*/ 129 w 167"/>
                  <a:gd name="T95" fmla="*/ 135 h 147"/>
                  <a:gd name="T96" fmla="*/ 134 w 167"/>
                  <a:gd name="T97" fmla="*/ 134 h 147"/>
                  <a:gd name="T98" fmla="*/ 136 w 167"/>
                  <a:gd name="T99" fmla="*/ 128 h 147"/>
                  <a:gd name="T100" fmla="*/ 137 w 167"/>
                  <a:gd name="T101" fmla="*/ 124 h 147"/>
                  <a:gd name="T102" fmla="*/ 139 w 167"/>
                  <a:gd name="T103" fmla="*/ 118 h 147"/>
                  <a:gd name="T104" fmla="*/ 142 w 167"/>
                  <a:gd name="T105" fmla="*/ 112 h 147"/>
                  <a:gd name="T106" fmla="*/ 147 w 167"/>
                  <a:gd name="T107" fmla="*/ 112 h 147"/>
                  <a:gd name="T108" fmla="*/ 150 w 167"/>
                  <a:gd name="T109" fmla="*/ 95 h 147"/>
                  <a:gd name="T110" fmla="*/ 148 w 167"/>
                  <a:gd name="T111" fmla="*/ 85 h 147"/>
                  <a:gd name="T112" fmla="*/ 150 w 167"/>
                  <a:gd name="T113" fmla="*/ 82 h 147"/>
                  <a:gd name="T114" fmla="*/ 152 w 167"/>
                  <a:gd name="T115" fmla="*/ 75 h 147"/>
                  <a:gd name="T116" fmla="*/ 152 w 167"/>
                  <a:gd name="T117" fmla="*/ 69 h 147"/>
                  <a:gd name="T118" fmla="*/ 155 w 167"/>
                  <a:gd name="T119" fmla="*/ 65 h 147"/>
                  <a:gd name="T120" fmla="*/ 158 w 167"/>
                  <a:gd name="T121" fmla="*/ 61 h 147"/>
                  <a:gd name="T122" fmla="*/ 165 w 167"/>
                  <a:gd name="T123" fmla="*/ 58 h 147"/>
                  <a:gd name="T124" fmla="*/ 166 w 167"/>
                  <a:gd name="T125" fmla="*/ 52 h 14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67"/>
                  <a:gd name="T190" fmla="*/ 0 h 147"/>
                  <a:gd name="T191" fmla="*/ 167 w 167"/>
                  <a:gd name="T192" fmla="*/ 147 h 14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67" h="147">
                    <a:moveTo>
                      <a:pt x="166" y="52"/>
                    </a:moveTo>
                    <a:cubicBezTo>
                      <a:pt x="165" y="51"/>
                      <a:pt x="165" y="51"/>
                      <a:pt x="165" y="51"/>
                    </a:cubicBezTo>
                    <a:cubicBezTo>
                      <a:pt x="164" y="51"/>
                      <a:pt x="164" y="51"/>
                      <a:pt x="164" y="51"/>
                    </a:cubicBezTo>
                    <a:cubicBezTo>
                      <a:pt x="163" y="51"/>
                      <a:pt x="163" y="51"/>
                      <a:pt x="163" y="51"/>
                    </a:cubicBezTo>
                    <a:cubicBezTo>
                      <a:pt x="162" y="50"/>
                      <a:pt x="162" y="50"/>
                      <a:pt x="162" y="50"/>
                    </a:cubicBezTo>
                    <a:cubicBezTo>
                      <a:pt x="161" y="49"/>
                      <a:pt x="161" y="49"/>
                      <a:pt x="161" y="49"/>
                    </a:cubicBezTo>
                    <a:cubicBezTo>
                      <a:pt x="160" y="48"/>
                      <a:pt x="160" y="48"/>
                      <a:pt x="160" y="48"/>
                    </a:cubicBezTo>
                    <a:cubicBezTo>
                      <a:pt x="158" y="46"/>
                      <a:pt x="158" y="46"/>
                      <a:pt x="158" y="46"/>
                    </a:cubicBezTo>
                    <a:cubicBezTo>
                      <a:pt x="157" y="46"/>
                      <a:pt x="157" y="46"/>
                      <a:pt x="157" y="46"/>
                    </a:cubicBezTo>
                    <a:cubicBezTo>
                      <a:pt x="155" y="46"/>
                      <a:pt x="155" y="46"/>
                      <a:pt x="155" y="46"/>
                    </a:cubicBezTo>
                    <a:cubicBezTo>
                      <a:pt x="153" y="43"/>
                      <a:pt x="153" y="39"/>
                      <a:pt x="152" y="36"/>
                    </a:cubicBezTo>
                    <a:cubicBezTo>
                      <a:pt x="152" y="35"/>
                      <a:pt x="152" y="35"/>
                      <a:pt x="152" y="35"/>
                    </a:cubicBezTo>
                    <a:cubicBezTo>
                      <a:pt x="152" y="34"/>
                      <a:pt x="152" y="34"/>
                      <a:pt x="152" y="34"/>
                    </a:cubicBezTo>
                    <a:cubicBezTo>
                      <a:pt x="151" y="33"/>
                      <a:pt x="151" y="33"/>
                      <a:pt x="151" y="33"/>
                    </a:cubicBezTo>
                    <a:cubicBezTo>
                      <a:pt x="151" y="32"/>
                      <a:pt x="151" y="32"/>
                      <a:pt x="151" y="32"/>
                    </a:cubicBezTo>
                    <a:cubicBezTo>
                      <a:pt x="151" y="30"/>
                      <a:pt x="151" y="30"/>
                      <a:pt x="151" y="30"/>
                    </a:cubicBezTo>
                    <a:cubicBezTo>
                      <a:pt x="151" y="29"/>
                      <a:pt x="151" y="29"/>
                      <a:pt x="151" y="29"/>
                    </a:cubicBezTo>
                    <a:cubicBezTo>
                      <a:pt x="151" y="28"/>
                      <a:pt x="151" y="28"/>
                      <a:pt x="151" y="28"/>
                    </a:cubicBezTo>
                    <a:cubicBezTo>
                      <a:pt x="151" y="27"/>
                      <a:pt x="151" y="27"/>
                      <a:pt x="151" y="27"/>
                    </a:cubicBezTo>
                    <a:cubicBezTo>
                      <a:pt x="150" y="25"/>
                      <a:pt x="150" y="25"/>
                      <a:pt x="150" y="25"/>
                    </a:cubicBezTo>
                    <a:cubicBezTo>
                      <a:pt x="150" y="24"/>
                      <a:pt x="150" y="24"/>
                      <a:pt x="150" y="24"/>
                    </a:cubicBezTo>
                    <a:cubicBezTo>
                      <a:pt x="150" y="22"/>
                      <a:pt x="150" y="22"/>
                      <a:pt x="150" y="22"/>
                    </a:cubicBezTo>
                    <a:cubicBezTo>
                      <a:pt x="149" y="21"/>
                      <a:pt x="149" y="21"/>
                      <a:pt x="149" y="21"/>
                    </a:cubicBezTo>
                    <a:cubicBezTo>
                      <a:pt x="149" y="20"/>
                      <a:pt x="149" y="20"/>
                      <a:pt x="149" y="20"/>
                    </a:cubicBezTo>
                    <a:cubicBezTo>
                      <a:pt x="150" y="21"/>
                      <a:pt x="150" y="21"/>
                      <a:pt x="150" y="21"/>
                    </a:cubicBezTo>
                    <a:cubicBezTo>
                      <a:pt x="151" y="22"/>
                      <a:pt x="151" y="22"/>
                      <a:pt x="151" y="22"/>
                    </a:cubicBezTo>
                    <a:cubicBezTo>
                      <a:pt x="150" y="20"/>
                      <a:pt x="150" y="20"/>
                      <a:pt x="150" y="20"/>
                    </a:cubicBezTo>
                    <a:cubicBezTo>
                      <a:pt x="149" y="19"/>
                      <a:pt x="149" y="19"/>
                      <a:pt x="149" y="19"/>
                    </a:cubicBezTo>
                    <a:cubicBezTo>
                      <a:pt x="148" y="18"/>
                      <a:pt x="148" y="18"/>
                      <a:pt x="148" y="18"/>
                    </a:cubicBezTo>
                    <a:cubicBezTo>
                      <a:pt x="147" y="17"/>
                      <a:pt x="147" y="17"/>
                      <a:pt x="147" y="17"/>
                    </a:cubicBezTo>
                    <a:cubicBezTo>
                      <a:pt x="147" y="15"/>
                      <a:pt x="147" y="15"/>
                      <a:pt x="147" y="15"/>
                    </a:cubicBezTo>
                    <a:cubicBezTo>
                      <a:pt x="146" y="14"/>
                      <a:pt x="146" y="14"/>
                      <a:pt x="146" y="14"/>
                    </a:cubicBezTo>
                    <a:cubicBezTo>
                      <a:pt x="146" y="13"/>
                      <a:pt x="146" y="13"/>
                      <a:pt x="146" y="13"/>
                    </a:cubicBezTo>
                    <a:cubicBezTo>
                      <a:pt x="146" y="12"/>
                      <a:pt x="146" y="12"/>
                      <a:pt x="146" y="12"/>
                    </a:cubicBezTo>
                    <a:cubicBezTo>
                      <a:pt x="146" y="11"/>
                      <a:pt x="146" y="11"/>
                      <a:pt x="146" y="11"/>
                    </a:cubicBezTo>
                    <a:cubicBezTo>
                      <a:pt x="145" y="10"/>
                      <a:pt x="145" y="10"/>
                      <a:pt x="145" y="10"/>
                    </a:cubicBezTo>
                    <a:cubicBezTo>
                      <a:pt x="144" y="10"/>
                      <a:pt x="144" y="10"/>
                      <a:pt x="144" y="10"/>
                    </a:cubicBezTo>
                    <a:cubicBezTo>
                      <a:pt x="142" y="9"/>
                      <a:pt x="142" y="9"/>
                      <a:pt x="142" y="9"/>
                    </a:cubicBezTo>
                    <a:cubicBezTo>
                      <a:pt x="141" y="8"/>
                      <a:pt x="141" y="8"/>
                      <a:pt x="141" y="8"/>
                    </a:cubicBezTo>
                    <a:cubicBezTo>
                      <a:pt x="140" y="7"/>
                      <a:pt x="140" y="7"/>
                      <a:pt x="140" y="7"/>
                    </a:cubicBezTo>
                    <a:cubicBezTo>
                      <a:pt x="139" y="5"/>
                      <a:pt x="139" y="5"/>
                      <a:pt x="139" y="5"/>
                    </a:cubicBezTo>
                    <a:cubicBezTo>
                      <a:pt x="138" y="5"/>
                      <a:pt x="138" y="5"/>
                      <a:pt x="138" y="5"/>
                    </a:cubicBezTo>
                    <a:cubicBezTo>
                      <a:pt x="136" y="5"/>
                      <a:pt x="136" y="5"/>
                      <a:pt x="136" y="5"/>
                    </a:cubicBezTo>
                    <a:cubicBezTo>
                      <a:pt x="135" y="4"/>
                      <a:pt x="135" y="4"/>
                      <a:pt x="135" y="4"/>
                    </a:cubicBezTo>
                    <a:cubicBezTo>
                      <a:pt x="134" y="3"/>
                      <a:pt x="134" y="3"/>
                      <a:pt x="134" y="3"/>
                    </a:cubicBezTo>
                    <a:cubicBezTo>
                      <a:pt x="133" y="2"/>
                      <a:pt x="133" y="2"/>
                      <a:pt x="133" y="2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32" y="1"/>
                      <a:pt x="132" y="1"/>
                      <a:pt x="132" y="1"/>
                    </a:cubicBezTo>
                    <a:cubicBezTo>
                      <a:pt x="132" y="2"/>
                      <a:pt x="132" y="2"/>
                      <a:pt x="132" y="2"/>
                    </a:cubicBezTo>
                    <a:cubicBezTo>
                      <a:pt x="131" y="3"/>
                      <a:pt x="131" y="3"/>
                      <a:pt x="131" y="3"/>
                    </a:cubicBezTo>
                    <a:cubicBezTo>
                      <a:pt x="129" y="4"/>
                      <a:pt x="129" y="4"/>
                      <a:pt x="129" y="4"/>
                    </a:cubicBezTo>
                    <a:cubicBezTo>
                      <a:pt x="128" y="4"/>
                      <a:pt x="128" y="4"/>
                      <a:pt x="128" y="4"/>
                    </a:cubicBezTo>
                    <a:cubicBezTo>
                      <a:pt x="127" y="4"/>
                      <a:pt x="127" y="4"/>
                      <a:pt x="127" y="4"/>
                    </a:cubicBezTo>
                    <a:cubicBezTo>
                      <a:pt x="126" y="5"/>
                      <a:pt x="126" y="5"/>
                      <a:pt x="126" y="5"/>
                    </a:cubicBezTo>
                    <a:cubicBezTo>
                      <a:pt x="126" y="6"/>
                      <a:pt x="126" y="6"/>
                      <a:pt x="126" y="6"/>
                    </a:cubicBezTo>
                    <a:cubicBezTo>
                      <a:pt x="126" y="8"/>
                      <a:pt x="126" y="8"/>
                      <a:pt x="126" y="8"/>
                    </a:cubicBezTo>
                    <a:cubicBezTo>
                      <a:pt x="125" y="8"/>
                      <a:pt x="125" y="8"/>
                      <a:pt x="125" y="8"/>
                    </a:cubicBezTo>
                    <a:cubicBezTo>
                      <a:pt x="124" y="10"/>
                      <a:pt x="124" y="10"/>
                      <a:pt x="124" y="10"/>
                    </a:cubicBezTo>
                    <a:cubicBezTo>
                      <a:pt x="123" y="10"/>
                      <a:pt x="123" y="10"/>
                      <a:pt x="123" y="10"/>
                    </a:cubicBezTo>
                    <a:cubicBezTo>
                      <a:pt x="121" y="11"/>
                      <a:pt x="121" y="11"/>
                      <a:pt x="121" y="11"/>
                    </a:cubicBezTo>
                    <a:cubicBezTo>
                      <a:pt x="120" y="11"/>
                      <a:pt x="120" y="11"/>
                      <a:pt x="120" y="11"/>
                    </a:cubicBezTo>
                    <a:cubicBezTo>
                      <a:pt x="119" y="12"/>
                      <a:pt x="119" y="12"/>
                      <a:pt x="119" y="12"/>
                    </a:cubicBezTo>
                    <a:cubicBezTo>
                      <a:pt x="119" y="13"/>
                      <a:pt x="119" y="13"/>
                      <a:pt x="119" y="13"/>
                    </a:cubicBezTo>
                    <a:cubicBezTo>
                      <a:pt x="119" y="14"/>
                      <a:pt x="119" y="14"/>
                      <a:pt x="119" y="14"/>
                    </a:cubicBezTo>
                    <a:cubicBezTo>
                      <a:pt x="118" y="16"/>
                      <a:pt x="118" y="16"/>
                      <a:pt x="118" y="16"/>
                    </a:cubicBezTo>
                    <a:cubicBezTo>
                      <a:pt x="117" y="16"/>
                      <a:pt x="117" y="16"/>
                      <a:pt x="117" y="16"/>
                    </a:cubicBezTo>
                    <a:cubicBezTo>
                      <a:pt x="115" y="16"/>
                      <a:pt x="115" y="16"/>
                      <a:pt x="115" y="16"/>
                    </a:cubicBezTo>
                    <a:cubicBezTo>
                      <a:pt x="114" y="16"/>
                      <a:pt x="114" y="16"/>
                      <a:pt x="114" y="16"/>
                    </a:cubicBezTo>
                    <a:cubicBezTo>
                      <a:pt x="114" y="16"/>
                      <a:pt x="114" y="16"/>
                      <a:pt x="114" y="16"/>
                    </a:cubicBezTo>
                    <a:cubicBezTo>
                      <a:pt x="112" y="15"/>
                      <a:pt x="112" y="15"/>
                      <a:pt x="112" y="15"/>
                    </a:cubicBezTo>
                    <a:cubicBezTo>
                      <a:pt x="111" y="14"/>
                      <a:pt x="111" y="14"/>
                      <a:pt x="111" y="14"/>
                    </a:cubicBezTo>
                    <a:cubicBezTo>
                      <a:pt x="110" y="14"/>
                      <a:pt x="110" y="14"/>
                      <a:pt x="110" y="14"/>
                    </a:cubicBezTo>
                    <a:cubicBezTo>
                      <a:pt x="105" y="14"/>
                      <a:pt x="99" y="14"/>
                      <a:pt x="93" y="14"/>
                    </a:cubicBezTo>
                    <a:cubicBezTo>
                      <a:pt x="93" y="14"/>
                      <a:pt x="93" y="14"/>
                      <a:pt x="93" y="14"/>
                    </a:cubicBezTo>
                    <a:cubicBezTo>
                      <a:pt x="93" y="12"/>
                      <a:pt x="93" y="12"/>
                      <a:pt x="93" y="12"/>
                    </a:cubicBezTo>
                    <a:cubicBezTo>
                      <a:pt x="93" y="12"/>
                      <a:pt x="93" y="12"/>
                      <a:pt x="93" y="12"/>
                    </a:cubicBezTo>
                    <a:cubicBezTo>
                      <a:pt x="92" y="12"/>
                      <a:pt x="92" y="12"/>
                      <a:pt x="92" y="12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2" y="14"/>
                      <a:pt x="92" y="14"/>
                      <a:pt x="92" y="14"/>
                    </a:cubicBezTo>
                    <a:cubicBezTo>
                      <a:pt x="91" y="14"/>
                      <a:pt x="91" y="14"/>
                      <a:pt x="91" y="14"/>
                    </a:cubicBezTo>
                    <a:cubicBezTo>
                      <a:pt x="71" y="15"/>
                      <a:pt x="50" y="16"/>
                      <a:pt x="29" y="16"/>
                    </a:cubicBezTo>
                    <a:cubicBezTo>
                      <a:pt x="29" y="23"/>
                      <a:pt x="30" y="30"/>
                      <a:pt x="30" y="37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1" y="56"/>
                      <a:pt x="21" y="69"/>
                      <a:pt x="21" y="83"/>
                    </a:cubicBezTo>
                    <a:cubicBezTo>
                      <a:pt x="18" y="82"/>
                      <a:pt x="18" y="82"/>
                      <a:pt x="15" y="83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12" y="83"/>
                      <a:pt x="12" y="83"/>
                      <a:pt x="12" y="83"/>
                    </a:cubicBezTo>
                    <a:cubicBezTo>
                      <a:pt x="11" y="84"/>
                      <a:pt x="11" y="84"/>
                      <a:pt x="11" y="84"/>
                    </a:cubicBezTo>
                    <a:cubicBezTo>
                      <a:pt x="10" y="85"/>
                      <a:pt x="10" y="85"/>
                      <a:pt x="10" y="85"/>
                    </a:cubicBezTo>
                    <a:cubicBezTo>
                      <a:pt x="14" y="90"/>
                      <a:pt x="7" y="89"/>
                      <a:pt x="8" y="93"/>
                    </a:cubicBezTo>
                    <a:cubicBezTo>
                      <a:pt x="7" y="94"/>
                      <a:pt x="7" y="94"/>
                      <a:pt x="7" y="94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5" y="96"/>
                      <a:pt x="5" y="96"/>
                      <a:pt x="5" y="96"/>
                    </a:cubicBezTo>
                    <a:cubicBezTo>
                      <a:pt x="6" y="97"/>
                      <a:pt x="6" y="97"/>
                      <a:pt x="6" y="97"/>
                    </a:cubicBezTo>
                    <a:cubicBezTo>
                      <a:pt x="6" y="98"/>
                      <a:pt x="6" y="98"/>
                      <a:pt x="6" y="98"/>
                    </a:cubicBezTo>
                    <a:cubicBezTo>
                      <a:pt x="6" y="99"/>
                      <a:pt x="6" y="99"/>
                      <a:pt x="6" y="99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6" y="100"/>
                      <a:pt x="6" y="100"/>
                      <a:pt x="6" y="100"/>
                    </a:cubicBezTo>
                    <a:cubicBezTo>
                      <a:pt x="4" y="101"/>
                      <a:pt x="4" y="101"/>
                      <a:pt x="4" y="101"/>
                    </a:cubicBezTo>
                    <a:cubicBezTo>
                      <a:pt x="3" y="102"/>
                      <a:pt x="3" y="102"/>
                      <a:pt x="3" y="102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3" y="105"/>
                      <a:pt x="3" y="105"/>
                      <a:pt x="3" y="105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4" y="108"/>
                      <a:pt x="4" y="108"/>
                      <a:pt x="4" y="108"/>
                    </a:cubicBezTo>
                    <a:cubicBezTo>
                      <a:pt x="3" y="109"/>
                      <a:pt x="3" y="109"/>
                      <a:pt x="3" y="109"/>
                    </a:cubicBezTo>
                    <a:cubicBezTo>
                      <a:pt x="2" y="110"/>
                      <a:pt x="2" y="110"/>
                      <a:pt x="2" y="110"/>
                    </a:cubicBezTo>
                    <a:cubicBezTo>
                      <a:pt x="1" y="112"/>
                      <a:pt x="1" y="112"/>
                      <a:pt x="1" y="112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2" y="115"/>
                      <a:pt x="2" y="115"/>
                      <a:pt x="2" y="115"/>
                    </a:cubicBezTo>
                    <a:cubicBezTo>
                      <a:pt x="3" y="115"/>
                      <a:pt x="3" y="115"/>
                      <a:pt x="3" y="115"/>
                    </a:cubicBezTo>
                    <a:cubicBezTo>
                      <a:pt x="4" y="115"/>
                      <a:pt x="4" y="115"/>
                      <a:pt x="4" y="115"/>
                    </a:cubicBezTo>
                    <a:cubicBezTo>
                      <a:pt x="6" y="115"/>
                      <a:pt x="6" y="115"/>
                      <a:pt x="6" y="115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6" y="119"/>
                      <a:pt x="6" y="119"/>
                      <a:pt x="6" y="119"/>
                    </a:cubicBezTo>
                    <a:cubicBezTo>
                      <a:pt x="7" y="121"/>
                      <a:pt x="7" y="121"/>
                      <a:pt x="7" y="121"/>
                    </a:cubicBezTo>
                    <a:cubicBezTo>
                      <a:pt x="6" y="122"/>
                      <a:pt x="6" y="122"/>
                      <a:pt x="6" y="122"/>
                    </a:cubicBezTo>
                    <a:cubicBezTo>
                      <a:pt x="8" y="121"/>
                      <a:pt x="8" y="121"/>
                      <a:pt x="8" y="121"/>
                    </a:cubicBezTo>
                    <a:cubicBezTo>
                      <a:pt x="8" y="125"/>
                      <a:pt x="6" y="127"/>
                      <a:pt x="12" y="129"/>
                    </a:cubicBezTo>
                    <a:cubicBezTo>
                      <a:pt x="12" y="130"/>
                      <a:pt x="12" y="130"/>
                      <a:pt x="12" y="130"/>
                    </a:cubicBezTo>
                    <a:cubicBezTo>
                      <a:pt x="12" y="131"/>
                      <a:pt x="12" y="131"/>
                      <a:pt x="12" y="131"/>
                    </a:cubicBezTo>
                    <a:cubicBezTo>
                      <a:pt x="11" y="133"/>
                      <a:pt x="11" y="133"/>
                      <a:pt x="11" y="133"/>
                    </a:cubicBezTo>
                    <a:cubicBezTo>
                      <a:pt x="11" y="134"/>
                      <a:pt x="11" y="134"/>
                      <a:pt x="11" y="134"/>
                    </a:cubicBezTo>
                    <a:cubicBezTo>
                      <a:pt x="12" y="135"/>
                      <a:pt x="12" y="135"/>
                      <a:pt x="12" y="135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14" y="137"/>
                      <a:pt x="14" y="137"/>
                      <a:pt x="14" y="137"/>
                    </a:cubicBezTo>
                    <a:cubicBezTo>
                      <a:pt x="15" y="138"/>
                      <a:pt x="15" y="138"/>
                      <a:pt x="15" y="138"/>
                    </a:cubicBezTo>
                    <a:cubicBezTo>
                      <a:pt x="15" y="138"/>
                      <a:pt x="15" y="138"/>
                      <a:pt x="15" y="138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8" y="143"/>
                      <a:pt x="18" y="143"/>
                      <a:pt x="18" y="143"/>
                    </a:cubicBezTo>
                    <a:cubicBezTo>
                      <a:pt x="18" y="143"/>
                      <a:pt x="18" y="143"/>
                      <a:pt x="18" y="143"/>
                    </a:cubicBezTo>
                    <a:cubicBezTo>
                      <a:pt x="19" y="145"/>
                      <a:pt x="19" y="145"/>
                      <a:pt x="19" y="145"/>
                    </a:cubicBezTo>
                    <a:cubicBezTo>
                      <a:pt x="19" y="145"/>
                      <a:pt x="19" y="145"/>
                      <a:pt x="19" y="146"/>
                    </a:cubicBezTo>
                    <a:cubicBezTo>
                      <a:pt x="20" y="146"/>
                      <a:pt x="20" y="146"/>
                      <a:pt x="20" y="146"/>
                    </a:cubicBezTo>
                    <a:cubicBezTo>
                      <a:pt x="20" y="146"/>
                      <a:pt x="20" y="146"/>
                      <a:pt x="20" y="146"/>
                    </a:cubicBezTo>
                    <a:cubicBezTo>
                      <a:pt x="20" y="145"/>
                      <a:pt x="21" y="145"/>
                      <a:pt x="21" y="145"/>
                    </a:cubicBezTo>
                    <a:cubicBezTo>
                      <a:pt x="21" y="145"/>
                      <a:pt x="21" y="145"/>
                      <a:pt x="21" y="145"/>
                    </a:cubicBezTo>
                    <a:cubicBezTo>
                      <a:pt x="22" y="145"/>
                      <a:pt x="22" y="145"/>
                      <a:pt x="22" y="145"/>
                    </a:cubicBezTo>
                    <a:cubicBezTo>
                      <a:pt x="22" y="144"/>
                      <a:pt x="22" y="144"/>
                      <a:pt x="22" y="144"/>
                    </a:cubicBezTo>
                    <a:cubicBezTo>
                      <a:pt x="22" y="144"/>
                      <a:pt x="22" y="144"/>
                      <a:pt x="22" y="144"/>
                    </a:cubicBezTo>
                    <a:cubicBezTo>
                      <a:pt x="22" y="144"/>
                      <a:pt x="22" y="144"/>
                      <a:pt x="23" y="144"/>
                    </a:cubicBezTo>
                    <a:cubicBezTo>
                      <a:pt x="23" y="144"/>
                      <a:pt x="23" y="144"/>
                      <a:pt x="23" y="144"/>
                    </a:cubicBezTo>
                    <a:cubicBezTo>
                      <a:pt x="23" y="144"/>
                      <a:pt x="23" y="144"/>
                      <a:pt x="24" y="144"/>
                    </a:cubicBezTo>
                    <a:cubicBezTo>
                      <a:pt x="24" y="144"/>
                      <a:pt x="24" y="144"/>
                      <a:pt x="25" y="144"/>
                    </a:cubicBezTo>
                    <a:cubicBezTo>
                      <a:pt x="25" y="144"/>
                      <a:pt x="25" y="144"/>
                      <a:pt x="25" y="144"/>
                    </a:cubicBezTo>
                    <a:cubicBezTo>
                      <a:pt x="26" y="144"/>
                      <a:pt x="26" y="144"/>
                      <a:pt x="26" y="144"/>
                    </a:cubicBezTo>
                    <a:cubicBezTo>
                      <a:pt x="26" y="144"/>
                      <a:pt x="26" y="144"/>
                      <a:pt x="26" y="144"/>
                    </a:cubicBezTo>
                    <a:cubicBezTo>
                      <a:pt x="27" y="144"/>
                      <a:pt x="27" y="144"/>
                      <a:pt x="27" y="144"/>
                    </a:cubicBezTo>
                    <a:cubicBezTo>
                      <a:pt x="27" y="144"/>
                      <a:pt x="27" y="144"/>
                      <a:pt x="27" y="144"/>
                    </a:cubicBezTo>
                    <a:cubicBezTo>
                      <a:pt x="28" y="144"/>
                      <a:pt x="28" y="144"/>
                      <a:pt x="28" y="144"/>
                    </a:cubicBezTo>
                    <a:cubicBezTo>
                      <a:pt x="28" y="144"/>
                      <a:pt x="28" y="144"/>
                      <a:pt x="28" y="143"/>
                    </a:cubicBezTo>
                    <a:cubicBezTo>
                      <a:pt x="28" y="143"/>
                      <a:pt x="28" y="143"/>
                      <a:pt x="29" y="143"/>
                    </a:cubicBezTo>
                    <a:cubicBezTo>
                      <a:pt x="29" y="143"/>
                      <a:pt x="29" y="143"/>
                      <a:pt x="29" y="143"/>
                    </a:cubicBezTo>
                    <a:cubicBezTo>
                      <a:pt x="30" y="142"/>
                      <a:pt x="30" y="142"/>
                      <a:pt x="30" y="142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1" y="141"/>
                      <a:pt x="31" y="141"/>
                      <a:pt x="31" y="140"/>
                    </a:cubicBezTo>
                    <a:cubicBezTo>
                      <a:pt x="31" y="140"/>
                      <a:pt x="30" y="140"/>
                      <a:pt x="31" y="139"/>
                    </a:cubicBezTo>
                    <a:cubicBezTo>
                      <a:pt x="31" y="139"/>
                      <a:pt x="31" y="139"/>
                      <a:pt x="31" y="139"/>
                    </a:cubicBezTo>
                    <a:cubicBezTo>
                      <a:pt x="31" y="139"/>
                      <a:pt x="31" y="138"/>
                      <a:pt x="31" y="138"/>
                    </a:cubicBezTo>
                    <a:cubicBezTo>
                      <a:pt x="31" y="138"/>
                      <a:pt x="31" y="138"/>
                      <a:pt x="32" y="138"/>
                    </a:cubicBezTo>
                    <a:cubicBezTo>
                      <a:pt x="32" y="138"/>
                      <a:pt x="32" y="138"/>
                      <a:pt x="32" y="138"/>
                    </a:cubicBezTo>
                    <a:cubicBezTo>
                      <a:pt x="32" y="138"/>
                      <a:pt x="33" y="138"/>
                      <a:pt x="33" y="138"/>
                    </a:cubicBezTo>
                    <a:cubicBezTo>
                      <a:pt x="33" y="138"/>
                      <a:pt x="33" y="138"/>
                      <a:pt x="33" y="138"/>
                    </a:cubicBezTo>
                    <a:cubicBezTo>
                      <a:pt x="33" y="138"/>
                      <a:pt x="33" y="138"/>
                      <a:pt x="33" y="138"/>
                    </a:cubicBezTo>
                    <a:cubicBezTo>
                      <a:pt x="34" y="138"/>
                      <a:pt x="34" y="138"/>
                      <a:pt x="34" y="138"/>
                    </a:cubicBezTo>
                    <a:cubicBezTo>
                      <a:pt x="35" y="138"/>
                      <a:pt x="35" y="137"/>
                      <a:pt x="35" y="137"/>
                    </a:cubicBezTo>
                    <a:cubicBezTo>
                      <a:pt x="36" y="137"/>
                      <a:pt x="36" y="137"/>
                      <a:pt x="37" y="137"/>
                    </a:cubicBezTo>
                    <a:cubicBezTo>
                      <a:pt x="37" y="137"/>
                      <a:pt x="38" y="137"/>
                      <a:pt x="38" y="137"/>
                    </a:cubicBezTo>
                    <a:cubicBezTo>
                      <a:pt x="38" y="137"/>
                      <a:pt x="38" y="137"/>
                      <a:pt x="39" y="137"/>
                    </a:cubicBezTo>
                    <a:cubicBezTo>
                      <a:pt x="39" y="137"/>
                      <a:pt x="39" y="136"/>
                      <a:pt x="39" y="136"/>
                    </a:cubicBezTo>
                    <a:cubicBezTo>
                      <a:pt x="39" y="136"/>
                      <a:pt x="40" y="137"/>
                      <a:pt x="40" y="137"/>
                    </a:cubicBezTo>
                    <a:cubicBezTo>
                      <a:pt x="40" y="137"/>
                      <a:pt x="40" y="137"/>
                      <a:pt x="40" y="137"/>
                    </a:cubicBezTo>
                    <a:cubicBezTo>
                      <a:pt x="40" y="137"/>
                      <a:pt x="41" y="139"/>
                      <a:pt x="41" y="139"/>
                    </a:cubicBezTo>
                    <a:cubicBezTo>
                      <a:pt x="41" y="139"/>
                      <a:pt x="42" y="140"/>
                      <a:pt x="42" y="140"/>
                    </a:cubicBezTo>
                    <a:cubicBezTo>
                      <a:pt x="42" y="140"/>
                      <a:pt x="43" y="141"/>
                      <a:pt x="43" y="141"/>
                    </a:cubicBezTo>
                    <a:cubicBezTo>
                      <a:pt x="44" y="142"/>
                      <a:pt x="44" y="142"/>
                      <a:pt x="44" y="142"/>
                    </a:cubicBezTo>
                    <a:cubicBezTo>
                      <a:pt x="44" y="142"/>
                      <a:pt x="44" y="144"/>
                      <a:pt x="44" y="145"/>
                    </a:cubicBezTo>
                    <a:cubicBezTo>
                      <a:pt x="45" y="145"/>
                      <a:pt x="45" y="145"/>
                      <a:pt x="45" y="146"/>
                    </a:cubicBezTo>
                    <a:cubicBezTo>
                      <a:pt x="46" y="146"/>
                      <a:pt x="48" y="146"/>
                      <a:pt x="48" y="146"/>
                    </a:cubicBezTo>
                    <a:cubicBezTo>
                      <a:pt x="49" y="147"/>
                      <a:pt x="49" y="147"/>
                      <a:pt x="50" y="147"/>
                    </a:cubicBezTo>
                    <a:cubicBezTo>
                      <a:pt x="50" y="146"/>
                      <a:pt x="52" y="145"/>
                      <a:pt x="52" y="145"/>
                    </a:cubicBezTo>
                    <a:cubicBezTo>
                      <a:pt x="53" y="145"/>
                      <a:pt x="54" y="145"/>
                      <a:pt x="54" y="145"/>
                    </a:cubicBezTo>
                    <a:cubicBezTo>
                      <a:pt x="55" y="145"/>
                      <a:pt x="58" y="145"/>
                      <a:pt x="58" y="145"/>
                    </a:cubicBezTo>
                    <a:cubicBezTo>
                      <a:pt x="58" y="145"/>
                      <a:pt x="62" y="145"/>
                      <a:pt x="62" y="145"/>
                    </a:cubicBezTo>
                    <a:cubicBezTo>
                      <a:pt x="61" y="143"/>
                      <a:pt x="61" y="143"/>
                      <a:pt x="61" y="143"/>
                    </a:cubicBezTo>
                    <a:cubicBezTo>
                      <a:pt x="61" y="138"/>
                      <a:pt x="61" y="138"/>
                      <a:pt x="61" y="138"/>
                    </a:cubicBezTo>
                    <a:cubicBezTo>
                      <a:pt x="74" y="138"/>
                      <a:pt x="74" y="138"/>
                      <a:pt x="74" y="138"/>
                    </a:cubicBezTo>
                    <a:cubicBezTo>
                      <a:pt x="74" y="144"/>
                      <a:pt x="74" y="144"/>
                      <a:pt x="74" y="144"/>
                    </a:cubicBezTo>
                    <a:cubicBezTo>
                      <a:pt x="73" y="145"/>
                      <a:pt x="73" y="145"/>
                      <a:pt x="72" y="146"/>
                    </a:cubicBezTo>
                    <a:cubicBezTo>
                      <a:pt x="73" y="145"/>
                      <a:pt x="74" y="143"/>
                      <a:pt x="75" y="143"/>
                    </a:cubicBezTo>
                    <a:cubicBezTo>
                      <a:pt x="75" y="143"/>
                      <a:pt x="75" y="143"/>
                      <a:pt x="75" y="143"/>
                    </a:cubicBezTo>
                    <a:cubicBezTo>
                      <a:pt x="76" y="143"/>
                      <a:pt x="80" y="143"/>
                      <a:pt x="80" y="143"/>
                    </a:cubicBezTo>
                    <a:cubicBezTo>
                      <a:pt x="80" y="139"/>
                      <a:pt x="80" y="139"/>
                      <a:pt x="80" y="139"/>
                    </a:cubicBezTo>
                    <a:cubicBezTo>
                      <a:pt x="85" y="136"/>
                      <a:pt x="85" y="136"/>
                      <a:pt x="85" y="136"/>
                    </a:cubicBezTo>
                    <a:cubicBezTo>
                      <a:pt x="89" y="138"/>
                      <a:pt x="89" y="138"/>
                      <a:pt x="89" y="138"/>
                    </a:cubicBezTo>
                    <a:cubicBezTo>
                      <a:pt x="94" y="142"/>
                      <a:pt x="94" y="142"/>
                      <a:pt x="94" y="142"/>
                    </a:cubicBezTo>
                    <a:cubicBezTo>
                      <a:pt x="94" y="142"/>
                      <a:pt x="98" y="142"/>
                      <a:pt x="98" y="142"/>
                    </a:cubicBezTo>
                    <a:cubicBezTo>
                      <a:pt x="99" y="142"/>
                      <a:pt x="99" y="142"/>
                      <a:pt x="99" y="142"/>
                    </a:cubicBezTo>
                    <a:cubicBezTo>
                      <a:pt x="100" y="141"/>
                      <a:pt x="100" y="141"/>
                      <a:pt x="100" y="141"/>
                    </a:cubicBezTo>
                    <a:cubicBezTo>
                      <a:pt x="100" y="141"/>
                      <a:pt x="105" y="135"/>
                      <a:pt x="105" y="135"/>
                    </a:cubicBezTo>
                    <a:cubicBezTo>
                      <a:pt x="105" y="135"/>
                      <a:pt x="105" y="134"/>
                      <a:pt x="106" y="134"/>
                    </a:cubicBezTo>
                    <a:cubicBezTo>
                      <a:pt x="106" y="134"/>
                      <a:pt x="106" y="132"/>
                      <a:pt x="106" y="132"/>
                    </a:cubicBezTo>
                    <a:cubicBezTo>
                      <a:pt x="112" y="128"/>
                      <a:pt x="112" y="128"/>
                      <a:pt x="112" y="128"/>
                    </a:cubicBezTo>
                    <a:cubicBezTo>
                      <a:pt x="112" y="127"/>
                      <a:pt x="112" y="127"/>
                      <a:pt x="112" y="127"/>
                    </a:cubicBezTo>
                    <a:cubicBezTo>
                      <a:pt x="112" y="127"/>
                      <a:pt x="111" y="125"/>
                      <a:pt x="111" y="125"/>
                    </a:cubicBezTo>
                    <a:cubicBezTo>
                      <a:pt x="111" y="124"/>
                      <a:pt x="111" y="120"/>
                      <a:pt x="111" y="120"/>
                    </a:cubicBezTo>
                    <a:cubicBezTo>
                      <a:pt x="111" y="120"/>
                      <a:pt x="111" y="119"/>
                      <a:pt x="111" y="119"/>
                    </a:cubicBezTo>
                    <a:cubicBezTo>
                      <a:pt x="108" y="117"/>
                      <a:pt x="108" y="117"/>
                      <a:pt x="108" y="117"/>
                    </a:cubicBezTo>
                    <a:cubicBezTo>
                      <a:pt x="114" y="117"/>
                      <a:pt x="114" y="117"/>
                      <a:pt x="114" y="117"/>
                    </a:cubicBezTo>
                    <a:cubicBezTo>
                      <a:pt x="114" y="117"/>
                      <a:pt x="115" y="116"/>
                      <a:pt x="115" y="116"/>
                    </a:cubicBezTo>
                    <a:cubicBezTo>
                      <a:pt x="115" y="116"/>
                      <a:pt x="115" y="116"/>
                      <a:pt x="114" y="115"/>
                    </a:cubicBezTo>
                    <a:cubicBezTo>
                      <a:pt x="114" y="115"/>
                      <a:pt x="115" y="114"/>
                      <a:pt x="114" y="114"/>
                    </a:cubicBezTo>
                    <a:cubicBezTo>
                      <a:pt x="115" y="114"/>
                      <a:pt x="115" y="114"/>
                      <a:pt x="115" y="114"/>
                    </a:cubicBezTo>
                    <a:cubicBezTo>
                      <a:pt x="121" y="114"/>
                      <a:pt x="121" y="114"/>
                      <a:pt x="121" y="114"/>
                    </a:cubicBezTo>
                    <a:cubicBezTo>
                      <a:pt x="121" y="114"/>
                      <a:pt x="122" y="114"/>
                      <a:pt x="121" y="114"/>
                    </a:cubicBezTo>
                    <a:cubicBezTo>
                      <a:pt x="121" y="115"/>
                      <a:pt x="121" y="115"/>
                      <a:pt x="121" y="115"/>
                    </a:cubicBezTo>
                    <a:cubicBezTo>
                      <a:pt x="121" y="115"/>
                      <a:pt x="120" y="117"/>
                      <a:pt x="120" y="117"/>
                    </a:cubicBezTo>
                    <a:cubicBezTo>
                      <a:pt x="120" y="118"/>
                      <a:pt x="120" y="119"/>
                      <a:pt x="120" y="120"/>
                    </a:cubicBezTo>
                    <a:cubicBezTo>
                      <a:pt x="120" y="120"/>
                      <a:pt x="120" y="121"/>
                      <a:pt x="120" y="121"/>
                    </a:cubicBezTo>
                    <a:cubicBezTo>
                      <a:pt x="119" y="121"/>
                      <a:pt x="119" y="122"/>
                      <a:pt x="119" y="122"/>
                    </a:cubicBezTo>
                    <a:cubicBezTo>
                      <a:pt x="120" y="123"/>
                      <a:pt x="120" y="123"/>
                      <a:pt x="120" y="123"/>
                    </a:cubicBezTo>
                    <a:cubicBezTo>
                      <a:pt x="121" y="129"/>
                      <a:pt x="121" y="129"/>
                      <a:pt x="121" y="129"/>
                    </a:cubicBezTo>
                    <a:cubicBezTo>
                      <a:pt x="121" y="129"/>
                      <a:pt x="121" y="129"/>
                      <a:pt x="121" y="130"/>
                    </a:cubicBezTo>
                    <a:cubicBezTo>
                      <a:pt x="121" y="130"/>
                      <a:pt x="121" y="130"/>
                      <a:pt x="121" y="130"/>
                    </a:cubicBezTo>
                    <a:cubicBezTo>
                      <a:pt x="124" y="131"/>
                      <a:pt x="124" y="131"/>
                      <a:pt x="124" y="131"/>
                    </a:cubicBezTo>
                    <a:cubicBezTo>
                      <a:pt x="125" y="133"/>
                      <a:pt x="125" y="133"/>
                      <a:pt x="125" y="133"/>
                    </a:cubicBezTo>
                    <a:cubicBezTo>
                      <a:pt x="127" y="135"/>
                      <a:pt x="127" y="135"/>
                      <a:pt x="127" y="135"/>
                    </a:cubicBezTo>
                    <a:cubicBezTo>
                      <a:pt x="128" y="136"/>
                      <a:pt x="128" y="136"/>
                      <a:pt x="128" y="136"/>
                    </a:cubicBezTo>
                    <a:cubicBezTo>
                      <a:pt x="128" y="136"/>
                      <a:pt x="129" y="137"/>
                      <a:pt x="130" y="137"/>
                    </a:cubicBezTo>
                    <a:cubicBezTo>
                      <a:pt x="129" y="136"/>
                      <a:pt x="129" y="136"/>
                      <a:pt x="129" y="136"/>
                    </a:cubicBezTo>
                    <a:cubicBezTo>
                      <a:pt x="129" y="135"/>
                      <a:pt x="129" y="135"/>
                      <a:pt x="129" y="135"/>
                    </a:cubicBezTo>
                    <a:cubicBezTo>
                      <a:pt x="130" y="134"/>
                      <a:pt x="130" y="134"/>
                      <a:pt x="130" y="134"/>
                    </a:cubicBezTo>
                    <a:cubicBezTo>
                      <a:pt x="131" y="132"/>
                      <a:pt x="131" y="132"/>
                      <a:pt x="131" y="132"/>
                    </a:cubicBezTo>
                    <a:cubicBezTo>
                      <a:pt x="132" y="131"/>
                      <a:pt x="132" y="131"/>
                      <a:pt x="132" y="131"/>
                    </a:cubicBezTo>
                    <a:cubicBezTo>
                      <a:pt x="133" y="132"/>
                      <a:pt x="133" y="132"/>
                      <a:pt x="133" y="132"/>
                    </a:cubicBezTo>
                    <a:cubicBezTo>
                      <a:pt x="134" y="134"/>
                      <a:pt x="134" y="134"/>
                      <a:pt x="134" y="134"/>
                    </a:cubicBezTo>
                    <a:cubicBezTo>
                      <a:pt x="135" y="132"/>
                      <a:pt x="135" y="132"/>
                      <a:pt x="135" y="132"/>
                    </a:cubicBezTo>
                    <a:cubicBezTo>
                      <a:pt x="136" y="131"/>
                      <a:pt x="136" y="131"/>
                      <a:pt x="136" y="131"/>
                    </a:cubicBezTo>
                    <a:cubicBezTo>
                      <a:pt x="136" y="130"/>
                      <a:pt x="136" y="130"/>
                      <a:pt x="136" y="130"/>
                    </a:cubicBezTo>
                    <a:cubicBezTo>
                      <a:pt x="136" y="128"/>
                      <a:pt x="136" y="128"/>
                      <a:pt x="136" y="128"/>
                    </a:cubicBezTo>
                    <a:cubicBezTo>
                      <a:pt x="136" y="128"/>
                      <a:pt x="136" y="128"/>
                      <a:pt x="136" y="128"/>
                    </a:cubicBezTo>
                    <a:cubicBezTo>
                      <a:pt x="136" y="128"/>
                      <a:pt x="136" y="128"/>
                      <a:pt x="136" y="128"/>
                    </a:cubicBezTo>
                    <a:cubicBezTo>
                      <a:pt x="136" y="127"/>
                      <a:pt x="136" y="127"/>
                      <a:pt x="136" y="127"/>
                    </a:cubicBezTo>
                    <a:cubicBezTo>
                      <a:pt x="136" y="127"/>
                      <a:pt x="136" y="127"/>
                      <a:pt x="136" y="127"/>
                    </a:cubicBezTo>
                    <a:cubicBezTo>
                      <a:pt x="136" y="125"/>
                      <a:pt x="136" y="125"/>
                      <a:pt x="136" y="125"/>
                    </a:cubicBezTo>
                    <a:cubicBezTo>
                      <a:pt x="137" y="124"/>
                      <a:pt x="137" y="124"/>
                      <a:pt x="137" y="124"/>
                    </a:cubicBezTo>
                    <a:cubicBezTo>
                      <a:pt x="136" y="123"/>
                      <a:pt x="136" y="123"/>
                      <a:pt x="136" y="123"/>
                    </a:cubicBezTo>
                    <a:cubicBezTo>
                      <a:pt x="137" y="121"/>
                      <a:pt x="137" y="121"/>
                      <a:pt x="137" y="121"/>
                    </a:cubicBezTo>
                    <a:cubicBezTo>
                      <a:pt x="138" y="121"/>
                      <a:pt x="138" y="121"/>
                      <a:pt x="138" y="121"/>
                    </a:cubicBezTo>
                    <a:cubicBezTo>
                      <a:pt x="138" y="120"/>
                      <a:pt x="138" y="120"/>
                      <a:pt x="138" y="120"/>
                    </a:cubicBezTo>
                    <a:cubicBezTo>
                      <a:pt x="139" y="118"/>
                      <a:pt x="139" y="118"/>
                      <a:pt x="139" y="118"/>
                    </a:cubicBezTo>
                    <a:cubicBezTo>
                      <a:pt x="139" y="117"/>
                      <a:pt x="139" y="117"/>
                      <a:pt x="139" y="117"/>
                    </a:cubicBezTo>
                    <a:cubicBezTo>
                      <a:pt x="140" y="116"/>
                      <a:pt x="140" y="116"/>
                      <a:pt x="140" y="116"/>
                    </a:cubicBezTo>
                    <a:cubicBezTo>
                      <a:pt x="141" y="115"/>
                      <a:pt x="141" y="115"/>
                      <a:pt x="141" y="115"/>
                    </a:cubicBezTo>
                    <a:cubicBezTo>
                      <a:pt x="141" y="114"/>
                      <a:pt x="141" y="114"/>
                      <a:pt x="141" y="114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43" y="112"/>
                      <a:pt x="143" y="112"/>
                      <a:pt x="143" y="112"/>
                    </a:cubicBezTo>
                    <a:cubicBezTo>
                      <a:pt x="144" y="112"/>
                      <a:pt x="144" y="112"/>
                      <a:pt x="144" y="112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47" y="112"/>
                      <a:pt x="147" y="112"/>
                      <a:pt x="147" y="112"/>
                    </a:cubicBezTo>
                    <a:cubicBezTo>
                      <a:pt x="147" y="111"/>
                      <a:pt x="147" y="111"/>
                      <a:pt x="147" y="111"/>
                    </a:cubicBezTo>
                    <a:cubicBezTo>
                      <a:pt x="147" y="110"/>
                      <a:pt x="147" y="110"/>
                      <a:pt x="147" y="110"/>
                    </a:cubicBezTo>
                    <a:cubicBezTo>
                      <a:pt x="147" y="109"/>
                      <a:pt x="147" y="109"/>
                      <a:pt x="147" y="109"/>
                    </a:cubicBezTo>
                    <a:cubicBezTo>
                      <a:pt x="147" y="106"/>
                      <a:pt x="148" y="104"/>
                      <a:pt x="149" y="101"/>
                    </a:cubicBezTo>
                    <a:cubicBezTo>
                      <a:pt x="150" y="97"/>
                      <a:pt x="148" y="99"/>
                      <a:pt x="150" y="95"/>
                    </a:cubicBezTo>
                    <a:cubicBezTo>
                      <a:pt x="150" y="94"/>
                      <a:pt x="150" y="94"/>
                      <a:pt x="150" y="94"/>
                    </a:cubicBezTo>
                    <a:cubicBezTo>
                      <a:pt x="150" y="93"/>
                      <a:pt x="150" y="93"/>
                      <a:pt x="150" y="93"/>
                    </a:cubicBezTo>
                    <a:cubicBezTo>
                      <a:pt x="149" y="92"/>
                      <a:pt x="149" y="92"/>
                      <a:pt x="149" y="92"/>
                    </a:cubicBezTo>
                    <a:cubicBezTo>
                      <a:pt x="149" y="90"/>
                      <a:pt x="149" y="90"/>
                      <a:pt x="149" y="90"/>
                    </a:cubicBezTo>
                    <a:cubicBezTo>
                      <a:pt x="149" y="89"/>
                      <a:pt x="149" y="86"/>
                      <a:pt x="148" y="85"/>
                    </a:cubicBezTo>
                    <a:cubicBezTo>
                      <a:pt x="148" y="85"/>
                      <a:pt x="148" y="85"/>
                      <a:pt x="148" y="85"/>
                    </a:cubicBezTo>
                    <a:cubicBezTo>
                      <a:pt x="149" y="84"/>
                      <a:pt x="149" y="84"/>
                      <a:pt x="149" y="84"/>
                    </a:cubicBezTo>
                    <a:cubicBezTo>
                      <a:pt x="149" y="83"/>
                      <a:pt x="149" y="83"/>
                      <a:pt x="149" y="83"/>
                    </a:cubicBezTo>
                    <a:cubicBezTo>
                      <a:pt x="150" y="82"/>
                      <a:pt x="150" y="82"/>
                      <a:pt x="150" y="82"/>
                    </a:cubicBezTo>
                    <a:cubicBezTo>
                      <a:pt x="150" y="82"/>
                      <a:pt x="150" y="82"/>
                      <a:pt x="150" y="82"/>
                    </a:cubicBezTo>
                    <a:cubicBezTo>
                      <a:pt x="150" y="80"/>
                      <a:pt x="150" y="80"/>
                      <a:pt x="150" y="80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51" y="78"/>
                      <a:pt x="151" y="78"/>
                      <a:pt x="151" y="78"/>
                    </a:cubicBezTo>
                    <a:cubicBezTo>
                      <a:pt x="151" y="77"/>
                      <a:pt x="151" y="77"/>
                      <a:pt x="151" y="77"/>
                    </a:cubicBezTo>
                    <a:cubicBezTo>
                      <a:pt x="152" y="75"/>
                      <a:pt x="152" y="75"/>
                      <a:pt x="152" y="75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53" y="73"/>
                      <a:pt x="153" y="73"/>
                      <a:pt x="153" y="73"/>
                    </a:cubicBezTo>
                    <a:cubicBezTo>
                      <a:pt x="152" y="71"/>
                      <a:pt x="152" y="71"/>
                      <a:pt x="152" y="71"/>
                    </a:cubicBezTo>
                    <a:cubicBezTo>
                      <a:pt x="152" y="70"/>
                      <a:pt x="152" y="70"/>
                      <a:pt x="152" y="70"/>
                    </a:cubicBezTo>
                    <a:cubicBezTo>
                      <a:pt x="152" y="69"/>
                      <a:pt x="152" y="69"/>
                      <a:pt x="152" y="69"/>
                    </a:cubicBezTo>
                    <a:cubicBezTo>
                      <a:pt x="153" y="68"/>
                      <a:pt x="153" y="68"/>
                      <a:pt x="153" y="68"/>
                    </a:cubicBezTo>
                    <a:cubicBezTo>
                      <a:pt x="153" y="66"/>
                      <a:pt x="153" y="66"/>
                      <a:pt x="153" y="66"/>
                    </a:cubicBezTo>
                    <a:cubicBezTo>
                      <a:pt x="152" y="65"/>
                      <a:pt x="152" y="65"/>
                      <a:pt x="152" y="65"/>
                    </a:cubicBezTo>
                    <a:cubicBezTo>
                      <a:pt x="153" y="65"/>
                      <a:pt x="153" y="65"/>
                      <a:pt x="153" y="65"/>
                    </a:cubicBezTo>
                    <a:cubicBezTo>
                      <a:pt x="155" y="65"/>
                      <a:pt x="155" y="65"/>
                      <a:pt x="155" y="65"/>
                    </a:cubicBezTo>
                    <a:cubicBezTo>
                      <a:pt x="157" y="65"/>
                      <a:pt x="157" y="65"/>
                      <a:pt x="157" y="65"/>
                    </a:cubicBezTo>
                    <a:cubicBezTo>
                      <a:pt x="157" y="63"/>
                      <a:pt x="157" y="63"/>
                      <a:pt x="157" y="63"/>
                    </a:cubicBezTo>
                    <a:cubicBezTo>
                      <a:pt x="157" y="62"/>
                      <a:pt x="157" y="62"/>
                      <a:pt x="157" y="62"/>
                    </a:cubicBezTo>
                    <a:cubicBezTo>
                      <a:pt x="157" y="62"/>
                      <a:pt x="157" y="62"/>
                      <a:pt x="157" y="62"/>
                    </a:cubicBezTo>
                    <a:cubicBezTo>
                      <a:pt x="158" y="61"/>
                      <a:pt x="158" y="61"/>
                      <a:pt x="158" y="61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1" y="60"/>
                      <a:pt x="161" y="60"/>
                      <a:pt x="161" y="60"/>
                    </a:cubicBezTo>
                    <a:cubicBezTo>
                      <a:pt x="162" y="59"/>
                      <a:pt x="162" y="59"/>
                      <a:pt x="162" y="59"/>
                    </a:cubicBezTo>
                    <a:cubicBezTo>
                      <a:pt x="163" y="59"/>
                      <a:pt x="163" y="59"/>
                      <a:pt x="163" y="59"/>
                    </a:cubicBezTo>
                    <a:cubicBezTo>
                      <a:pt x="165" y="58"/>
                      <a:pt x="165" y="58"/>
                      <a:pt x="165" y="58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66" y="56"/>
                      <a:pt x="166" y="56"/>
                      <a:pt x="166" y="56"/>
                    </a:cubicBezTo>
                    <a:cubicBezTo>
                      <a:pt x="166" y="55"/>
                      <a:pt x="166" y="55"/>
                      <a:pt x="166" y="55"/>
                    </a:cubicBezTo>
                    <a:cubicBezTo>
                      <a:pt x="167" y="53"/>
                      <a:pt x="167" y="53"/>
                      <a:pt x="167" y="53"/>
                    </a:cubicBezTo>
                    <a:cubicBezTo>
                      <a:pt x="166" y="52"/>
                      <a:pt x="166" y="52"/>
                      <a:pt x="166" y="52"/>
                    </a:cubicBezTo>
                    <a:close/>
                  </a:path>
                </a:pathLst>
              </a:custGeom>
              <a:grpFill/>
              <a:ln w="3175" cap="rnd" cmpd="sng">
                <a:solidFill>
                  <a:srgbClr val="ACACA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90" dirty="0"/>
              </a:p>
            </p:txBody>
          </p:sp>
          <p:sp>
            <p:nvSpPr>
              <p:cNvPr id="10" name="Freeform 3"/>
              <p:cNvSpPr>
                <a:spLocks noChangeAspect="1" noEditPoints="1"/>
              </p:cNvSpPr>
              <p:nvPr/>
            </p:nvSpPr>
            <p:spPr bwMode="gray">
              <a:xfrm>
                <a:off x="6324700" y="3733799"/>
                <a:ext cx="457450" cy="366240"/>
              </a:xfrm>
              <a:custGeom>
                <a:avLst/>
                <a:gdLst>
                  <a:gd name="T0" fmla="*/ 348 w 372"/>
                  <a:gd name="T1" fmla="*/ 126 h 298"/>
                  <a:gd name="T2" fmla="*/ 326 w 372"/>
                  <a:gd name="T3" fmla="*/ 112 h 298"/>
                  <a:gd name="T4" fmla="*/ 328 w 372"/>
                  <a:gd name="T5" fmla="*/ 101 h 298"/>
                  <a:gd name="T6" fmla="*/ 349 w 372"/>
                  <a:gd name="T7" fmla="*/ 92 h 298"/>
                  <a:gd name="T8" fmla="*/ 354 w 372"/>
                  <a:gd name="T9" fmla="*/ 81 h 298"/>
                  <a:gd name="T10" fmla="*/ 356 w 372"/>
                  <a:gd name="T11" fmla="*/ 61 h 298"/>
                  <a:gd name="T12" fmla="*/ 355 w 372"/>
                  <a:gd name="T13" fmla="*/ 45 h 298"/>
                  <a:gd name="T14" fmla="*/ 349 w 372"/>
                  <a:gd name="T15" fmla="*/ 24 h 298"/>
                  <a:gd name="T16" fmla="*/ 336 w 372"/>
                  <a:gd name="T17" fmla="*/ 4 h 298"/>
                  <a:gd name="T18" fmla="*/ 312 w 372"/>
                  <a:gd name="T19" fmla="*/ 2 h 298"/>
                  <a:gd name="T20" fmla="*/ 292 w 372"/>
                  <a:gd name="T21" fmla="*/ 2 h 298"/>
                  <a:gd name="T22" fmla="*/ 286 w 372"/>
                  <a:gd name="T23" fmla="*/ 9 h 298"/>
                  <a:gd name="T24" fmla="*/ 268 w 372"/>
                  <a:gd name="T25" fmla="*/ 18 h 298"/>
                  <a:gd name="T26" fmla="*/ 252 w 372"/>
                  <a:gd name="T27" fmla="*/ 30 h 298"/>
                  <a:gd name="T28" fmla="*/ 240 w 372"/>
                  <a:gd name="T29" fmla="*/ 44 h 298"/>
                  <a:gd name="T30" fmla="*/ 228 w 372"/>
                  <a:gd name="T31" fmla="*/ 59 h 298"/>
                  <a:gd name="T32" fmla="*/ 215 w 372"/>
                  <a:gd name="T33" fmla="*/ 62 h 298"/>
                  <a:gd name="T34" fmla="*/ 200 w 372"/>
                  <a:gd name="T35" fmla="*/ 86 h 298"/>
                  <a:gd name="T36" fmla="*/ 180 w 372"/>
                  <a:gd name="T37" fmla="*/ 86 h 298"/>
                  <a:gd name="T38" fmla="*/ 147 w 372"/>
                  <a:gd name="T39" fmla="*/ 78 h 298"/>
                  <a:gd name="T40" fmla="*/ 137 w 372"/>
                  <a:gd name="T41" fmla="*/ 97 h 298"/>
                  <a:gd name="T42" fmla="*/ 120 w 372"/>
                  <a:gd name="T43" fmla="*/ 110 h 298"/>
                  <a:gd name="T44" fmla="*/ 100 w 372"/>
                  <a:gd name="T45" fmla="*/ 110 h 298"/>
                  <a:gd name="T46" fmla="*/ 94 w 372"/>
                  <a:gd name="T47" fmla="*/ 102 h 298"/>
                  <a:gd name="T48" fmla="*/ 70 w 372"/>
                  <a:gd name="T49" fmla="*/ 151 h 298"/>
                  <a:gd name="T50" fmla="*/ 58 w 372"/>
                  <a:gd name="T51" fmla="*/ 161 h 298"/>
                  <a:gd name="T52" fmla="*/ 37 w 372"/>
                  <a:gd name="T53" fmla="*/ 160 h 298"/>
                  <a:gd name="T54" fmla="*/ 19 w 372"/>
                  <a:gd name="T55" fmla="*/ 149 h 298"/>
                  <a:gd name="T56" fmla="*/ 8 w 372"/>
                  <a:gd name="T57" fmla="*/ 143 h 298"/>
                  <a:gd name="T58" fmla="*/ 2 w 372"/>
                  <a:gd name="T59" fmla="*/ 158 h 298"/>
                  <a:gd name="T60" fmla="*/ 41 w 372"/>
                  <a:gd name="T61" fmla="*/ 239 h 298"/>
                  <a:gd name="T62" fmla="*/ 30 w 372"/>
                  <a:gd name="T63" fmla="*/ 254 h 298"/>
                  <a:gd name="T64" fmla="*/ 37 w 372"/>
                  <a:gd name="T65" fmla="*/ 265 h 298"/>
                  <a:gd name="T66" fmla="*/ 42 w 372"/>
                  <a:gd name="T67" fmla="*/ 286 h 298"/>
                  <a:gd name="T68" fmla="*/ 50 w 372"/>
                  <a:gd name="T69" fmla="*/ 281 h 298"/>
                  <a:gd name="T70" fmla="*/ 59 w 372"/>
                  <a:gd name="T71" fmla="*/ 289 h 298"/>
                  <a:gd name="T72" fmla="*/ 74 w 372"/>
                  <a:gd name="T73" fmla="*/ 298 h 298"/>
                  <a:gd name="T74" fmla="*/ 93 w 372"/>
                  <a:gd name="T75" fmla="*/ 290 h 298"/>
                  <a:gd name="T76" fmla="*/ 109 w 372"/>
                  <a:gd name="T77" fmla="*/ 288 h 298"/>
                  <a:gd name="T78" fmla="*/ 124 w 372"/>
                  <a:gd name="T79" fmla="*/ 281 h 298"/>
                  <a:gd name="T80" fmla="*/ 136 w 372"/>
                  <a:gd name="T81" fmla="*/ 280 h 298"/>
                  <a:gd name="T82" fmla="*/ 175 w 372"/>
                  <a:gd name="T83" fmla="*/ 284 h 298"/>
                  <a:gd name="T84" fmla="*/ 188 w 372"/>
                  <a:gd name="T85" fmla="*/ 280 h 298"/>
                  <a:gd name="T86" fmla="*/ 202 w 372"/>
                  <a:gd name="T87" fmla="*/ 274 h 298"/>
                  <a:gd name="T88" fmla="*/ 242 w 372"/>
                  <a:gd name="T89" fmla="*/ 262 h 298"/>
                  <a:gd name="T90" fmla="*/ 259 w 372"/>
                  <a:gd name="T91" fmla="*/ 251 h 298"/>
                  <a:gd name="T92" fmla="*/ 279 w 372"/>
                  <a:gd name="T93" fmla="*/ 233 h 298"/>
                  <a:gd name="T94" fmla="*/ 312 w 372"/>
                  <a:gd name="T95" fmla="*/ 202 h 298"/>
                  <a:gd name="T96" fmla="*/ 320 w 372"/>
                  <a:gd name="T97" fmla="*/ 190 h 298"/>
                  <a:gd name="T98" fmla="*/ 330 w 372"/>
                  <a:gd name="T99" fmla="*/ 176 h 298"/>
                  <a:gd name="T100" fmla="*/ 342 w 372"/>
                  <a:gd name="T101" fmla="*/ 164 h 298"/>
                  <a:gd name="T102" fmla="*/ 353 w 372"/>
                  <a:gd name="T103" fmla="*/ 158 h 298"/>
                  <a:gd name="T104" fmla="*/ 362 w 372"/>
                  <a:gd name="T105" fmla="*/ 142 h 298"/>
                  <a:gd name="T106" fmla="*/ 289 w 372"/>
                  <a:gd name="T107" fmla="*/ 172 h 298"/>
                  <a:gd name="T108" fmla="*/ 282 w 372"/>
                  <a:gd name="T109" fmla="*/ 186 h 298"/>
                  <a:gd name="T110" fmla="*/ 266 w 372"/>
                  <a:gd name="T111" fmla="*/ 191 h 298"/>
                  <a:gd name="T112" fmla="*/ 257 w 372"/>
                  <a:gd name="T113" fmla="*/ 203 h 298"/>
                  <a:gd name="T114" fmla="*/ 242 w 372"/>
                  <a:gd name="T115" fmla="*/ 195 h 298"/>
                  <a:gd name="T116" fmla="*/ 237 w 372"/>
                  <a:gd name="T117" fmla="*/ 182 h 298"/>
                  <a:gd name="T118" fmla="*/ 237 w 372"/>
                  <a:gd name="T119" fmla="*/ 177 h 298"/>
                  <a:gd name="T120" fmla="*/ 252 w 372"/>
                  <a:gd name="T121" fmla="*/ 163 h 298"/>
                  <a:gd name="T122" fmla="*/ 274 w 372"/>
                  <a:gd name="T123" fmla="*/ 155 h 298"/>
                  <a:gd name="T124" fmla="*/ 289 w 372"/>
                  <a:gd name="T125" fmla="*/ 169 h 29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72"/>
                  <a:gd name="T190" fmla="*/ 0 h 298"/>
                  <a:gd name="T191" fmla="*/ 372 w 372"/>
                  <a:gd name="T192" fmla="*/ 298 h 29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72" h="298">
                    <a:moveTo>
                      <a:pt x="355" y="114"/>
                    </a:moveTo>
                    <a:cubicBezTo>
                      <a:pt x="352" y="113"/>
                      <a:pt x="352" y="113"/>
                      <a:pt x="352" y="113"/>
                    </a:cubicBezTo>
                    <a:cubicBezTo>
                      <a:pt x="352" y="116"/>
                      <a:pt x="352" y="116"/>
                      <a:pt x="352" y="116"/>
                    </a:cubicBezTo>
                    <a:cubicBezTo>
                      <a:pt x="351" y="119"/>
                      <a:pt x="351" y="119"/>
                      <a:pt x="351" y="119"/>
                    </a:cubicBezTo>
                    <a:cubicBezTo>
                      <a:pt x="350" y="122"/>
                      <a:pt x="350" y="122"/>
                      <a:pt x="350" y="122"/>
                    </a:cubicBezTo>
                    <a:cubicBezTo>
                      <a:pt x="350" y="125"/>
                      <a:pt x="350" y="125"/>
                      <a:pt x="350" y="125"/>
                    </a:cubicBezTo>
                    <a:cubicBezTo>
                      <a:pt x="348" y="126"/>
                      <a:pt x="348" y="126"/>
                      <a:pt x="348" y="126"/>
                    </a:cubicBezTo>
                    <a:cubicBezTo>
                      <a:pt x="342" y="126"/>
                      <a:pt x="342" y="126"/>
                      <a:pt x="342" y="126"/>
                    </a:cubicBezTo>
                    <a:cubicBezTo>
                      <a:pt x="336" y="123"/>
                      <a:pt x="336" y="123"/>
                      <a:pt x="336" y="123"/>
                    </a:cubicBezTo>
                    <a:cubicBezTo>
                      <a:pt x="332" y="122"/>
                      <a:pt x="332" y="122"/>
                      <a:pt x="332" y="122"/>
                    </a:cubicBezTo>
                    <a:cubicBezTo>
                      <a:pt x="328" y="118"/>
                      <a:pt x="328" y="118"/>
                      <a:pt x="328" y="118"/>
                    </a:cubicBezTo>
                    <a:cubicBezTo>
                      <a:pt x="328" y="116"/>
                      <a:pt x="328" y="116"/>
                      <a:pt x="328" y="116"/>
                    </a:cubicBezTo>
                    <a:cubicBezTo>
                      <a:pt x="328" y="114"/>
                      <a:pt x="328" y="114"/>
                      <a:pt x="328" y="114"/>
                    </a:cubicBezTo>
                    <a:cubicBezTo>
                      <a:pt x="326" y="112"/>
                      <a:pt x="326" y="112"/>
                      <a:pt x="326" y="112"/>
                    </a:cubicBezTo>
                    <a:cubicBezTo>
                      <a:pt x="325" y="111"/>
                      <a:pt x="325" y="111"/>
                      <a:pt x="325" y="111"/>
                    </a:cubicBezTo>
                    <a:cubicBezTo>
                      <a:pt x="325" y="110"/>
                      <a:pt x="325" y="110"/>
                      <a:pt x="325" y="110"/>
                    </a:cubicBezTo>
                    <a:cubicBezTo>
                      <a:pt x="325" y="107"/>
                      <a:pt x="325" y="107"/>
                      <a:pt x="325" y="107"/>
                    </a:cubicBezTo>
                    <a:cubicBezTo>
                      <a:pt x="325" y="106"/>
                      <a:pt x="325" y="106"/>
                      <a:pt x="325" y="106"/>
                    </a:cubicBezTo>
                    <a:cubicBezTo>
                      <a:pt x="326" y="105"/>
                      <a:pt x="326" y="105"/>
                      <a:pt x="326" y="105"/>
                    </a:cubicBezTo>
                    <a:cubicBezTo>
                      <a:pt x="326" y="104"/>
                      <a:pt x="326" y="104"/>
                      <a:pt x="326" y="104"/>
                    </a:cubicBezTo>
                    <a:cubicBezTo>
                      <a:pt x="328" y="101"/>
                      <a:pt x="328" y="101"/>
                      <a:pt x="328" y="101"/>
                    </a:cubicBezTo>
                    <a:cubicBezTo>
                      <a:pt x="330" y="98"/>
                      <a:pt x="330" y="98"/>
                      <a:pt x="330" y="98"/>
                    </a:cubicBezTo>
                    <a:cubicBezTo>
                      <a:pt x="335" y="92"/>
                      <a:pt x="332" y="91"/>
                      <a:pt x="341" y="87"/>
                    </a:cubicBezTo>
                    <a:cubicBezTo>
                      <a:pt x="342" y="88"/>
                      <a:pt x="342" y="88"/>
                      <a:pt x="342" y="88"/>
                    </a:cubicBezTo>
                    <a:cubicBezTo>
                      <a:pt x="342" y="88"/>
                      <a:pt x="342" y="88"/>
                      <a:pt x="342" y="88"/>
                    </a:cubicBezTo>
                    <a:cubicBezTo>
                      <a:pt x="345" y="90"/>
                      <a:pt x="345" y="90"/>
                      <a:pt x="345" y="90"/>
                    </a:cubicBezTo>
                    <a:cubicBezTo>
                      <a:pt x="348" y="92"/>
                      <a:pt x="348" y="92"/>
                      <a:pt x="348" y="92"/>
                    </a:cubicBezTo>
                    <a:cubicBezTo>
                      <a:pt x="349" y="92"/>
                      <a:pt x="349" y="92"/>
                      <a:pt x="349" y="92"/>
                    </a:cubicBezTo>
                    <a:cubicBezTo>
                      <a:pt x="350" y="93"/>
                      <a:pt x="350" y="93"/>
                      <a:pt x="350" y="93"/>
                    </a:cubicBezTo>
                    <a:cubicBezTo>
                      <a:pt x="353" y="93"/>
                      <a:pt x="353" y="93"/>
                      <a:pt x="353" y="93"/>
                    </a:cubicBezTo>
                    <a:cubicBezTo>
                      <a:pt x="352" y="90"/>
                      <a:pt x="352" y="90"/>
                      <a:pt x="352" y="90"/>
                    </a:cubicBezTo>
                    <a:cubicBezTo>
                      <a:pt x="353" y="87"/>
                      <a:pt x="353" y="87"/>
                      <a:pt x="353" y="87"/>
                    </a:cubicBezTo>
                    <a:cubicBezTo>
                      <a:pt x="355" y="85"/>
                      <a:pt x="355" y="85"/>
                      <a:pt x="355" y="85"/>
                    </a:cubicBezTo>
                    <a:cubicBezTo>
                      <a:pt x="354" y="82"/>
                      <a:pt x="354" y="82"/>
                      <a:pt x="354" y="82"/>
                    </a:cubicBezTo>
                    <a:cubicBezTo>
                      <a:pt x="354" y="81"/>
                      <a:pt x="354" y="81"/>
                      <a:pt x="354" y="81"/>
                    </a:cubicBezTo>
                    <a:cubicBezTo>
                      <a:pt x="355" y="80"/>
                      <a:pt x="355" y="80"/>
                      <a:pt x="355" y="80"/>
                    </a:cubicBezTo>
                    <a:cubicBezTo>
                      <a:pt x="355" y="78"/>
                      <a:pt x="355" y="78"/>
                      <a:pt x="355" y="78"/>
                    </a:cubicBezTo>
                    <a:cubicBezTo>
                      <a:pt x="356" y="74"/>
                      <a:pt x="356" y="74"/>
                      <a:pt x="356" y="74"/>
                    </a:cubicBezTo>
                    <a:cubicBezTo>
                      <a:pt x="356" y="74"/>
                      <a:pt x="356" y="74"/>
                      <a:pt x="356" y="74"/>
                    </a:cubicBezTo>
                    <a:cubicBezTo>
                      <a:pt x="356" y="71"/>
                      <a:pt x="356" y="71"/>
                      <a:pt x="356" y="71"/>
                    </a:cubicBezTo>
                    <a:cubicBezTo>
                      <a:pt x="356" y="64"/>
                      <a:pt x="356" y="64"/>
                      <a:pt x="356" y="64"/>
                    </a:cubicBezTo>
                    <a:cubicBezTo>
                      <a:pt x="356" y="61"/>
                      <a:pt x="356" y="61"/>
                      <a:pt x="356" y="61"/>
                    </a:cubicBezTo>
                    <a:cubicBezTo>
                      <a:pt x="357" y="58"/>
                      <a:pt x="357" y="58"/>
                      <a:pt x="357" y="58"/>
                    </a:cubicBezTo>
                    <a:cubicBezTo>
                      <a:pt x="357" y="57"/>
                      <a:pt x="357" y="57"/>
                      <a:pt x="357" y="57"/>
                    </a:cubicBezTo>
                    <a:cubicBezTo>
                      <a:pt x="356" y="54"/>
                      <a:pt x="356" y="54"/>
                      <a:pt x="356" y="54"/>
                    </a:cubicBezTo>
                    <a:cubicBezTo>
                      <a:pt x="356" y="52"/>
                      <a:pt x="356" y="52"/>
                      <a:pt x="356" y="52"/>
                    </a:cubicBezTo>
                    <a:cubicBezTo>
                      <a:pt x="355" y="49"/>
                      <a:pt x="355" y="49"/>
                      <a:pt x="355" y="49"/>
                    </a:cubicBezTo>
                    <a:cubicBezTo>
                      <a:pt x="355" y="46"/>
                      <a:pt x="355" y="46"/>
                      <a:pt x="355" y="46"/>
                    </a:cubicBezTo>
                    <a:cubicBezTo>
                      <a:pt x="355" y="45"/>
                      <a:pt x="355" y="45"/>
                      <a:pt x="355" y="45"/>
                    </a:cubicBezTo>
                    <a:cubicBezTo>
                      <a:pt x="352" y="42"/>
                      <a:pt x="352" y="42"/>
                      <a:pt x="352" y="42"/>
                    </a:cubicBezTo>
                    <a:cubicBezTo>
                      <a:pt x="352" y="39"/>
                      <a:pt x="352" y="39"/>
                      <a:pt x="352" y="39"/>
                    </a:cubicBezTo>
                    <a:cubicBezTo>
                      <a:pt x="351" y="36"/>
                      <a:pt x="351" y="36"/>
                      <a:pt x="351" y="36"/>
                    </a:cubicBezTo>
                    <a:cubicBezTo>
                      <a:pt x="348" y="33"/>
                      <a:pt x="348" y="33"/>
                      <a:pt x="348" y="33"/>
                    </a:cubicBezTo>
                    <a:cubicBezTo>
                      <a:pt x="348" y="30"/>
                      <a:pt x="348" y="30"/>
                      <a:pt x="348" y="30"/>
                    </a:cubicBezTo>
                    <a:cubicBezTo>
                      <a:pt x="349" y="27"/>
                      <a:pt x="349" y="27"/>
                      <a:pt x="349" y="27"/>
                    </a:cubicBezTo>
                    <a:cubicBezTo>
                      <a:pt x="349" y="24"/>
                      <a:pt x="349" y="24"/>
                      <a:pt x="349" y="24"/>
                    </a:cubicBezTo>
                    <a:cubicBezTo>
                      <a:pt x="348" y="21"/>
                      <a:pt x="348" y="21"/>
                      <a:pt x="348" y="21"/>
                    </a:cubicBezTo>
                    <a:cubicBezTo>
                      <a:pt x="347" y="18"/>
                      <a:pt x="347" y="18"/>
                      <a:pt x="347" y="18"/>
                    </a:cubicBezTo>
                    <a:cubicBezTo>
                      <a:pt x="346" y="14"/>
                      <a:pt x="346" y="11"/>
                      <a:pt x="344" y="7"/>
                    </a:cubicBezTo>
                    <a:cubicBezTo>
                      <a:pt x="343" y="6"/>
                      <a:pt x="343" y="6"/>
                      <a:pt x="343" y="6"/>
                    </a:cubicBezTo>
                    <a:cubicBezTo>
                      <a:pt x="340" y="6"/>
                      <a:pt x="340" y="6"/>
                      <a:pt x="340" y="6"/>
                    </a:cubicBezTo>
                    <a:cubicBezTo>
                      <a:pt x="339" y="5"/>
                      <a:pt x="339" y="5"/>
                      <a:pt x="339" y="5"/>
                    </a:cubicBezTo>
                    <a:cubicBezTo>
                      <a:pt x="336" y="4"/>
                      <a:pt x="336" y="4"/>
                      <a:pt x="336" y="4"/>
                    </a:cubicBezTo>
                    <a:cubicBezTo>
                      <a:pt x="332" y="5"/>
                      <a:pt x="328" y="5"/>
                      <a:pt x="323" y="5"/>
                    </a:cubicBezTo>
                    <a:cubicBezTo>
                      <a:pt x="320" y="4"/>
                      <a:pt x="320" y="4"/>
                      <a:pt x="320" y="4"/>
                    </a:cubicBezTo>
                    <a:cubicBezTo>
                      <a:pt x="317" y="4"/>
                      <a:pt x="317" y="4"/>
                      <a:pt x="317" y="4"/>
                    </a:cubicBezTo>
                    <a:cubicBezTo>
                      <a:pt x="315" y="2"/>
                      <a:pt x="315" y="2"/>
                      <a:pt x="315" y="2"/>
                    </a:cubicBezTo>
                    <a:cubicBezTo>
                      <a:pt x="314" y="2"/>
                      <a:pt x="314" y="2"/>
                      <a:pt x="314" y="2"/>
                    </a:cubicBezTo>
                    <a:cubicBezTo>
                      <a:pt x="313" y="2"/>
                      <a:pt x="313" y="2"/>
                      <a:pt x="313" y="2"/>
                    </a:cubicBezTo>
                    <a:cubicBezTo>
                      <a:pt x="312" y="2"/>
                      <a:pt x="312" y="2"/>
                      <a:pt x="312" y="2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306" y="1"/>
                      <a:pt x="306" y="1"/>
                      <a:pt x="306" y="1"/>
                    </a:cubicBezTo>
                    <a:cubicBezTo>
                      <a:pt x="303" y="1"/>
                      <a:pt x="303" y="1"/>
                      <a:pt x="303" y="1"/>
                    </a:cubicBezTo>
                    <a:cubicBezTo>
                      <a:pt x="300" y="2"/>
                      <a:pt x="300" y="2"/>
                      <a:pt x="300" y="2"/>
                    </a:cubicBezTo>
                    <a:cubicBezTo>
                      <a:pt x="298" y="2"/>
                      <a:pt x="298" y="2"/>
                      <a:pt x="298" y="2"/>
                    </a:cubicBezTo>
                    <a:cubicBezTo>
                      <a:pt x="295" y="2"/>
                      <a:pt x="295" y="2"/>
                      <a:pt x="295" y="2"/>
                    </a:cubicBezTo>
                    <a:cubicBezTo>
                      <a:pt x="292" y="2"/>
                      <a:pt x="292" y="2"/>
                      <a:pt x="292" y="2"/>
                    </a:cubicBezTo>
                    <a:cubicBezTo>
                      <a:pt x="292" y="3"/>
                      <a:pt x="292" y="3"/>
                      <a:pt x="292" y="3"/>
                    </a:cubicBezTo>
                    <a:cubicBezTo>
                      <a:pt x="290" y="5"/>
                      <a:pt x="290" y="5"/>
                      <a:pt x="290" y="5"/>
                    </a:cubicBezTo>
                    <a:cubicBezTo>
                      <a:pt x="289" y="8"/>
                      <a:pt x="289" y="8"/>
                      <a:pt x="289" y="8"/>
                    </a:cubicBezTo>
                    <a:cubicBezTo>
                      <a:pt x="289" y="8"/>
                      <a:pt x="289" y="8"/>
                      <a:pt x="289" y="8"/>
                    </a:cubicBezTo>
                    <a:cubicBezTo>
                      <a:pt x="286" y="9"/>
                      <a:pt x="286" y="9"/>
                      <a:pt x="286" y="9"/>
                    </a:cubicBezTo>
                    <a:cubicBezTo>
                      <a:pt x="286" y="9"/>
                      <a:pt x="286" y="9"/>
                      <a:pt x="286" y="9"/>
                    </a:cubicBezTo>
                    <a:cubicBezTo>
                      <a:pt x="286" y="9"/>
                      <a:pt x="286" y="9"/>
                      <a:pt x="286" y="9"/>
                    </a:cubicBezTo>
                    <a:cubicBezTo>
                      <a:pt x="283" y="10"/>
                      <a:pt x="283" y="10"/>
                      <a:pt x="283" y="10"/>
                    </a:cubicBezTo>
                    <a:cubicBezTo>
                      <a:pt x="280" y="11"/>
                      <a:pt x="280" y="11"/>
                      <a:pt x="280" y="11"/>
                    </a:cubicBezTo>
                    <a:cubicBezTo>
                      <a:pt x="277" y="11"/>
                      <a:pt x="277" y="11"/>
                      <a:pt x="277" y="11"/>
                    </a:cubicBezTo>
                    <a:cubicBezTo>
                      <a:pt x="275" y="11"/>
                      <a:pt x="275" y="11"/>
                      <a:pt x="275" y="11"/>
                    </a:cubicBezTo>
                    <a:cubicBezTo>
                      <a:pt x="272" y="13"/>
                      <a:pt x="272" y="13"/>
                      <a:pt x="272" y="13"/>
                    </a:cubicBezTo>
                    <a:cubicBezTo>
                      <a:pt x="271" y="15"/>
                      <a:pt x="271" y="15"/>
                      <a:pt x="271" y="15"/>
                    </a:cubicBezTo>
                    <a:cubicBezTo>
                      <a:pt x="268" y="18"/>
                      <a:pt x="268" y="18"/>
                      <a:pt x="268" y="18"/>
                    </a:cubicBezTo>
                    <a:cubicBezTo>
                      <a:pt x="266" y="21"/>
                      <a:pt x="266" y="21"/>
                      <a:pt x="266" y="21"/>
                    </a:cubicBezTo>
                    <a:cubicBezTo>
                      <a:pt x="264" y="23"/>
                      <a:pt x="264" y="23"/>
                      <a:pt x="264" y="23"/>
                    </a:cubicBezTo>
                    <a:cubicBezTo>
                      <a:pt x="262" y="24"/>
                      <a:pt x="262" y="24"/>
                      <a:pt x="262" y="24"/>
                    </a:cubicBezTo>
                    <a:cubicBezTo>
                      <a:pt x="259" y="26"/>
                      <a:pt x="259" y="26"/>
                      <a:pt x="259" y="26"/>
                    </a:cubicBezTo>
                    <a:cubicBezTo>
                      <a:pt x="257" y="27"/>
                      <a:pt x="257" y="27"/>
                      <a:pt x="257" y="27"/>
                    </a:cubicBezTo>
                    <a:cubicBezTo>
                      <a:pt x="255" y="30"/>
                      <a:pt x="255" y="30"/>
                      <a:pt x="255" y="30"/>
                    </a:cubicBezTo>
                    <a:cubicBezTo>
                      <a:pt x="252" y="30"/>
                      <a:pt x="252" y="30"/>
                      <a:pt x="252" y="30"/>
                    </a:cubicBezTo>
                    <a:cubicBezTo>
                      <a:pt x="249" y="32"/>
                      <a:pt x="249" y="32"/>
                      <a:pt x="249" y="32"/>
                    </a:cubicBezTo>
                    <a:cubicBezTo>
                      <a:pt x="246" y="34"/>
                      <a:pt x="246" y="34"/>
                      <a:pt x="246" y="34"/>
                    </a:cubicBezTo>
                    <a:cubicBezTo>
                      <a:pt x="244" y="37"/>
                      <a:pt x="244" y="37"/>
                      <a:pt x="244" y="37"/>
                    </a:cubicBezTo>
                    <a:cubicBezTo>
                      <a:pt x="243" y="37"/>
                      <a:pt x="243" y="37"/>
                      <a:pt x="243" y="37"/>
                    </a:cubicBezTo>
                    <a:cubicBezTo>
                      <a:pt x="242" y="39"/>
                      <a:pt x="242" y="39"/>
                      <a:pt x="242" y="39"/>
                    </a:cubicBezTo>
                    <a:cubicBezTo>
                      <a:pt x="241" y="42"/>
                      <a:pt x="241" y="42"/>
                      <a:pt x="241" y="42"/>
                    </a:cubicBezTo>
                    <a:cubicBezTo>
                      <a:pt x="240" y="44"/>
                      <a:pt x="240" y="44"/>
                      <a:pt x="240" y="44"/>
                    </a:cubicBezTo>
                    <a:cubicBezTo>
                      <a:pt x="240" y="46"/>
                      <a:pt x="240" y="46"/>
                      <a:pt x="240" y="46"/>
                    </a:cubicBezTo>
                    <a:cubicBezTo>
                      <a:pt x="239" y="49"/>
                      <a:pt x="239" y="49"/>
                      <a:pt x="239" y="49"/>
                    </a:cubicBezTo>
                    <a:cubicBezTo>
                      <a:pt x="239" y="49"/>
                      <a:pt x="239" y="49"/>
                      <a:pt x="239" y="49"/>
                    </a:cubicBezTo>
                    <a:cubicBezTo>
                      <a:pt x="236" y="52"/>
                      <a:pt x="236" y="52"/>
                      <a:pt x="236" y="52"/>
                    </a:cubicBezTo>
                    <a:cubicBezTo>
                      <a:pt x="234" y="54"/>
                      <a:pt x="234" y="54"/>
                      <a:pt x="234" y="54"/>
                    </a:cubicBezTo>
                    <a:cubicBezTo>
                      <a:pt x="230" y="57"/>
                      <a:pt x="230" y="57"/>
                      <a:pt x="230" y="57"/>
                    </a:cubicBezTo>
                    <a:cubicBezTo>
                      <a:pt x="228" y="59"/>
                      <a:pt x="228" y="59"/>
                      <a:pt x="228" y="59"/>
                    </a:cubicBezTo>
                    <a:cubicBezTo>
                      <a:pt x="228" y="59"/>
                      <a:pt x="228" y="59"/>
                      <a:pt x="228" y="59"/>
                    </a:cubicBezTo>
                    <a:cubicBezTo>
                      <a:pt x="225" y="60"/>
                      <a:pt x="225" y="60"/>
                      <a:pt x="225" y="60"/>
                    </a:cubicBezTo>
                    <a:cubicBezTo>
                      <a:pt x="223" y="60"/>
                      <a:pt x="223" y="60"/>
                      <a:pt x="223" y="60"/>
                    </a:cubicBezTo>
                    <a:cubicBezTo>
                      <a:pt x="221" y="61"/>
                      <a:pt x="221" y="61"/>
                      <a:pt x="221" y="61"/>
                    </a:cubicBezTo>
                    <a:cubicBezTo>
                      <a:pt x="218" y="62"/>
                      <a:pt x="218" y="62"/>
                      <a:pt x="218" y="62"/>
                    </a:cubicBezTo>
                    <a:cubicBezTo>
                      <a:pt x="216" y="62"/>
                      <a:pt x="216" y="62"/>
                      <a:pt x="216" y="62"/>
                    </a:cubicBezTo>
                    <a:cubicBezTo>
                      <a:pt x="215" y="62"/>
                      <a:pt x="215" y="62"/>
                      <a:pt x="215" y="62"/>
                    </a:cubicBezTo>
                    <a:cubicBezTo>
                      <a:pt x="216" y="65"/>
                      <a:pt x="216" y="65"/>
                      <a:pt x="216" y="65"/>
                    </a:cubicBezTo>
                    <a:cubicBezTo>
                      <a:pt x="214" y="71"/>
                      <a:pt x="211" y="78"/>
                      <a:pt x="208" y="83"/>
                    </a:cubicBezTo>
                    <a:cubicBezTo>
                      <a:pt x="208" y="83"/>
                      <a:pt x="208" y="83"/>
                      <a:pt x="208" y="83"/>
                    </a:cubicBezTo>
                    <a:cubicBezTo>
                      <a:pt x="208" y="83"/>
                      <a:pt x="208" y="83"/>
                      <a:pt x="208" y="83"/>
                    </a:cubicBezTo>
                    <a:cubicBezTo>
                      <a:pt x="205" y="85"/>
                      <a:pt x="205" y="85"/>
                      <a:pt x="205" y="85"/>
                    </a:cubicBezTo>
                    <a:cubicBezTo>
                      <a:pt x="202" y="86"/>
                      <a:pt x="202" y="86"/>
                      <a:pt x="202" y="86"/>
                    </a:cubicBezTo>
                    <a:cubicBezTo>
                      <a:pt x="200" y="86"/>
                      <a:pt x="200" y="86"/>
                      <a:pt x="200" y="86"/>
                    </a:cubicBezTo>
                    <a:cubicBezTo>
                      <a:pt x="197" y="86"/>
                      <a:pt x="197" y="86"/>
                      <a:pt x="197" y="86"/>
                    </a:cubicBezTo>
                    <a:cubicBezTo>
                      <a:pt x="195" y="86"/>
                      <a:pt x="195" y="86"/>
                      <a:pt x="195" y="86"/>
                    </a:cubicBezTo>
                    <a:cubicBezTo>
                      <a:pt x="192" y="87"/>
                      <a:pt x="192" y="87"/>
                      <a:pt x="192" y="87"/>
                    </a:cubicBezTo>
                    <a:cubicBezTo>
                      <a:pt x="186" y="87"/>
                      <a:pt x="186" y="87"/>
                      <a:pt x="186" y="87"/>
                    </a:cubicBezTo>
                    <a:cubicBezTo>
                      <a:pt x="183" y="86"/>
                      <a:pt x="183" y="86"/>
                      <a:pt x="183" y="86"/>
                    </a:cubicBezTo>
                    <a:cubicBezTo>
                      <a:pt x="183" y="86"/>
                      <a:pt x="183" y="86"/>
                      <a:pt x="183" y="86"/>
                    </a:cubicBezTo>
                    <a:cubicBezTo>
                      <a:pt x="180" y="86"/>
                      <a:pt x="180" y="86"/>
                      <a:pt x="180" y="86"/>
                    </a:cubicBezTo>
                    <a:cubicBezTo>
                      <a:pt x="177" y="83"/>
                      <a:pt x="177" y="83"/>
                      <a:pt x="177" y="83"/>
                    </a:cubicBezTo>
                    <a:cubicBezTo>
                      <a:pt x="174" y="83"/>
                      <a:pt x="174" y="83"/>
                      <a:pt x="174" y="83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68" y="81"/>
                      <a:pt x="168" y="81"/>
                      <a:pt x="168" y="81"/>
                    </a:cubicBezTo>
                    <a:cubicBezTo>
                      <a:pt x="162" y="77"/>
                      <a:pt x="159" y="71"/>
                      <a:pt x="151" y="76"/>
                    </a:cubicBezTo>
                    <a:cubicBezTo>
                      <a:pt x="150" y="75"/>
                      <a:pt x="150" y="75"/>
                      <a:pt x="150" y="75"/>
                    </a:cubicBezTo>
                    <a:cubicBezTo>
                      <a:pt x="147" y="78"/>
                      <a:pt x="147" y="78"/>
                      <a:pt x="147" y="78"/>
                    </a:cubicBezTo>
                    <a:cubicBezTo>
                      <a:pt x="145" y="81"/>
                      <a:pt x="145" y="81"/>
                      <a:pt x="145" y="81"/>
                    </a:cubicBezTo>
                    <a:cubicBezTo>
                      <a:pt x="145" y="84"/>
                      <a:pt x="145" y="84"/>
                      <a:pt x="145" y="84"/>
                    </a:cubicBezTo>
                    <a:cubicBezTo>
                      <a:pt x="143" y="86"/>
                      <a:pt x="143" y="86"/>
                      <a:pt x="143" y="86"/>
                    </a:cubicBezTo>
                    <a:cubicBezTo>
                      <a:pt x="143" y="90"/>
                      <a:pt x="143" y="90"/>
                      <a:pt x="143" y="90"/>
                    </a:cubicBezTo>
                    <a:cubicBezTo>
                      <a:pt x="141" y="93"/>
                      <a:pt x="141" y="93"/>
                      <a:pt x="141" y="93"/>
                    </a:cubicBezTo>
                    <a:cubicBezTo>
                      <a:pt x="140" y="94"/>
                      <a:pt x="140" y="94"/>
                      <a:pt x="140" y="94"/>
                    </a:cubicBezTo>
                    <a:cubicBezTo>
                      <a:pt x="137" y="97"/>
                      <a:pt x="137" y="97"/>
                      <a:pt x="137" y="97"/>
                    </a:cubicBezTo>
                    <a:cubicBezTo>
                      <a:pt x="134" y="98"/>
                      <a:pt x="134" y="98"/>
                      <a:pt x="134" y="98"/>
                    </a:cubicBezTo>
                    <a:cubicBezTo>
                      <a:pt x="131" y="99"/>
                      <a:pt x="131" y="99"/>
                      <a:pt x="131" y="99"/>
                    </a:cubicBezTo>
                    <a:cubicBezTo>
                      <a:pt x="129" y="103"/>
                      <a:pt x="129" y="103"/>
                      <a:pt x="129" y="103"/>
                    </a:cubicBezTo>
                    <a:cubicBezTo>
                      <a:pt x="127" y="105"/>
                      <a:pt x="127" y="105"/>
                      <a:pt x="127" y="105"/>
                    </a:cubicBezTo>
                    <a:cubicBezTo>
                      <a:pt x="124" y="107"/>
                      <a:pt x="124" y="107"/>
                      <a:pt x="124" y="107"/>
                    </a:cubicBezTo>
                    <a:cubicBezTo>
                      <a:pt x="121" y="107"/>
                      <a:pt x="121" y="107"/>
                      <a:pt x="121" y="107"/>
                    </a:cubicBezTo>
                    <a:cubicBezTo>
                      <a:pt x="120" y="110"/>
                      <a:pt x="120" y="110"/>
                      <a:pt x="120" y="110"/>
                    </a:cubicBezTo>
                    <a:cubicBezTo>
                      <a:pt x="117" y="112"/>
                      <a:pt x="117" y="112"/>
                      <a:pt x="117" y="112"/>
                    </a:cubicBezTo>
                    <a:cubicBezTo>
                      <a:pt x="114" y="112"/>
                      <a:pt x="114" y="112"/>
                      <a:pt x="114" y="112"/>
                    </a:cubicBezTo>
                    <a:cubicBezTo>
                      <a:pt x="112" y="111"/>
                      <a:pt x="112" y="111"/>
                      <a:pt x="112" y="111"/>
                    </a:cubicBezTo>
                    <a:cubicBezTo>
                      <a:pt x="109" y="111"/>
                      <a:pt x="109" y="111"/>
                      <a:pt x="109" y="111"/>
                    </a:cubicBezTo>
                    <a:cubicBezTo>
                      <a:pt x="106" y="112"/>
                      <a:pt x="106" y="112"/>
                      <a:pt x="106" y="112"/>
                    </a:cubicBezTo>
                    <a:cubicBezTo>
                      <a:pt x="103" y="112"/>
                      <a:pt x="103" y="112"/>
                      <a:pt x="103" y="112"/>
                    </a:cubicBezTo>
                    <a:cubicBezTo>
                      <a:pt x="100" y="110"/>
                      <a:pt x="100" y="110"/>
                      <a:pt x="100" y="110"/>
                    </a:cubicBezTo>
                    <a:cubicBezTo>
                      <a:pt x="97" y="112"/>
                      <a:pt x="97" y="112"/>
                      <a:pt x="97" y="112"/>
                    </a:cubicBezTo>
                    <a:cubicBezTo>
                      <a:pt x="95" y="112"/>
                      <a:pt x="95" y="112"/>
                      <a:pt x="95" y="112"/>
                    </a:cubicBezTo>
                    <a:cubicBezTo>
                      <a:pt x="95" y="112"/>
                      <a:pt x="95" y="112"/>
                      <a:pt x="95" y="112"/>
                    </a:cubicBezTo>
                    <a:cubicBezTo>
                      <a:pt x="94" y="109"/>
                      <a:pt x="94" y="109"/>
                      <a:pt x="94" y="109"/>
                    </a:cubicBezTo>
                    <a:cubicBezTo>
                      <a:pt x="94" y="106"/>
                      <a:pt x="94" y="106"/>
                      <a:pt x="94" y="106"/>
                    </a:cubicBezTo>
                    <a:cubicBezTo>
                      <a:pt x="93" y="103"/>
                      <a:pt x="93" y="103"/>
                      <a:pt x="93" y="103"/>
                    </a:cubicBezTo>
                    <a:cubicBezTo>
                      <a:pt x="94" y="102"/>
                      <a:pt x="94" y="102"/>
                      <a:pt x="94" y="102"/>
                    </a:cubicBezTo>
                    <a:cubicBezTo>
                      <a:pt x="99" y="97"/>
                      <a:pt x="100" y="95"/>
                      <a:pt x="98" y="88"/>
                    </a:cubicBezTo>
                    <a:cubicBezTo>
                      <a:pt x="96" y="83"/>
                      <a:pt x="94" y="78"/>
                      <a:pt x="92" y="73"/>
                    </a:cubicBezTo>
                    <a:cubicBezTo>
                      <a:pt x="85" y="61"/>
                      <a:pt x="86" y="69"/>
                      <a:pt x="80" y="62"/>
                    </a:cubicBezTo>
                    <a:cubicBezTo>
                      <a:pt x="80" y="91"/>
                      <a:pt x="79" y="120"/>
                      <a:pt x="79" y="149"/>
                    </a:cubicBezTo>
                    <a:cubicBezTo>
                      <a:pt x="76" y="149"/>
                      <a:pt x="76" y="149"/>
                      <a:pt x="76" y="149"/>
                    </a:cubicBezTo>
                    <a:cubicBezTo>
                      <a:pt x="73" y="150"/>
                      <a:pt x="73" y="150"/>
                      <a:pt x="73" y="150"/>
                    </a:cubicBezTo>
                    <a:cubicBezTo>
                      <a:pt x="70" y="151"/>
                      <a:pt x="70" y="151"/>
                      <a:pt x="70" y="151"/>
                    </a:cubicBezTo>
                    <a:cubicBezTo>
                      <a:pt x="69" y="151"/>
                      <a:pt x="69" y="151"/>
                      <a:pt x="69" y="151"/>
                    </a:cubicBezTo>
                    <a:cubicBezTo>
                      <a:pt x="67" y="154"/>
                      <a:pt x="67" y="154"/>
                      <a:pt x="67" y="154"/>
                    </a:cubicBezTo>
                    <a:cubicBezTo>
                      <a:pt x="64" y="156"/>
                      <a:pt x="64" y="156"/>
                      <a:pt x="64" y="156"/>
                    </a:cubicBezTo>
                    <a:cubicBezTo>
                      <a:pt x="63" y="156"/>
                      <a:pt x="63" y="156"/>
                      <a:pt x="63" y="156"/>
                    </a:cubicBezTo>
                    <a:cubicBezTo>
                      <a:pt x="62" y="159"/>
                      <a:pt x="62" y="159"/>
                      <a:pt x="62" y="159"/>
                    </a:cubicBezTo>
                    <a:cubicBezTo>
                      <a:pt x="61" y="160"/>
                      <a:pt x="61" y="160"/>
                      <a:pt x="61" y="160"/>
                    </a:cubicBezTo>
                    <a:cubicBezTo>
                      <a:pt x="58" y="161"/>
                      <a:pt x="58" y="161"/>
                      <a:pt x="58" y="161"/>
                    </a:cubicBezTo>
                    <a:cubicBezTo>
                      <a:pt x="55" y="159"/>
                      <a:pt x="55" y="159"/>
                      <a:pt x="55" y="159"/>
                    </a:cubicBezTo>
                    <a:cubicBezTo>
                      <a:pt x="52" y="159"/>
                      <a:pt x="52" y="159"/>
                      <a:pt x="52" y="159"/>
                    </a:cubicBezTo>
                    <a:cubicBezTo>
                      <a:pt x="49" y="158"/>
                      <a:pt x="49" y="158"/>
                      <a:pt x="49" y="158"/>
                    </a:cubicBezTo>
                    <a:cubicBezTo>
                      <a:pt x="46" y="159"/>
                      <a:pt x="46" y="159"/>
                      <a:pt x="46" y="159"/>
                    </a:cubicBezTo>
                    <a:cubicBezTo>
                      <a:pt x="43" y="160"/>
                      <a:pt x="43" y="160"/>
                      <a:pt x="43" y="160"/>
                    </a:cubicBezTo>
                    <a:cubicBezTo>
                      <a:pt x="40" y="159"/>
                      <a:pt x="40" y="159"/>
                      <a:pt x="40" y="159"/>
                    </a:cubicBezTo>
                    <a:cubicBezTo>
                      <a:pt x="37" y="160"/>
                      <a:pt x="37" y="160"/>
                      <a:pt x="37" y="160"/>
                    </a:cubicBezTo>
                    <a:cubicBezTo>
                      <a:pt x="34" y="158"/>
                      <a:pt x="34" y="158"/>
                      <a:pt x="34" y="158"/>
                    </a:cubicBezTo>
                    <a:cubicBezTo>
                      <a:pt x="31" y="157"/>
                      <a:pt x="31" y="157"/>
                      <a:pt x="31" y="157"/>
                    </a:cubicBezTo>
                    <a:cubicBezTo>
                      <a:pt x="28" y="156"/>
                      <a:pt x="28" y="156"/>
                      <a:pt x="28" y="156"/>
                    </a:cubicBezTo>
                    <a:cubicBezTo>
                      <a:pt x="26" y="157"/>
                      <a:pt x="26" y="157"/>
                      <a:pt x="26" y="157"/>
                    </a:cubicBezTo>
                    <a:cubicBezTo>
                      <a:pt x="23" y="155"/>
                      <a:pt x="23" y="155"/>
                      <a:pt x="23" y="155"/>
                    </a:cubicBezTo>
                    <a:cubicBezTo>
                      <a:pt x="21" y="152"/>
                      <a:pt x="21" y="152"/>
                      <a:pt x="21" y="152"/>
                    </a:cubicBezTo>
                    <a:cubicBezTo>
                      <a:pt x="19" y="149"/>
                      <a:pt x="19" y="149"/>
                      <a:pt x="19" y="149"/>
                    </a:cubicBezTo>
                    <a:cubicBezTo>
                      <a:pt x="20" y="146"/>
                      <a:pt x="20" y="146"/>
                      <a:pt x="20" y="146"/>
                    </a:cubicBezTo>
                    <a:cubicBezTo>
                      <a:pt x="17" y="144"/>
                      <a:pt x="17" y="144"/>
                      <a:pt x="17" y="144"/>
                    </a:cubicBezTo>
                    <a:cubicBezTo>
                      <a:pt x="15" y="141"/>
                      <a:pt x="15" y="141"/>
                      <a:pt x="15" y="141"/>
                    </a:cubicBezTo>
                    <a:cubicBezTo>
                      <a:pt x="15" y="141"/>
                      <a:pt x="15" y="141"/>
                      <a:pt x="15" y="141"/>
                    </a:cubicBezTo>
                    <a:cubicBezTo>
                      <a:pt x="12" y="139"/>
                      <a:pt x="12" y="139"/>
                      <a:pt x="12" y="139"/>
                    </a:cubicBezTo>
                    <a:cubicBezTo>
                      <a:pt x="9" y="140"/>
                      <a:pt x="9" y="140"/>
                      <a:pt x="9" y="140"/>
                    </a:cubicBezTo>
                    <a:cubicBezTo>
                      <a:pt x="8" y="143"/>
                      <a:pt x="8" y="143"/>
                      <a:pt x="8" y="143"/>
                    </a:cubicBezTo>
                    <a:cubicBezTo>
                      <a:pt x="6" y="146"/>
                      <a:pt x="6" y="146"/>
                      <a:pt x="6" y="146"/>
                    </a:cubicBezTo>
                    <a:cubicBezTo>
                      <a:pt x="6" y="149"/>
                      <a:pt x="6" y="149"/>
                      <a:pt x="6" y="149"/>
                    </a:cubicBezTo>
                    <a:cubicBezTo>
                      <a:pt x="3" y="150"/>
                      <a:pt x="3" y="150"/>
                      <a:pt x="3" y="150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1" y="155"/>
                      <a:pt x="1" y="155"/>
                      <a:pt x="1" y="155"/>
                    </a:cubicBezTo>
                    <a:cubicBezTo>
                      <a:pt x="2" y="158"/>
                      <a:pt x="2" y="158"/>
                      <a:pt x="2" y="158"/>
                    </a:cubicBezTo>
                    <a:cubicBezTo>
                      <a:pt x="4" y="161"/>
                      <a:pt x="4" y="161"/>
                      <a:pt x="4" y="161"/>
                    </a:cubicBezTo>
                    <a:cubicBezTo>
                      <a:pt x="7" y="164"/>
                      <a:pt x="7" y="164"/>
                      <a:pt x="7" y="164"/>
                    </a:cubicBezTo>
                    <a:cubicBezTo>
                      <a:pt x="8" y="168"/>
                      <a:pt x="11" y="173"/>
                      <a:pt x="13" y="178"/>
                    </a:cubicBezTo>
                    <a:cubicBezTo>
                      <a:pt x="14" y="187"/>
                      <a:pt x="18" y="196"/>
                      <a:pt x="23" y="203"/>
                    </a:cubicBezTo>
                    <a:cubicBezTo>
                      <a:pt x="25" y="209"/>
                      <a:pt x="33" y="219"/>
                      <a:pt x="37" y="224"/>
                    </a:cubicBezTo>
                    <a:cubicBezTo>
                      <a:pt x="40" y="230"/>
                      <a:pt x="39" y="232"/>
                      <a:pt x="40" y="238"/>
                    </a:cubicBezTo>
                    <a:cubicBezTo>
                      <a:pt x="41" y="239"/>
                      <a:pt x="41" y="239"/>
                      <a:pt x="41" y="239"/>
                    </a:cubicBezTo>
                    <a:cubicBezTo>
                      <a:pt x="40" y="243"/>
                      <a:pt x="40" y="243"/>
                      <a:pt x="40" y="243"/>
                    </a:cubicBezTo>
                    <a:cubicBezTo>
                      <a:pt x="40" y="245"/>
                      <a:pt x="40" y="245"/>
                      <a:pt x="40" y="245"/>
                    </a:cubicBezTo>
                    <a:cubicBezTo>
                      <a:pt x="39" y="248"/>
                      <a:pt x="39" y="248"/>
                      <a:pt x="39" y="248"/>
                    </a:cubicBezTo>
                    <a:cubicBezTo>
                      <a:pt x="36" y="251"/>
                      <a:pt x="36" y="251"/>
                      <a:pt x="36" y="251"/>
                    </a:cubicBezTo>
                    <a:cubicBezTo>
                      <a:pt x="33" y="250"/>
                      <a:pt x="33" y="250"/>
                      <a:pt x="33" y="250"/>
                    </a:cubicBezTo>
                    <a:cubicBezTo>
                      <a:pt x="30" y="251"/>
                      <a:pt x="30" y="251"/>
                      <a:pt x="30" y="251"/>
                    </a:cubicBezTo>
                    <a:cubicBezTo>
                      <a:pt x="30" y="254"/>
                      <a:pt x="30" y="254"/>
                      <a:pt x="30" y="254"/>
                    </a:cubicBezTo>
                    <a:cubicBezTo>
                      <a:pt x="31" y="257"/>
                      <a:pt x="31" y="257"/>
                      <a:pt x="31" y="257"/>
                    </a:cubicBezTo>
                    <a:cubicBezTo>
                      <a:pt x="34" y="256"/>
                      <a:pt x="34" y="256"/>
                      <a:pt x="34" y="256"/>
                    </a:cubicBezTo>
                    <a:cubicBezTo>
                      <a:pt x="35" y="259"/>
                      <a:pt x="35" y="259"/>
                      <a:pt x="35" y="259"/>
                    </a:cubicBezTo>
                    <a:cubicBezTo>
                      <a:pt x="32" y="258"/>
                      <a:pt x="32" y="258"/>
                      <a:pt x="32" y="258"/>
                    </a:cubicBezTo>
                    <a:cubicBezTo>
                      <a:pt x="35" y="261"/>
                      <a:pt x="35" y="261"/>
                      <a:pt x="35" y="261"/>
                    </a:cubicBezTo>
                    <a:cubicBezTo>
                      <a:pt x="36" y="262"/>
                      <a:pt x="36" y="262"/>
                      <a:pt x="36" y="262"/>
                    </a:cubicBezTo>
                    <a:cubicBezTo>
                      <a:pt x="37" y="265"/>
                      <a:pt x="37" y="265"/>
                      <a:pt x="37" y="265"/>
                    </a:cubicBezTo>
                    <a:cubicBezTo>
                      <a:pt x="40" y="268"/>
                      <a:pt x="40" y="268"/>
                      <a:pt x="40" y="268"/>
                    </a:cubicBezTo>
                    <a:cubicBezTo>
                      <a:pt x="41" y="271"/>
                      <a:pt x="41" y="271"/>
                      <a:pt x="41" y="271"/>
                    </a:cubicBezTo>
                    <a:cubicBezTo>
                      <a:pt x="42" y="273"/>
                      <a:pt x="42" y="273"/>
                      <a:pt x="42" y="273"/>
                    </a:cubicBezTo>
                    <a:cubicBezTo>
                      <a:pt x="43" y="276"/>
                      <a:pt x="43" y="276"/>
                      <a:pt x="43" y="276"/>
                    </a:cubicBezTo>
                    <a:cubicBezTo>
                      <a:pt x="40" y="279"/>
                      <a:pt x="40" y="279"/>
                      <a:pt x="40" y="279"/>
                    </a:cubicBezTo>
                    <a:cubicBezTo>
                      <a:pt x="40" y="283"/>
                      <a:pt x="40" y="283"/>
                      <a:pt x="40" y="283"/>
                    </a:cubicBezTo>
                    <a:cubicBezTo>
                      <a:pt x="42" y="286"/>
                      <a:pt x="42" y="286"/>
                      <a:pt x="42" y="286"/>
                    </a:cubicBezTo>
                    <a:cubicBezTo>
                      <a:pt x="43" y="287"/>
                      <a:pt x="43" y="287"/>
                      <a:pt x="43" y="287"/>
                    </a:cubicBezTo>
                    <a:cubicBezTo>
                      <a:pt x="43" y="284"/>
                      <a:pt x="43" y="284"/>
                      <a:pt x="43" y="284"/>
                    </a:cubicBezTo>
                    <a:cubicBezTo>
                      <a:pt x="43" y="281"/>
                      <a:pt x="43" y="281"/>
                      <a:pt x="43" y="281"/>
                    </a:cubicBezTo>
                    <a:cubicBezTo>
                      <a:pt x="44" y="281"/>
                      <a:pt x="44" y="281"/>
                      <a:pt x="44" y="281"/>
                    </a:cubicBezTo>
                    <a:cubicBezTo>
                      <a:pt x="44" y="281"/>
                      <a:pt x="44" y="281"/>
                      <a:pt x="44" y="281"/>
                    </a:cubicBezTo>
                    <a:cubicBezTo>
                      <a:pt x="47" y="281"/>
                      <a:pt x="47" y="281"/>
                      <a:pt x="47" y="281"/>
                    </a:cubicBezTo>
                    <a:cubicBezTo>
                      <a:pt x="50" y="281"/>
                      <a:pt x="50" y="281"/>
                      <a:pt x="50" y="281"/>
                    </a:cubicBezTo>
                    <a:cubicBezTo>
                      <a:pt x="51" y="282"/>
                      <a:pt x="51" y="282"/>
                      <a:pt x="51" y="282"/>
                    </a:cubicBezTo>
                    <a:cubicBezTo>
                      <a:pt x="51" y="285"/>
                      <a:pt x="51" y="285"/>
                      <a:pt x="51" y="285"/>
                    </a:cubicBezTo>
                    <a:cubicBezTo>
                      <a:pt x="51" y="285"/>
                      <a:pt x="51" y="285"/>
                      <a:pt x="51" y="285"/>
                    </a:cubicBezTo>
                    <a:cubicBezTo>
                      <a:pt x="53" y="287"/>
                      <a:pt x="53" y="287"/>
                      <a:pt x="53" y="287"/>
                    </a:cubicBezTo>
                    <a:cubicBezTo>
                      <a:pt x="55" y="287"/>
                      <a:pt x="55" y="287"/>
                      <a:pt x="55" y="287"/>
                    </a:cubicBezTo>
                    <a:cubicBezTo>
                      <a:pt x="56" y="287"/>
                      <a:pt x="56" y="287"/>
                      <a:pt x="56" y="287"/>
                    </a:cubicBezTo>
                    <a:cubicBezTo>
                      <a:pt x="59" y="289"/>
                      <a:pt x="59" y="289"/>
                      <a:pt x="59" y="289"/>
                    </a:cubicBezTo>
                    <a:cubicBezTo>
                      <a:pt x="62" y="291"/>
                      <a:pt x="62" y="291"/>
                      <a:pt x="62" y="291"/>
                    </a:cubicBezTo>
                    <a:cubicBezTo>
                      <a:pt x="61" y="294"/>
                      <a:pt x="61" y="294"/>
                      <a:pt x="61" y="294"/>
                    </a:cubicBezTo>
                    <a:cubicBezTo>
                      <a:pt x="63" y="294"/>
                      <a:pt x="63" y="294"/>
                      <a:pt x="63" y="294"/>
                    </a:cubicBezTo>
                    <a:cubicBezTo>
                      <a:pt x="66" y="296"/>
                      <a:pt x="66" y="296"/>
                      <a:pt x="66" y="296"/>
                    </a:cubicBezTo>
                    <a:cubicBezTo>
                      <a:pt x="69" y="297"/>
                      <a:pt x="69" y="297"/>
                      <a:pt x="69" y="297"/>
                    </a:cubicBezTo>
                    <a:cubicBezTo>
                      <a:pt x="72" y="297"/>
                      <a:pt x="72" y="297"/>
                      <a:pt x="72" y="297"/>
                    </a:cubicBezTo>
                    <a:cubicBezTo>
                      <a:pt x="74" y="298"/>
                      <a:pt x="74" y="298"/>
                      <a:pt x="74" y="298"/>
                    </a:cubicBezTo>
                    <a:cubicBezTo>
                      <a:pt x="76" y="298"/>
                      <a:pt x="76" y="298"/>
                      <a:pt x="76" y="298"/>
                    </a:cubicBezTo>
                    <a:cubicBezTo>
                      <a:pt x="78" y="296"/>
                      <a:pt x="78" y="296"/>
                      <a:pt x="78" y="296"/>
                    </a:cubicBezTo>
                    <a:cubicBezTo>
                      <a:pt x="81" y="294"/>
                      <a:pt x="81" y="294"/>
                      <a:pt x="81" y="294"/>
                    </a:cubicBezTo>
                    <a:cubicBezTo>
                      <a:pt x="84" y="292"/>
                      <a:pt x="84" y="292"/>
                      <a:pt x="84" y="292"/>
                    </a:cubicBezTo>
                    <a:cubicBezTo>
                      <a:pt x="87" y="290"/>
                      <a:pt x="87" y="290"/>
                      <a:pt x="87" y="290"/>
                    </a:cubicBezTo>
                    <a:cubicBezTo>
                      <a:pt x="90" y="290"/>
                      <a:pt x="90" y="290"/>
                      <a:pt x="90" y="290"/>
                    </a:cubicBezTo>
                    <a:cubicBezTo>
                      <a:pt x="93" y="290"/>
                      <a:pt x="93" y="290"/>
                      <a:pt x="93" y="290"/>
                    </a:cubicBezTo>
                    <a:cubicBezTo>
                      <a:pt x="93" y="289"/>
                      <a:pt x="93" y="289"/>
                      <a:pt x="93" y="289"/>
                    </a:cubicBezTo>
                    <a:cubicBezTo>
                      <a:pt x="96" y="288"/>
                      <a:pt x="96" y="288"/>
                      <a:pt x="96" y="288"/>
                    </a:cubicBezTo>
                    <a:cubicBezTo>
                      <a:pt x="97" y="288"/>
                      <a:pt x="97" y="288"/>
                      <a:pt x="97" y="288"/>
                    </a:cubicBezTo>
                    <a:cubicBezTo>
                      <a:pt x="100" y="289"/>
                      <a:pt x="100" y="289"/>
                      <a:pt x="100" y="289"/>
                    </a:cubicBezTo>
                    <a:cubicBezTo>
                      <a:pt x="103" y="290"/>
                      <a:pt x="103" y="290"/>
                      <a:pt x="103" y="290"/>
                    </a:cubicBezTo>
                    <a:cubicBezTo>
                      <a:pt x="106" y="289"/>
                      <a:pt x="106" y="289"/>
                      <a:pt x="106" y="289"/>
                    </a:cubicBezTo>
                    <a:cubicBezTo>
                      <a:pt x="109" y="288"/>
                      <a:pt x="109" y="288"/>
                      <a:pt x="109" y="288"/>
                    </a:cubicBezTo>
                    <a:cubicBezTo>
                      <a:pt x="112" y="289"/>
                      <a:pt x="112" y="289"/>
                      <a:pt x="112" y="289"/>
                    </a:cubicBezTo>
                    <a:cubicBezTo>
                      <a:pt x="115" y="288"/>
                      <a:pt x="115" y="288"/>
                      <a:pt x="115" y="288"/>
                    </a:cubicBezTo>
                    <a:cubicBezTo>
                      <a:pt x="116" y="288"/>
                      <a:pt x="116" y="288"/>
                      <a:pt x="116" y="288"/>
                    </a:cubicBezTo>
                    <a:cubicBezTo>
                      <a:pt x="118" y="285"/>
                      <a:pt x="118" y="285"/>
                      <a:pt x="118" y="285"/>
                    </a:cubicBezTo>
                    <a:cubicBezTo>
                      <a:pt x="121" y="284"/>
                      <a:pt x="121" y="284"/>
                      <a:pt x="121" y="284"/>
                    </a:cubicBezTo>
                    <a:cubicBezTo>
                      <a:pt x="124" y="281"/>
                      <a:pt x="124" y="281"/>
                      <a:pt x="124" y="281"/>
                    </a:cubicBezTo>
                    <a:cubicBezTo>
                      <a:pt x="124" y="281"/>
                      <a:pt x="124" y="281"/>
                      <a:pt x="124" y="281"/>
                    </a:cubicBezTo>
                    <a:cubicBezTo>
                      <a:pt x="127" y="281"/>
                      <a:pt x="127" y="281"/>
                      <a:pt x="127" y="281"/>
                    </a:cubicBezTo>
                    <a:cubicBezTo>
                      <a:pt x="130" y="281"/>
                      <a:pt x="130" y="281"/>
                      <a:pt x="130" y="281"/>
                    </a:cubicBezTo>
                    <a:cubicBezTo>
                      <a:pt x="133" y="280"/>
                      <a:pt x="133" y="280"/>
                      <a:pt x="133" y="280"/>
                    </a:cubicBezTo>
                    <a:cubicBezTo>
                      <a:pt x="133" y="280"/>
                      <a:pt x="133" y="280"/>
                      <a:pt x="133" y="280"/>
                    </a:cubicBezTo>
                    <a:cubicBezTo>
                      <a:pt x="135" y="280"/>
                      <a:pt x="135" y="280"/>
                      <a:pt x="135" y="280"/>
                    </a:cubicBezTo>
                    <a:cubicBezTo>
                      <a:pt x="136" y="279"/>
                      <a:pt x="136" y="279"/>
                      <a:pt x="136" y="279"/>
                    </a:cubicBezTo>
                    <a:cubicBezTo>
                      <a:pt x="136" y="280"/>
                      <a:pt x="136" y="280"/>
                      <a:pt x="136" y="280"/>
                    </a:cubicBezTo>
                    <a:cubicBezTo>
                      <a:pt x="136" y="281"/>
                      <a:pt x="136" y="281"/>
                      <a:pt x="136" y="281"/>
                    </a:cubicBezTo>
                    <a:cubicBezTo>
                      <a:pt x="139" y="282"/>
                      <a:pt x="139" y="282"/>
                      <a:pt x="139" y="282"/>
                    </a:cubicBezTo>
                    <a:cubicBezTo>
                      <a:pt x="141" y="281"/>
                      <a:pt x="141" y="281"/>
                      <a:pt x="141" y="281"/>
                    </a:cubicBezTo>
                    <a:cubicBezTo>
                      <a:pt x="141" y="281"/>
                      <a:pt x="141" y="281"/>
                      <a:pt x="141" y="281"/>
                    </a:cubicBezTo>
                    <a:cubicBezTo>
                      <a:pt x="151" y="285"/>
                      <a:pt x="146" y="279"/>
                      <a:pt x="154" y="280"/>
                    </a:cubicBezTo>
                    <a:cubicBezTo>
                      <a:pt x="160" y="281"/>
                      <a:pt x="167" y="281"/>
                      <a:pt x="172" y="284"/>
                    </a:cubicBezTo>
                    <a:cubicBezTo>
                      <a:pt x="175" y="284"/>
                      <a:pt x="175" y="284"/>
                      <a:pt x="175" y="284"/>
                    </a:cubicBezTo>
                    <a:cubicBezTo>
                      <a:pt x="178" y="285"/>
                      <a:pt x="178" y="285"/>
                      <a:pt x="178" y="285"/>
                    </a:cubicBezTo>
                    <a:cubicBezTo>
                      <a:pt x="181" y="283"/>
                      <a:pt x="181" y="283"/>
                      <a:pt x="181" y="283"/>
                    </a:cubicBezTo>
                    <a:cubicBezTo>
                      <a:pt x="183" y="280"/>
                      <a:pt x="183" y="280"/>
                      <a:pt x="183" y="280"/>
                    </a:cubicBezTo>
                    <a:cubicBezTo>
                      <a:pt x="184" y="280"/>
                      <a:pt x="184" y="280"/>
                      <a:pt x="184" y="280"/>
                    </a:cubicBezTo>
                    <a:cubicBezTo>
                      <a:pt x="184" y="280"/>
                      <a:pt x="184" y="280"/>
                      <a:pt x="184" y="280"/>
                    </a:cubicBezTo>
                    <a:cubicBezTo>
                      <a:pt x="186" y="279"/>
                      <a:pt x="186" y="279"/>
                      <a:pt x="186" y="279"/>
                    </a:cubicBezTo>
                    <a:cubicBezTo>
                      <a:pt x="188" y="280"/>
                      <a:pt x="188" y="280"/>
                      <a:pt x="188" y="280"/>
                    </a:cubicBezTo>
                    <a:cubicBezTo>
                      <a:pt x="191" y="281"/>
                      <a:pt x="191" y="281"/>
                      <a:pt x="191" y="281"/>
                    </a:cubicBezTo>
                    <a:cubicBezTo>
                      <a:pt x="194" y="281"/>
                      <a:pt x="194" y="281"/>
                      <a:pt x="194" y="281"/>
                    </a:cubicBezTo>
                    <a:cubicBezTo>
                      <a:pt x="197" y="282"/>
                      <a:pt x="197" y="282"/>
                      <a:pt x="197" y="282"/>
                    </a:cubicBezTo>
                    <a:cubicBezTo>
                      <a:pt x="199" y="281"/>
                      <a:pt x="199" y="281"/>
                      <a:pt x="199" y="281"/>
                    </a:cubicBezTo>
                    <a:cubicBezTo>
                      <a:pt x="197" y="278"/>
                      <a:pt x="197" y="278"/>
                      <a:pt x="197" y="278"/>
                    </a:cubicBezTo>
                    <a:cubicBezTo>
                      <a:pt x="200" y="275"/>
                      <a:pt x="200" y="275"/>
                      <a:pt x="200" y="275"/>
                    </a:cubicBezTo>
                    <a:cubicBezTo>
                      <a:pt x="202" y="274"/>
                      <a:pt x="202" y="274"/>
                      <a:pt x="202" y="274"/>
                    </a:cubicBezTo>
                    <a:cubicBezTo>
                      <a:pt x="205" y="274"/>
                      <a:pt x="205" y="274"/>
                      <a:pt x="205" y="274"/>
                    </a:cubicBezTo>
                    <a:cubicBezTo>
                      <a:pt x="208" y="274"/>
                      <a:pt x="208" y="274"/>
                      <a:pt x="208" y="274"/>
                    </a:cubicBezTo>
                    <a:cubicBezTo>
                      <a:pt x="211" y="275"/>
                      <a:pt x="211" y="275"/>
                      <a:pt x="211" y="275"/>
                    </a:cubicBezTo>
                    <a:cubicBezTo>
                      <a:pt x="214" y="275"/>
                      <a:pt x="214" y="275"/>
                      <a:pt x="214" y="275"/>
                    </a:cubicBezTo>
                    <a:cubicBezTo>
                      <a:pt x="217" y="275"/>
                      <a:pt x="217" y="275"/>
                      <a:pt x="217" y="275"/>
                    </a:cubicBezTo>
                    <a:cubicBezTo>
                      <a:pt x="220" y="274"/>
                      <a:pt x="220" y="274"/>
                      <a:pt x="220" y="274"/>
                    </a:cubicBezTo>
                    <a:cubicBezTo>
                      <a:pt x="228" y="271"/>
                      <a:pt x="235" y="267"/>
                      <a:pt x="242" y="262"/>
                    </a:cubicBezTo>
                    <a:cubicBezTo>
                      <a:pt x="243" y="262"/>
                      <a:pt x="243" y="262"/>
                      <a:pt x="243" y="262"/>
                    </a:cubicBezTo>
                    <a:cubicBezTo>
                      <a:pt x="246" y="260"/>
                      <a:pt x="246" y="260"/>
                      <a:pt x="246" y="260"/>
                    </a:cubicBezTo>
                    <a:cubicBezTo>
                      <a:pt x="249" y="258"/>
                      <a:pt x="249" y="258"/>
                      <a:pt x="249" y="258"/>
                    </a:cubicBezTo>
                    <a:cubicBezTo>
                      <a:pt x="252" y="256"/>
                      <a:pt x="252" y="256"/>
                      <a:pt x="252" y="256"/>
                    </a:cubicBezTo>
                    <a:cubicBezTo>
                      <a:pt x="254" y="254"/>
                      <a:pt x="254" y="254"/>
                      <a:pt x="254" y="254"/>
                    </a:cubicBezTo>
                    <a:cubicBezTo>
                      <a:pt x="257" y="252"/>
                      <a:pt x="257" y="252"/>
                      <a:pt x="257" y="252"/>
                    </a:cubicBezTo>
                    <a:cubicBezTo>
                      <a:pt x="259" y="251"/>
                      <a:pt x="259" y="251"/>
                      <a:pt x="259" y="251"/>
                    </a:cubicBezTo>
                    <a:cubicBezTo>
                      <a:pt x="262" y="249"/>
                      <a:pt x="262" y="249"/>
                      <a:pt x="262" y="249"/>
                    </a:cubicBezTo>
                    <a:cubicBezTo>
                      <a:pt x="265" y="246"/>
                      <a:pt x="265" y="246"/>
                      <a:pt x="265" y="246"/>
                    </a:cubicBezTo>
                    <a:cubicBezTo>
                      <a:pt x="268" y="244"/>
                      <a:pt x="268" y="244"/>
                      <a:pt x="268" y="244"/>
                    </a:cubicBezTo>
                    <a:cubicBezTo>
                      <a:pt x="270" y="242"/>
                      <a:pt x="270" y="242"/>
                      <a:pt x="270" y="242"/>
                    </a:cubicBezTo>
                    <a:cubicBezTo>
                      <a:pt x="273" y="239"/>
                      <a:pt x="273" y="239"/>
                      <a:pt x="273" y="239"/>
                    </a:cubicBezTo>
                    <a:cubicBezTo>
                      <a:pt x="276" y="236"/>
                      <a:pt x="276" y="236"/>
                      <a:pt x="276" y="236"/>
                    </a:cubicBezTo>
                    <a:cubicBezTo>
                      <a:pt x="279" y="233"/>
                      <a:pt x="279" y="233"/>
                      <a:pt x="279" y="233"/>
                    </a:cubicBezTo>
                    <a:cubicBezTo>
                      <a:pt x="282" y="230"/>
                      <a:pt x="282" y="230"/>
                      <a:pt x="282" y="230"/>
                    </a:cubicBezTo>
                    <a:cubicBezTo>
                      <a:pt x="285" y="228"/>
                      <a:pt x="285" y="228"/>
                      <a:pt x="285" y="228"/>
                    </a:cubicBezTo>
                    <a:cubicBezTo>
                      <a:pt x="287" y="226"/>
                      <a:pt x="287" y="226"/>
                      <a:pt x="287" y="226"/>
                    </a:cubicBezTo>
                    <a:cubicBezTo>
                      <a:pt x="295" y="222"/>
                      <a:pt x="301" y="215"/>
                      <a:pt x="308" y="208"/>
                    </a:cubicBezTo>
                    <a:cubicBezTo>
                      <a:pt x="309" y="205"/>
                      <a:pt x="309" y="205"/>
                      <a:pt x="309" y="205"/>
                    </a:cubicBezTo>
                    <a:cubicBezTo>
                      <a:pt x="311" y="203"/>
                      <a:pt x="311" y="203"/>
                      <a:pt x="311" y="203"/>
                    </a:cubicBezTo>
                    <a:cubicBezTo>
                      <a:pt x="312" y="202"/>
                      <a:pt x="312" y="202"/>
                      <a:pt x="312" y="202"/>
                    </a:cubicBezTo>
                    <a:cubicBezTo>
                      <a:pt x="313" y="200"/>
                      <a:pt x="313" y="200"/>
                      <a:pt x="313" y="200"/>
                    </a:cubicBezTo>
                    <a:cubicBezTo>
                      <a:pt x="315" y="197"/>
                      <a:pt x="315" y="197"/>
                      <a:pt x="315" y="197"/>
                    </a:cubicBezTo>
                    <a:cubicBezTo>
                      <a:pt x="317" y="194"/>
                      <a:pt x="317" y="194"/>
                      <a:pt x="317" y="194"/>
                    </a:cubicBezTo>
                    <a:cubicBezTo>
                      <a:pt x="318" y="194"/>
                      <a:pt x="318" y="194"/>
                      <a:pt x="318" y="194"/>
                    </a:cubicBezTo>
                    <a:cubicBezTo>
                      <a:pt x="318" y="193"/>
                      <a:pt x="318" y="193"/>
                      <a:pt x="318" y="193"/>
                    </a:cubicBezTo>
                    <a:cubicBezTo>
                      <a:pt x="318" y="192"/>
                      <a:pt x="318" y="192"/>
                      <a:pt x="318" y="192"/>
                    </a:cubicBezTo>
                    <a:cubicBezTo>
                      <a:pt x="320" y="190"/>
                      <a:pt x="320" y="190"/>
                      <a:pt x="320" y="190"/>
                    </a:cubicBezTo>
                    <a:cubicBezTo>
                      <a:pt x="321" y="189"/>
                      <a:pt x="321" y="189"/>
                      <a:pt x="321" y="189"/>
                    </a:cubicBezTo>
                    <a:cubicBezTo>
                      <a:pt x="324" y="186"/>
                      <a:pt x="324" y="186"/>
                      <a:pt x="324" y="186"/>
                    </a:cubicBezTo>
                    <a:cubicBezTo>
                      <a:pt x="324" y="184"/>
                      <a:pt x="324" y="184"/>
                      <a:pt x="324" y="184"/>
                    </a:cubicBezTo>
                    <a:cubicBezTo>
                      <a:pt x="325" y="183"/>
                      <a:pt x="325" y="183"/>
                      <a:pt x="325" y="183"/>
                    </a:cubicBezTo>
                    <a:cubicBezTo>
                      <a:pt x="326" y="180"/>
                      <a:pt x="326" y="180"/>
                      <a:pt x="326" y="180"/>
                    </a:cubicBezTo>
                    <a:cubicBezTo>
                      <a:pt x="327" y="179"/>
                      <a:pt x="327" y="179"/>
                      <a:pt x="327" y="179"/>
                    </a:cubicBezTo>
                    <a:cubicBezTo>
                      <a:pt x="330" y="176"/>
                      <a:pt x="330" y="176"/>
                      <a:pt x="330" y="176"/>
                    </a:cubicBezTo>
                    <a:cubicBezTo>
                      <a:pt x="332" y="173"/>
                      <a:pt x="332" y="173"/>
                      <a:pt x="332" y="173"/>
                    </a:cubicBezTo>
                    <a:cubicBezTo>
                      <a:pt x="335" y="170"/>
                      <a:pt x="335" y="170"/>
                      <a:pt x="335" y="170"/>
                    </a:cubicBezTo>
                    <a:cubicBezTo>
                      <a:pt x="336" y="170"/>
                      <a:pt x="336" y="170"/>
                      <a:pt x="336" y="170"/>
                    </a:cubicBezTo>
                    <a:cubicBezTo>
                      <a:pt x="339" y="167"/>
                      <a:pt x="339" y="167"/>
                      <a:pt x="339" y="167"/>
                    </a:cubicBezTo>
                    <a:cubicBezTo>
                      <a:pt x="339" y="167"/>
                      <a:pt x="339" y="167"/>
                      <a:pt x="339" y="167"/>
                    </a:cubicBezTo>
                    <a:cubicBezTo>
                      <a:pt x="342" y="164"/>
                      <a:pt x="342" y="164"/>
                      <a:pt x="342" y="164"/>
                    </a:cubicBezTo>
                    <a:cubicBezTo>
                      <a:pt x="342" y="164"/>
                      <a:pt x="342" y="164"/>
                      <a:pt x="342" y="164"/>
                    </a:cubicBezTo>
                    <a:cubicBezTo>
                      <a:pt x="342" y="164"/>
                      <a:pt x="342" y="164"/>
                      <a:pt x="342" y="164"/>
                    </a:cubicBezTo>
                    <a:cubicBezTo>
                      <a:pt x="343" y="164"/>
                      <a:pt x="343" y="164"/>
                      <a:pt x="343" y="164"/>
                    </a:cubicBezTo>
                    <a:cubicBezTo>
                      <a:pt x="346" y="163"/>
                      <a:pt x="346" y="163"/>
                      <a:pt x="346" y="163"/>
                    </a:cubicBezTo>
                    <a:cubicBezTo>
                      <a:pt x="348" y="162"/>
                      <a:pt x="348" y="162"/>
                      <a:pt x="348" y="162"/>
                    </a:cubicBezTo>
                    <a:cubicBezTo>
                      <a:pt x="347" y="161"/>
                      <a:pt x="347" y="161"/>
                      <a:pt x="347" y="161"/>
                    </a:cubicBezTo>
                    <a:cubicBezTo>
                      <a:pt x="350" y="160"/>
                      <a:pt x="350" y="160"/>
                      <a:pt x="350" y="160"/>
                    </a:cubicBezTo>
                    <a:cubicBezTo>
                      <a:pt x="353" y="158"/>
                      <a:pt x="353" y="158"/>
                      <a:pt x="353" y="158"/>
                    </a:cubicBezTo>
                    <a:cubicBezTo>
                      <a:pt x="356" y="155"/>
                      <a:pt x="356" y="155"/>
                      <a:pt x="356" y="155"/>
                    </a:cubicBezTo>
                    <a:cubicBezTo>
                      <a:pt x="358" y="152"/>
                      <a:pt x="358" y="152"/>
                      <a:pt x="358" y="152"/>
                    </a:cubicBezTo>
                    <a:cubicBezTo>
                      <a:pt x="357" y="151"/>
                      <a:pt x="357" y="151"/>
                      <a:pt x="357" y="151"/>
                    </a:cubicBezTo>
                    <a:cubicBezTo>
                      <a:pt x="357" y="151"/>
                      <a:pt x="357" y="151"/>
                      <a:pt x="357" y="151"/>
                    </a:cubicBezTo>
                    <a:cubicBezTo>
                      <a:pt x="360" y="148"/>
                      <a:pt x="360" y="148"/>
                      <a:pt x="360" y="148"/>
                    </a:cubicBezTo>
                    <a:cubicBezTo>
                      <a:pt x="361" y="146"/>
                      <a:pt x="361" y="146"/>
                      <a:pt x="361" y="146"/>
                    </a:cubicBezTo>
                    <a:cubicBezTo>
                      <a:pt x="362" y="142"/>
                      <a:pt x="362" y="142"/>
                      <a:pt x="362" y="142"/>
                    </a:cubicBezTo>
                    <a:cubicBezTo>
                      <a:pt x="363" y="139"/>
                      <a:pt x="363" y="139"/>
                      <a:pt x="363" y="139"/>
                    </a:cubicBezTo>
                    <a:cubicBezTo>
                      <a:pt x="363" y="137"/>
                      <a:pt x="363" y="137"/>
                      <a:pt x="363" y="137"/>
                    </a:cubicBezTo>
                    <a:cubicBezTo>
                      <a:pt x="365" y="134"/>
                      <a:pt x="365" y="134"/>
                      <a:pt x="365" y="134"/>
                    </a:cubicBezTo>
                    <a:cubicBezTo>
                      <a:pt x="365" y="131"/>
                      <a:pt x="365" y="131"/>
                      <a:pt x="365" y="131"/>
                    </a:cubicBezTo>
                    <a:cubicBezTo>
                      <a:pt x="369" y="123"/>
                      <a:pt x="371" y="119"/>
                      <a:pt x="372" y="114"/>
                    </a:cubicBezTo>
                    <a:cubicBezTo>
                      <a:pt x="364" y="115"/>
                      <a:pt x="362" y="114"/>
                      <a:pt x="355" y="114"/>
                    </a:cubicBezTo>
                    <a:close/>
                    <a:moveTo>
                      <a:pt x="289" y="172"/>
                    </a:moveTo>
                    <a:cubicBezTo>
                      <a:pt x="289" y="175"/>
                      <a:pt x="289" y="175"/>
                      <a:pt x="289" y="175"/>
                    </a:cubicBezTo>
                    <a:cubicBezTo>
                      <a:pt x="286" y="175"/>
                      <a:pt x="286" y="175"/>
                      <a:pt x="286" y="175"/>
                    </a:cubicBezTo>
                    <a:cubicBezTo>
                      <a:pt x="284" y="177"/>
                      <a:pt x="284" y="177"/>
                      <a:pt x="284" y="177"/>
                    </a:cubicBezTo>
                    <a:cubicBezTo>
                      <a:pt x="284" y="179"/>
                      <a:pt x="284" y="179"/>
                      <a:pt x="284" y="179"/>
                    </a:cubicBezTo>
                    <a:cubicBezTo>
                      <a:pt x="283" y="180"/>
                      <a:pt x="283" y="180"/>
                      <a:pt x="283" y="180"/>
                    </a:cubicBezTo>
                    <a:cubicBezTo>
                      <a:pt x="282" y="183"/>
                      <a:pt x="282" y="183"/>
                      <a:pt x="282" y="183"/>
                    </a:cubicBezTo>
                    <a:cubicBezTo>
                      <a:pt x="282" y="186"/>
                      <a:pt x="282" y="186"/>
                      <a:pt x="282" y="186"/>
                    </a:cubicBezTo>
                    <a:cubicBezTo>
                      <a:pt x="282" y="186"/>
                      <a:pt x="282" y="186"/>
                      <a:pt x="282" y="186"/>
                    </a:cubicBezTo>
                    <a:cubicBezTo>
                      <a:pt x="278" y="188"/>
                      <a:pt x="278" y="188"/>
                      <a:pt x="278" y="188"/>
                    </a:cubicBezTo>
                    <a:cubicBezTo>
                      <a:pt x="277" y="188"/>
                      <a:pt x="277" y="188"/>
                      <a:pt x="277" y="188"/>
                    </a:cubicBezTo>
                    <a:cubicBezTo>
                      <a:pt x="274" y="190"/>
                      <a:pt x="274" y="190"/>
                      <a:pt x="274" y="190"/>
                    </a:cubicBezTo>
                    <a:cubicBezTo>
                      <a:pt x="271" y="191"/>
                      <a:pt x="271" y="191"/>
                      <a:pt x="271" y="191"/>
                    </a:cubicBezTo>
                    <a:cubicBezTo>
                      <a:pt x="269" y="191"/>
                      <a:pt x="269" y="191"/>
                      <a:pt x="269" y="191"/>
                    </a:cubicBezTo>
                    <a:cubicBezTo>
                      <a:pt x="266" y="191"/>
                      <a:pt x="266" y="191"/>
                      <a:pt x="266" y="191"/>
                    </a:cubicBezTo>
                    <a:cubicBezTo>
                      <a:pt x="264" y="192"/>
                      <a:pt x="264" y="192"/>
                      <a:pt x="264" y="192"/>
                    </a:cubicBezTo>
                    <a:cubicBezTo>
                      <a:pt x="261" y="195"/>
                      <a:pt x="261" y="195"/>
                      <a:pt x="261" y="195"/>
                    </a:cubicBezTo>
                    <a:cubicBezTo>
                      <a:pt x="261" y="196"/>
                      <a:pt x="261" y="196"/>
                      <a:pt x="261" y="196"/>
                    </a:cubicBezTo>
                    <a:cubicBezTo>
                      <a:pt x="260" y="197"/>
                      <a:pt x="260" y="197"/>
                      <a:pt x="260" y="197"/>
                    </a:cubicBezTo>
                    <a:cubicBezTo>
                      <a:pt x="258" y="200"/>
                      <a:pt x="258" y="200"/>
                      <a:pt x="258" y="200"/>
                    </a:cubicBezTo>
                    <a:cubicBezTo>
                      <a:pt x="257" y="203"/>
                      <a:pt x="257" y="203"/>
                      <a:pt x="257" y="203"/>
                    </a:cubicBezTo>
                    <a:cubicBezTo>
                      <a:pt x="257" y="203"/>
                      <a:pt x="257" y="203"/>
                      <a:pt x="257" y="203"/>
                    </a:cubicBezTo>
                    <a:cubicBezTo>
                      <a:pt x="254" y="203"/>
                      <a:pt x="254" y="203"/>
                      <a:pt x="254" y="203"/>
                    </a:cubicBezTo>
                    <a:cubicBezTo>
                      <a:pt x="251" y="202"/>
                      <a:pt x="251" y="202"/>
                      <a:pt x="251" y="202"/>
                    </a:cubicBezTo>
                    <a:cubicBezTo>
                      <a:pt x="248" y="200"/>
                      <a:pt x="248" y="200"/>
                      <a:pt x="248" y="200"/>
                    </a:cubicBezTo>
                    <a:cubicBezTo>
                      <a:pt x="246" y="198"/>
                      <a:pt x="246" y="198"/>
                      <a:pt x="246" y="198"/>
                    </a:cubicBezTo>
                    <a:cubicBezTo>
                      <a:pt x="246" y="197"/>
                      <a:pt x="246" y="197"/>
                      <a:pt x="246" y="197"/>
                    </a:cubicBezTo>
                    <a:cubicBezTo>
                      <a:pt x="243" y="195"/>
                      <a:pt x="243" y="195"/>
                      <a:pt x="243" y="195"/>
                    </a:cubicBezTo>
                    <a:cubicBezTo>
                      <a:pt x="242" y="195"/>
                      <a:pt x="242" y="195"/>
                      <a:pt x="242" y="195"/>
                    </a:cubicBezTo>
                    <a:cubicBezTo>
                      <a:pt x="242" y="194"/>
                      <a:pt x="242" y="194"/>
                      <a:pt x="242" y="194"/>
                    </a:cubicBezTo>
                    <a:cubicBezTo>
                      <a:pt x="242" y="191"/>
                      <a:pt x="242" y="191"/>
                      <a:pt x="242" y="191"/>
                    </a:cubicBezTo>
                    <a:cubicBezTo>
                      <a:pt x="241" y="190"/>
                      <a:pt x="241" y="190"/>
                      <a:pt x="241" y="190"/>
                    </a:cubicBezTo>
                    <a:cubicBezTo>
                      <a:pt x="239" y="187"/>
                      <a:pt x="239" y="187"/>
                      <a:pt x="239" y="187"/>
                    </a:cubicBezTo>
                    <a:cubicBezTo>
                      <a:pt x="239" y="187"/>
                      <a:pt x="239" y="187"/>
                      <a:pt x="239" y="187"/>
                    </a:cubicBezTo>
                    <a:cubicBezTo>
                      <a:pt x="238" y="184"/>
                      <a:pt x="238" y="184"/>
                      <a:pt x="238" y="184"/>
                    </a:cubicBezTo>
                    <a:cubicBezTo>
                      <a:pt x="237" y="182"/>
                      <a:pt x="237" y="182"/>
                      <a:pt x="237" y="182"/>
                    </a:cubicBezTo>
                    <a:cubicBezTo>
                      <a:pt x="235" y="179"/>
                      <a:pt x="235" y="179"/>
                      <a:pt x="235" y="179"/>
                    </a:cubicBezTo>
                    <a:cubicBezTo>
                      <a:pt x="235" y="178"/>
                      <a:pt x="235" y="178"/>
                      <a:pt x="235" y="178"/>
                    </a:cubicBezTo>
                    <a:cubicBezTo>
                      <a:pt x="236" y="178"/>
                      <a:pt x="236" y="178"/>
                      <a:pt x="236" y="178"/>
                    </a:cubicBezTo>
                    <a:cubicBezTo>
                      <a:pt x="236" y="178"/>
                      <a:pt x="236" y="178"/>
                      <a:pt x="236" y="178"/>
                    </a:cubicBezTo>
                    <a:cubicBezTo>
                      <a:pt x="237" y="178"/>
                      <a:pt x="237" y="178"/>
                      <a:pt x="237" y="178"/>
                    </a:cubicBezTo>
                    <a:cubicBezTo>
                      <a:pt x="237" y="177"/>
                      <a:pt x="237" y="177"/>
                      <a:pt x="237" y="177"/>
                    </a:cubicBezTo>
                    <a:cubicBezTo>
                      <a:pt x="237" y="177"/>
                      <a:pt x="237" y="177"/>
                      <a:pt x="237" y="177"/>
                    </a:cubicBezTo>
                    <a:cubicBezTo>
                      <a:pt x="240" y="176"/>
                      <a:pt x="240" y="176"/>
                      <a:pt x="240" y="176"/>
                    </a:cubicBezTo>
                    <a:cubicBezTo>
                      <a:pt x="243" y="174"/>
                      <a:pt x="243" y="174"/>
                      <a:pt x="243" y="174"/>
                    </a:cubicBezTo>
                    <a:cubicBezTo>
                      <a:pt x="245" y="171"/>
                      <a:pt x="245" y="171"/>
                      <a:pt x="245" y="171"/>
                    </a:cubicBezTo>
                    <a:cubicBezTo>
                      <a:pt x="247" y="169"/>
                      <a:pt x="247" y="169"/>
                      <a:pt x="247" y="169"/>
                    </a:cubicBezTo>
                    <a:cubicBezTo>
                      <a:pt x="249" y="167"/>
                      <a:pt x="249" y="167"/>
                      <a:pt x="249" y="167"/>
                    </a:cubicBezTo>
                    <a:cubicBezTo>
                      <a:pt x="250" y="165"/>
                      <a:pt x="250" y="165"/>
                      <a:pt x="250" y="165"/>
                    </a:cubicBezTo>
                    <a:cubicBezTo>
                      <a:pt x="252" y="163"/>
                      <a:pt x="252" y="163"/>
                      <a:pt x="252" y="163"/>
                    </a:cubicBezTo>
                    <a:cubicBezTo>
                      <a:pt x="253" y="162"/>
                      <a:pt x="253" y="162"/>
                      <a:pt x="253" y="162"/>
                    </a:cubicBezTo>
                    <a:cubicBezTo>
                      <a:pt x="256" y="161"/>
                      <a:pt x="256" y="161"/>
                      <a:pt x="256" y="161"/>
                    </a:cubicBezTo>
                    <a:cubicBezTo>
                      <a:pt x="257" y="161"/>
                      <a:pt x="257" y="161"/>
                      <a:pt x="257" y="161"/>
                    </a:cubicBezTo>
                    <a:cubicBezTo>
                      <a:pt x="260" y="158"/>
                      <a:pt x="260" y="158"/>
                      <a:pt x="260" y="158"/>
                    </a:cubicBezTo>
                    <a:cubicBezTo>
                      <a:pt x="261" y="158"/>
                      <a:pt x="261" y="158"/>
                      <a:pt x="261" y="158"/>
                    </a:cubicBezTo>
                    <a:cubicBezTo>
                      <a:pt x="271" y="156"/>
                      <a:pt x="266" y="155"/>
                      <a:pt x="273" y="154"/>
                    </a:cubicBezTo>
                    <a:cubicBezTo>
                      <a:pt x="274" y="155"/>
                      <a:pt x="274" y="155"/>
                      <a:pt x="274" y="155"/>
                    </a:cubicBezTo>
                    <a:cubicBezTo>
                      <a:pt x="275" y="157"/>
                      <a:pt x="275" y="157"/>
                      <a:pt x="275" y="157"/>
                    </a:cubicBezTo>
                    <a:cubicBezTo>
                      <a:pt x="278" y="158"/>
                      <a:pt x="278" y="158"/>
                      <a:pt x="278" y="158"/>
                    </a:cubicBezTo>
                    <a:cubicBezTo>
                      <a:pt x="278" y="159"/>
                      <a:pt x="278" y="159"/>
                      <a:pt x="278" y="159"/>
                    </a:cubicBezTo>
                    <a:cubicBezTo>
                      <a:pt x="281" y="162"/>
                      <a:pt x="281" y="162"/>
                      <a:pt x="281" y="162"/>
                    </a:cubicBezTo>
                    <a:cubicBezTo>
                      <a:pt x="283" y="164"/>
                      <a:pt x="283" y="164"/>
                      <a:pt x="283" y="164"/>
                    </a:cubicBezTo>
                    <a:cubicBezTo>
                      <a:pt x="286" y="167"/>
                      <a:pt x="286" y="167"/>
                      <a:pt x="286" y="167"/>
                    </a:cubicBezTo>
                    <a:cubicBezTo>
                      <a:pt x="289" y="169"/>
                      <a:pt x="289" y="169"/>
                      <a:pt x="289" y="169"/>
                    </a:cubicBezTo>
                    <a:lnTo>
                      <a:pt x="289" y="172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ACACA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90" dirty="0"/>
              </a:p>
            </p:txBody>
          </p:sp>
          <p:sp>
            <p:nvSpPr>
              <p:cNvPr id="11" name="Freeform 4"/>
              <p:cNvSpPr>
                <a:spLocks noChangeAspect="1"/>
              </p:cNvSpPr>
              <p:nvPr/>
            </p:nvSpPr>
            <p:spPr bwMode="gray">
              <a:xfrm>
                <a:off x="6724289" y="3840676"/>
                <a:ext cx="38121" cy="47652"/>
              </a:xfrm>
              <a:custGeom>
                <a:avLst/>
                <a:gdLst>
                  <a:gd name="T0" fmla="*/ 24 w 31"/>
                  <a:gd name="T1" fmla="*/ 5 h 39"/>
                  <a:gd name="T2" fmla="*/ 23 w 31"/>
                  <a:gd name="T3" fmla="*/ 5 h 39"/>
                  <a:gd name="T4" fmla="*/ 20 w 31"/>
                  <a:gd name="T5" fmla="*/ 3 h 39"/>
                  <a:gd name="T6" fmla="*/ 17 w 31"/>
                  <a:gd name="T7" fmla="*/ 1 h 39"/>
                  <a:gd name="T8" fmla="*/ 17 w 31"/>
                  <a:gd name="T9" fmla="*/ 1 h 39"/>
                  <a:gd name="T10" fmla="*/ 16 w 31"/>
                  <a:gd name="T11" fmla="*/ 0 h 39"/>
                  <a:gd name="T12" fmla="*/ 5 w 31"/>
                  <a:gd name="T13" fmla="*/ 11 h 39"/>
                  <a:gd name="T14" fmla="*/ 3 w 31"/>
                  <a:gd name="T15" fmla="*/ 14 h 39"/>
                  <a:gd name="T16" fmla="*/ 1 w 31"/>
                  <a:gd name="T17" fmla="*/ 17 h 39"/>
                  <a:gd name="T18" fmla="*/ 1 w 31"/>
                  <a:gd name="T19" fmla="*/ 18 h 39"/>
                  <a:gd name="T20" fmla="*/ 0 w 31"/>
                  <a:gd name="T21" fmla="*/ 19 h 39"/>
                  <a:gd name="T22" fmla="*/ 0 w 31"/>
                  <a:gd name="T23" fmla="*/ 20 h 39"/>
                  <a:gd name="T24" fmla="*/ 0 w 31"/>
                  <a:gd name="T25" fmla="*/ 23 h 39"/>
                  <a:gd name="T26" fmla="*/ 0 w 31"/>
                  <a:gd name="T27" fmla="*/ 24 h 39"/>
                  <a:gd name="T28" fmla="*/ 1 w 31"/>
                  <a:gd name="T29" fmla="*/ 25 h 39"/>
                  <a:gd name="T30" fmla="*/ 3 w 31"/>
                  <a:gd name="T31" fmla="*/ 27 h 39"/>
                  <a:gd name="T32" fmla="*/ 3 w 31"/>
                  <a:gd name="T33" fmla="*/ 29 h 39"/>
                  <a:gd name="T34" fmla="*/ 3 w 31"/>
                  <a:gd name="T35" fmla="*/ 31 h 39"/>
                  <a:gd name="T36" fmla="*/ 7 w 31"/>
                  <a:gd name="T37" fmla="*/ 35 h 39"/>
                  <a:gd name="T38" fmla="*/ 11 w 31"/>
                  <a:gd name="T39" fmla="*/ 36 h 39"/>
                  <a:gd name="T40" fmla="*/ 17 w 31"/>
                  <a:gd name="T41" fmla="*/ 39 h 39"/>
                  <a:gd name="T42" fmla="*/ 23 w 31"/>
                  <a:gd name="T43" fmla="*/ 39 h 39"/>
                  <a:gd name="T44" fmla="*/ 25 w 31"/>
                  <a:gd name="T45" fmla="*/ 38 h 39"/>
                  <a:gd name="T46" fmla="*/ 25 w 31"/>
                  <a:gd name="T47" fmla="*/ 35 h 39"/>
                  <a:gd name="T48" fmla="*/ 26 w 31"/>
                  <a:gd name="T49" fmla="*/ 32 h 39"/>
                  <a:gd name="T50" fmla="*/ 27 w 31"/>
                  <a:gd name="T51" fmla="*/ 29 h 39"/>
                  <a:gd name="T52" fmla="*/ 27 w 31"/>
                  <a:gd name="T53" fmla="*/ 26 h 39"/>
                  <a:gd name="T54" fmla="*/ 30 w 31"/>
                  <a:gd name="T55" fmla="*/ 27 h 39"/>
                  <a:gd name="T56" fmla="*/ 30 w 31"/>
                  <a:gd name="T57" fmla="*/ 24 h 39"/>
                  <a:gd name="T58" fmla="*/ 30 w 31"/>
                  <a:gd name="T59" fmla="*/ 21 h 39"/>
                  <a:gd name="T60" fmla="*/ 30 w 31"/>
                  <a:gd name="T61" fmla="*/ 18 h 39"/>
                  <a:gd name="T62" fmla="*/ 29 w 31"/>
                  <a:gd name="T63" fmla="*/ 15 h 39"/>
                  <a:gd name="T64" fmla="*/ 30 w 31"/>
                  <a:gd name="T65" fmla="*/ 12 h 39"/>
                  <a:gd name="T66" fmla="*/ 28 w 31"/>
                  <a:gd name="T67" fmla="*/ 6 h 39"/>
                  <a:gd name="T68" fmla="*/ 25 w 31"/>
                  <a:gd name="T69" fmla="*/ 6 h 39"/>
                  <a:gd name="T70" fmla="*/ 24 w 31"/>
                  <a:gd name="T71" fmla="*/ 5 h 3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1"/>
                  <a:gd name="T109" fmla="*/ 0 h 39"/>
                  <a:gd name="T110" fmla="*/ 31 w 31"/>
                  <a:gd name="T111" fmla="*/ 39 h 3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1" h="39">
                    <a:moveTo>
                      <a:pt x="24" y="5"/>
                    </a:moveTo>
                    <a:cubicBezTo>
                      <a:pt x="23" y="5"/>
                      <a:pt x="23" y="5"/>
                      <a:pt x="23" y="5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4"/>
                      <a:pt x="10" y="5"/>
                      <a:pt x="5" y="11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8"/>
                      <a:pt x="31" y="8"/>
                      <a:pt x="28" y="6"/>
                    </a:cubicBezTo>
                    <a:cubicBezTo>
                      <a:pt x="25" y="6"/>
                      <a:pt x="25" y="6"/>
                      <a:pt x="25" y="6"/>
                    </a:cubicBezTo>
                    <a:lnTo>
                      <a:pt x="24" y="5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ACACA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90" dirty="0"/>
              </a:p>
            </p:txBody>
          </p:sp>
          <p:sp>
            <p:nvSpPr>
              <p:cNvPr id="12" name="Freeform 5"/>
              <p:cNvSpPr>
                <a:spLocks noChangeAspect="1"/>
              </p:cNvSpPr>
              <p:nvPr/>
            </p:nvSpPr>
            <p:spPr bwMode="gray">
              <a:xfrm>
                <a:off x="6613329" y="3923046"/>
                <a:ext cx="66712" cy="60586"/>
              </a:xfrm>
              <a:custGeom>
                <a:avLst/>
                <a:gdLst>
                  <a:gd name="T0" fmla="*/ 46 w 54"/>
                  <a:gd name="T1" fmla="*/ 8 h 49"/>
                  <a:gd name="T2" fmla="*/ 43 w 54"/>
                  <a:gd name="T3" fmla="*/ 4 h 49"/>
                  <a:gd name="T4" fmla="*/ 39 w 54"/>
                  <a:gd name="T5" fmla="*/ 1 h 49"/>
                  <a:gd name="T6" fmla="*/ 26 w 54"/>
                  <a:gd name="T7" fmla="*/ 4 h 49"/>
                  <a:gd name="T8" fmla="*/ 22 w 54"/>
                  <a:gd name="T9" fmla="*/ 7 h 49"/>
                  <a:gd name="T10" fmla="*/ 18 w 54"/>
                  <a:gd name="T11" fmla="*/ 8 h 49"/>
                  <a:gd name="T12" fmla="*/ 15 w 54"/>
                  <a:gd name="T13" fmla="*/ 11 h 49"/>
                  <a:gd name="T14" fmla="*/ 12 w 54"/>
                  <a:gd name="T15" fmla="*/ 15 h 49"/>
                  <a:gd name="T16" fmla="*/ 8 w 54"/>
                  <a:gd name="T17" fmla="*/ 20 h 49"/>
                  <a:gd name="T18" fmla="*/ 2 w 54"/>
                  <a:gd name="T19" fmla="*/ 23 h 49"/>
                  <a:gd name="T20" fmla="*/ 2 w 54"/>
                  <a:gd name="T21" fmla="*/ 24 h 49"/>
                  <a:gd name="T22" fmla="*/ 1 w 54"/>
                  <a:gd name="T23" fmla="*/ 24 h 49"/>
                  <a:gd name="T24" fmla="*/ 0 w 54"/>
                  <a:gd name="T25" fmla="*/ 25 h 49"/>
                  <a:gd name="T26" fmla="*/ 3 w 54"/>
                  <a:gd name="T27" fmla="*/ 30 h 49"/>
                  <a:gd name="T28" fmla="*/ 4 w 54"/>
                  <a:gd name="T29" fmla="*/ 33 h 49"/>
                  <a:gd name="T30" fmla="*/ 7 w 54"/>
                  <a:gd name="T31" fmla="*/ 37 h 49"/>
                  <a:gd name="T32" fmla="*/ 7 w 54"/>
                  <a:gd name="T33" fmla="*/ 41 h 49"/>
                  <a:gd name="T34" fmla="*/ 11 w 54"/>
                  <a:gd name="T35" fmla="*/ 43 h 49"/>
                  <a:gd name="T36" fmla="*/ 13 w 54"/>
                  <a:gd name="T37" fmla="*/ 46 h 49"/>
                  <a:gd name="T38" fmla="*/ 19 w 54"/>
                  <a:gd name="T39" fmla="*/ 49 h 49"/>
                  <a:gd name="T40" fmla="*/ 22 w 54"/>
                  <a:gd name="T41" fmla="*/ 49 h 49"/>
                  <a:gd name="T42" fmla="*/ 25 w 54"/>
                  <a:gd name="T43" fmla="*/ 43 h 49"/>
                  <a:gd name="T44" fmla="*/ 26 w 54"/>
                  <a:gd name="T45" fmla="*/ 41 h 49"/>
                  <a:gd name="T46" fmla="*/ 31 w 54"/>
                  <a:gd name="T47" fmla="*/ 37 h 49"/>
                  <a:gd name="T48" fmla="*/ 36 w 54"/>
                  <a:gd name="T49" fmla="*/ 37 h 49"/>
                  <a:gd name="T50" fmla="*/ 42 w 54"/>
                  <a:gd name="T51" fmla="*/ 34 h 49"/>
                  <a:gd name="T52" fmla="*/ 47 w 54"/>
                  <a:gd name="T53" fmla="*/ 32 h 49"/>
                  <a:gd name="T54" fmla="*/ 47 w 54"/>
                  <a:gd name="T55" fmla="*/ 29 h 49"/>
                  <a:gd name="T56" fmla="*/ 49 w 54"/>
                  <a:gd name="T57" fmla="*/ 25 h 49"/>
                  <a:gd name="T58" fmla="*/ 51 w 54"/>
                  <a:gd name="T59" fmla="*/ 21 h 49"/>
                  <a:gd name="T60" fmla="*/ 54 w 54"/>
                  <a:gd name="T61" fmla="*/ 18 h 49"/>
                  <a:gd name="T62" fmla="*/ 51 w 54"/>
                  <a:gd name="T63" fmla="*/ 13 h 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4"/>
                  <a:gd name="T97" fmla="*/ 0 h 49"/>
                  <a:gd name="T98" fmla="*/ 54 w 54"/>
                  <a:gd name="T99" fmla="*/ 49 h 4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4" h="49">
                    <a:moveTo>
                      <a:pt x="48" y="10"/>
                    </a:moveTo>
                    <a:cubicBezTo>
                      <a:pt x="46" y="8"/>
                      <a:pt x="46" y="8"/>
                      <a:pt x="46" y="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1" y="1"/>
                      <a:pt x="36" y="2"/>
                      <a:pt x="26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42" y="34"/>
                      <a:pt x="42" y="34"/>
                      <a:pt x="42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1" y="13"/>
                      <a:pt x="51" y="13"/>
                      <a:pt x="51" y="13"/>
                    </a:cubicBezTo>
                    <a:lnTo>
                      <a:pt x="48" y="1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ACACA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90" dirty="0"/>
              </a:p>
            </p:txBody>
          </p:sp>
          <p:sp>
            <p:nvSpPr>
              <p:cNvPr id="13" name="Freeform 6"/>
              <p:cNvSpPr>
                <a:spLocks noChangeAspect="1"/>
              </p:cNvSpPr>
              <p:nvPr/>
            </p:nvSpPr>
            <p:spPr bwMode="gray">
              <a:xfrm>
                <a:off x="6579974" y="3541149"/>
                <a:ext cx="227364" cy="202181"/>
              </a:xfrm>
              <a:custGeom>
                <a:avLst/>
                <a:gdLst>
                  <a:gd name="T0" fmla="*/ 115 w 185"/>
                  <a:gd name="T1" fmla="*/ 1 h 165"/>
                  <a:gd name="T2" fmla="*/ 93 w 185"/>
                  <a:gd name="T3" fmla="*/ 7 h 165"/>
                  <a:gd name="T4" fmla="*/ 87 w 185"/>
                  <a:gd name="T5" fmla="*/ 13 h 165"/>
                  <a:gd name="T6" fmla="*/ 85 w 185"/>
                  <a:gd name="T7" fmla="*/ 22 h 165"/>
                  <a:gd name="T8" fmla="*/ 79 w 185"/>
                  <a:gd name="T9" fmla="*/ 24 h 165"/>
                  <a:gd name="T10" fmla="*/ 57 w 185"/>
                  <a:gd name="T11" fmla="*/ 41 h 165"/>
                  <a:gd name="T12" fmla="*/ 53 w 185"/>
                  <a:gd name="T13" fmla="*/ 45 h 165"/>
                  <a:gd name="T14" fmla="*/ 45 w 185"/>
                  <a:gd name="T15" fmla="*/ 55 h 165"/>
                  <a:gd name="T16" fmla="*/ 37 w 185"/>
                  <a:gd name="T17" fmla="*/ 58 h 165"/>
                  <a:gd name="T18" fmla="*/ 30 w 185"/>
                  <a:gd name="T19" fmla="*/ 58 h 165"/>
                  <a:gd name="T20" fmla="*/ 21 w 185"/>
                  <a:gd name="T21" fmla="*/ 56 h 165"/>
                  <a:gd name="T22" fmla="*/ 14 w 185"/>
                  <a:gd name="T23" fmla="*/ 56 h 165"/>
                  <a:gd name="T24" fmla="*/ 9 w 185"/>
                  <a:gd name="T25" fmla="*/ 53 h 165"/>
                  <a:gd name="T26" fmla="*/ 1 w 185"/>
                  <a:gd name="T27" fmla="*/ 53 h 165"/>
                  <a:gd name="T28" fmla="*/ 1 w 185"/>
                  <a:gd name="T29" fmla="*/ 59 h 165"/>
                  <a:gd name="T30" fmla="*/ 6 w 185"/>
                  <a:gd name="T31" fmla="*/ 68 h 165"/>
                  <a:gd name="T32" fmla="*/ 12 w 185"/>
                  <a:gd name="T33" fmla="*/ 74 h 165"/>
                  <a:gd name="T34" fmla="*/ 16 w 185"/>
                  <a:gd name="T35" fmla="*/ 82 h 165"/>
                  <a:gd name="T36" fmla="*/ 29 w 185"/>
                  <a:gd name="T37" fmla="*/ 101 h 165"/>
                  <a:gd name="T38" fmla="*/ 38 w 185"/>
                  <a:gd name="T39" fmla="*/ 106 h 165"/>
                  <a:gd name="T40" fmla="*/ 45 w 185"/>
                  <a:gd name="T41" fmla="*/ 118 h 165"/>
                  <a:gd name="T42" fmla="*/ 54 w 185"/>
                  <a:gd name="T43" fmla="*/ 118 h 165"/>
                  <a:gd name="T44" fmla="*/ 55 w 185"/>
                  <a:gd name="T45" fmla="*/ 122 h 165"/>
                  <a:gd name="T46" fmla="*/ 61 w 185"/>
                  <a:gd name="T47" fmla="*/ 144 h 165"/>
                  <a:gd name="T48" fmla="*/ 70 w 185"/>
                  <a:gd name="T49" fmla="*/ 146 h 165"/>
                  <a:gd name="T50" fmla="*/ 79 w 185"/>
                  <a:gd name="T51" fmla="*/ 148 h 165"/>
                  <a:gd name="T52" fmla="*/ 85 w 185"/>
                  <a:gd name="T53" fmla="*/ 150 h 165"/>
                  <a:gd name="T54" fmla="*/ 87 w 185"/>
                  <a:gd name="T55" fmla="*/ 157 h 165"/>
                  <a:gd name="T56" fmla="*/ 95 w 185"/>
                  <a:gd name="T57" fmla="*/ 159 h 165"/>
                  <a:gd name="T58" fmla="*/ 104 w 185"/>
                  <a:gd name="T59" fmla="*/ 160 h 165"/>
                  <a:gd name="T60" fmla="*/ 107 w 185"/>
                  <a:gd name="T61" fmla="*/ 160 h 165"/>
                  <a:gd name="T62" fmla="*/ 115 w 185"/>
                  <a:gd name="T63" fmla="*/ 163 h 165"/>
                  <a:gd name="T64" fmla="*/ 132 w 185"/>
                  <a:gd name="T65" fmla="*/ 164 h 165"/>
                  <a:gd name="T66" fmla="*/ 164 w 185"/>
                  <a:gd name="T67" fmla="*/ 139 h 165"/>
                  <a:gd name="T68" fmla="*/ 164 w 185"/>
                  <a:gd name="T69" fmla="*/ 134 h 165"/>
                  <a:gd name="T70" fmla="*/ 167 w 185"/>
                  <a:gd name="T71" fmla="*/ 124 h 165"/>
                  <a:gd name="T72" fmla="*/ 174 w 185"/>
                  <a:gd name="T73" fmla="*/ 118 h 165"/>
                  <a:gd name="T74" fmla="*/ 181 w 185"/>
                  <a:gd name="T75" fmla="*/ 101 h 165"/>
                  <a:gd name="T76" fmla="*/ 178 w 185"/>
                  <a:gd name="T77" fmla="*/ 96 h 165"/>
                  <a:gd name="T78" fmla="*/ 178 w 185"/>
                  <a:gd name="T79" fmla="*/ 87 h 165"/>
                  <a:gd name="T80" fmla="*/ 175 w 185"/>
                  <a:gd name="T81" fmla="*/ 83 h 165"/>
                  <a:gd name="T82" fmla="*/ 176 w 185"/>
                  <a:gd name="T83" fmla="*/ 79 h 165"/>
                  <a:gd name="T84" fmla="*/ 180 w 185"/>
                  <a:gd name="T85" fmla="*/ 72 h 165"/>
                  <a:gd name="T86" fmla="*/ 183 w 185"/>
                  <a:gd name="T87" fmla="*/ 68 h 165"/>
                  <a:gd name="T88" fmla="*/ 183 w 185"/>
                  <a:gd name="T89" fmla="*/ 61 h 165"/>
                  <a:gd name="T90" fmla="*/ 184 w 185"/>
                  <a:gd name="T91" fmla="*/ 52 h 165"/>
                  <a:gd name="T92" fmla="*/ 185 w 185"/>
                  <a:gd name="T93" fmla="*/ 43 h 165"/>
                  <a:gd name="T94" fmla="*/ 184 w 185"/>
                  <a:gd name="T95" fmla="*/ 39 h 165"/>
                  <a:gd name="T96" fmla="*/ 184 w 185"/>
                  <a:gd name="T97" fmla="*/ 30 h 165"/>
                  <a:gd name="T98" fmla="*/ 180 w 185"/>
                  <a:gd name="T99" fmla="*/ 27 h 165"/>
                  <a:gd name="T100" fmla="*/ 175 w 185"/>
                  <a:gd name="T101" fmla="*/ 23 h 165"/>
                  <a:gd name="T102" fmla="*/ 166 w 185"/>
                  <a:gd name="T103" fmla="*/ 20 h 165"/>
                  <a:gd name="T104" fmla="*/ 157 w 185"/>
                  <a:gd name="T105" fmla="*/ 16 h 165"/>
                  <a:gd name="T106" fmla="*/ 148 w 185"/>
                  <a:gd name="T107" fmla="*/ 13 h 165"/>
                  <a:gd name="T108" fmla="*/ 140 w 185"/>
                  <a:gd name="T109" fmla="*/ 10 h 165"/>
                  <a:gd name="T110" fmla="*/ 125 w 185"/>
                  <a:gd name="T111" fmla="*/ 7 h 165"/>
                  <a:gd name="T112" fmla="*/ 122 w 185"/>
                  <a:gd name="T113" fmla="*/ 1 h 16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85"/>
                  <a:gd name="T172" fmla="*/ 0 h 165"/>
                  <a:gd name="T173" fmla="*/ 185 w 185"/>
                  <a:gd name="T174" fmla="*/ 165 h 16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85" h="165">
                    <a:moveTo>
                      <a:pt x="121" y="1"/>
                    </a:moveTo>
                    <a:cubicBezTo>
                      <a:pt x="118" y="1"/>
                      <a:pt x="118" y="1"/>
                      <a:pt x="118" y="1"/>
                    </a:cubicBezTo>
                    <a:cubicBezTo>
                      <a:pt x="115" y="1"/>
                      <a:pt x="115" y="1"/>
                      <a:pt x="115" y="1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106" y="1"/>
                      <a:pt x="101" y="2"/>
                      <a:pt x="96" y="5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0" y="9"/>
                      <a:pt x="90" y="9"/>
                      <a:pt x="90" y="9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7" y="13"/>
                      <a:pt x="87" y="13"/>
                      <a:pt x="87" y="13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87" y="19"/>
                      <a:pt x="87" y="19"/>
                      <a:pt x="87" y="19"/>
                    </a:cubicBezTo>
                    <a:cubicBezTo>
                      <a:pt x="85" y="22"/>
                      <a:pt x="85" y="22"/>
                      <a:pt x="85" y="22"/>
                    </a:cubicBezTo>
                    <a:cubicBezTo>
                      <a:pt x="85" y="22"/>
                      <a:pt x="85" y="22"/>
                      <a:pt x="85" y="22"/>
                    </a:cubicBezTo>
                    <a:cubicBezTo>
                      <a:pt x="83" y="23"/>
                      <a:pt x="83" y="23"/>
                      <a:pt x="83" y="23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67" y="32"/>
                      <a:pt x="61" y="30"/>
                      <a:pt x="57" y="41"/>
                    </a:cubicBezTo>
                    <a:cubicBezTo>
                      <a:pt x="55" y="44"/>
                      <a:pt x="55" y="44"/>
                      <a:pt x="55" y="4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2" y="57"/>
                      <a:pt x="42" y="57"/>
                      <a:pt x="42" y="57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27" y="56"/>
                      <a:pt x="27" y="56"/>
                      <a:pt x="27" y="56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4" y="62"/>
                      <a:pt x="4" y="62"/>
                      <a:pt x="4" y="62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9" y="71"/>
                      <a:pt x="9" y="71"/>
                      <a:pt x="9" y="71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13" y="77"/>
                      <a:pt x="13" y="77"/>
                      <a:pt x="13" y="77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6" y="82"/>
                      <a:pt x="16" y="82"/>
                      <a:pt x="16" y="82"/>
                    </a:cubicBezTo>
                    <a:cubicBezTo>
                      <a:pt x="16" y="85"/>
                      <a:pt x="16" y="85"/>
                      <a:pt x="16" y="85"/>
                    </a:cubicBezTo>
                    <a:cubicBezTo>
                      <a:pt x="22" y="96"/>
                      <a:pt x="17" y="92"/>
                      <a:pt x="28" y="100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8" y="106"/>
                      <a:pt x="38" y="106"/>
                      <a:pt x="38" y="106"/>
                    </a:cubicBezTo>
                    <a:cubicBezTo>
                      <a:pt x="40" y="106"/>
                      <a:pt x="40" y="106"/>
                      <a:pt x="40" y="106"/>
                    </a:cubicBezTo>
                    <a:cubicBezTo>
                      <a:pt x="40" y="106"/>
                      <a:pt x="40" y="106"/>
                      <a:pt x="40" y="106"/>
                    </a:cubicBezTo>
                    <a:cubicBezTo>
                      <a:pt x="46" y="109"/>
                      <a:pt x="47" y="112"/>
                      <a:pt x="45" y="118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51" y="118"/>
                      <a:pt x="51" y="118"/>
                      <a:pt x="51" y="118"/>
                    </a:cubicBezTo>
                    <a:cubicBezTo>
                      <a:pt x="54" y="118"/>
                      <a:pt x="54" y="118"/>
                      <a:pt x="54" y="118"/>
                    </a:cubicBezTo>
                    <a:cubicBezTo>
                      <a:pt x="56" y="119"/>
                      <a:pt x="56" y="119"/>
                      <a:pt x="56" y="119"/>
                    </a:cubicBezTo>
                    <a:cubicBezTo>
                      <a:pt x="56" y="119"/>
                      <a:pt x="56" y="119"/>
                      <a:pt x="56" y="119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6" y="125"/>
                      <a:pt x="56" y="125"/>
                      <a:pt x="56" y="125"/>
                    </a:cubicBezTo>
                    <a:cubicBezTo>
                      <a:pt x="52" y="138"/>
                      <a:pt x="60" y="133"/>
                      <a:pt x="60" y="143"/>
                    </a:cubicBezTo>
                    <a:cubicBezTo>
                      <a:pt x="61" y="144"/>
                      <a:pt x="61" y="144"/>
                      <a:pt x="61" y="144"/>
                    </a:cubicBezTo>
                    <a:cubicBezTo>
                      <a:pt x="64" y="145"/>
                      <a:pt x="64" y="145"/>
                      <a:pt x="64" y="145"/>
                    </a:cubicBezTo>
                    <a:cubicBezTo>
                      <a:pt x="67" y="145"/>
                      <a:pt x="67" y="145"/>
                      <a:pt x="67" y="145"/>
                    </a:cubicBezTo>
                    <a:cubicBezTo>
                      <a:pt x="70" y="146"/>
                      <a:pt x="70" y="146"/>
                      <a:pt x="70" y="146"/>
                    </a:cubicBezTo>
                    <a:cubicBezTo>
                      <a:pt x="73" y="147"/>
                      <a:pt x="73" y="147"/>
                      <a:pt x="73" y="147"/>
                    </a:cubicBezTo>
                    <a:cubicBezTo>
                      <a:pt x="76" y="146"/>
                      <a:pt x="76" y="146"/>
                      <a:pt x="76" y="146"/>
                    </a:cubicBezTo>
                    <a:cubicBezTo>
                      <a:pt x="79" y="148"/>
                      <a:pt x="79" y="148"/>
                      <a:pt x="79" y="148"/>
                    </a:cubicBezTo>
                    <a:cubicBezTo>
                      <a:pt x="82" y="149"/>
                      <a:pt x="82" y="149"/>
                      <a:pt x="82" y="149"/>
                    </a:cubicBezTo>
                    <a:cubicBezTo>
                      <a:pt x="85" y="150"/>
                      <a:pt x="85" y="150"/>
                      <a:pt x="85" y="150"/>
                    </a:cubicBezTo>
                    <a:cubicBezTo>
                      <a:pt x="85" y="150"/>
                      <a:pt x="85" y="150"/>
                      <a:pt x="85" y="150"/>
                    </a:cubicBezTo>
                    <a:cubicBezTo>
                      <a:pt x="86" y="151"/>
                      <a:pt x="86" y="151"/>
                      <a:pt x="86" y="151"/>
                    </a:cubicBezTo>
                    <a:cubicBezTo>
                      <a:pt x="85" y="154"/>
                      <a:pt x="85" y="154"/>
                      <a:pt x="85" y="154"/>
                    </a:cubicBezTo>
                    <a:cubicBezTo>
                      <a:pt x="87" y="157"/>
                      <a:pt x="87" y="157"/>
                      <a:pt x="87" y="157"/>
                    </a:cubicBezTo>
                    <a:cubicBezTo>
                      <a:pt x="90" y="157"/>
                      <a:pt x="90" y="157"/>
                      <a:pt x="90" y="157"/>
                    </a:cubicBezTo>
                    <a:cubicBezTo>
                      <a:pt x="92" y="160"/>
                      <a:pt x="92" y="160"/>
                      <a:pt x="92" y="160"/>
                    </a:cubicBezTo>
                    <a:cubicBezTo>
                      <a:pt x="95" y="159"/>
                      <a:pt x="95" y="159"/>
                      <a:pt x="95" y="159"/>
                    </a:cubicBezTo>
                    <a:cubicBezTo>
                      <a:pt x="98" y="159"/>
                      <a:pt x="98" y="159"/>
                      <a:pt x="98" y="159"/>
                    </a:cubicBezTo>
                    <a:cubicBezTo>
                      <a:pt x="101" y="158"/>
                      <a:pt x="101" y="158"/>
                      <a:pt x="101" y="158"/>
                    </a:cubicBezTo>
                    <a:cubicBezTo>
                      <a:pt x="104" y="160"/>
                      <a:pt x="104" y="160"/>
                      <a:pt x="104" y="160"/>
                    </a:cubicBezTo>
                    <a:cubicBezTo>
                      <a:pt x="105" y="160"/>
                      <a:pt x="105" y="160"/>
                      <a:pt x="105" y="160"/>
                    </a:cubicBezTo>
                    <a:cubicBezTo>
                      <a:pt x="106" y="160"/>
                      <a:pt x="106" y="160"/>
                      <a:pt x="106" y="160"/>
                    </a:cubicBezTo>
                    <a:cubicBezTo>
                      <a:pt x="107" y="160"/>
                      <a:pt x="107" y="160"/>
                      <a:pt x="107" y="160"/>
                    </a:cubicBezTo>
                    <a:cubicBezTo>
                      <a:pt x="109" y="162"/>
                      <a:pt x="109" y="162"/>
                      <a:pt x="109" y="162"/>
                    </a:cubicBezTo>
                    <a:cubicBezTo>
                      <a:pt x="112" y="162"/>
                      <a:pt x="112" y="162"/>
                      <a:pt x="112" y="162"/>
                    </a:cubicBezTo>
                    <a:cubicBezTo>
                      <a:pt x="115" y="163"/>
                      <a:pt x="115" y="163"/>
                      <a:pt x="115" y="163"/>
                    </a:cubicBezTo>
                    <a:cubicBezTo>
                      <a:pt x="120" y="163"/>
                      <a:pt x="124" y="163"/>
                      <a:pt x="128" y="162"/>
                    </a:cubicBezTo>
                    <a:cubicBezTo>
                      <a:pt x="131" y="163"/>
                      <a:pt x="131" y="163"/>
                      <a:pt x="131" y="163"/>
                    </a:cubicBezTo>
                    <a:cubicBezTo>
                      <a:pt x="132" y="164"/>
                      <a:pt x="132" y="164"/>
                      <a:pt x="132" y="164"/>
                    </a:cubicBezTo>
                    <a:cubicBezTo>
                      <a:pt x="135" y="164"/>
                      <a:pt x="135" y="164"/>
                      <a:pt x="135" y="164"/>
                    </a:cubicBezTo>
                    <a:cubicBezTo>
                      <a:pt x="136" y="165"/>
                      <a:pt x="136" y="165"/>
                      <a:pt x="136" y="165"/>
                    </a:cubicBezTo>
                    <a:cubicBezTo>
                      <a:pt x="145" y="159"/>
                      <a:pt x="156" y="146"/>
                      <a:pt x="164" y="139"/>
                    </a:cubicBezTo>
                    <a:cubicBezTo>
                      <a:pt x="166" y="140"/>
                      <a:pt x="166" y="140"/>
                      <a:pt x="166" y="140"/>
                    </a:cubicBezTo>
                    <a:cubicBezTo>
                      <a:pt x="165" y="137"/>
                      <a:pt x="165" y="137"/>
                      <a:pt x="165" y="137"/>
                    </a:cubicBezTo>
                    <a:cubicBezTo>
                      <a:pt x="164" y="134"/>
                      <a:pt x="164" y="134"/>
                      <a:pt x="164" y="134"/>
                    </a:cubicBezTo>
                    <a:cubicBezTo>
                      <a:pt x="167" y="131"/>
                      <a:pt x="167" y="131"/>
                      <a:pt x="167" y="131"/>
                    </a:cubicBezTo>
                    <a:cubicBezTo>
                      <a:pt x="167" y="128"/>
                      <a:pt x="167" y="128"/>
                      <a:pt x="167" y="128"/>
                    </a:cubicBezTo>
                    <a:cubicBezTo>
                      <a:pt x="167" y="124"/>
                      <a:pt x="167" y="124"/>
                      <a:pt x="167" y="124"/>
                    </a:cubicBezTo>
                    <a:cubicBezTo>
                      <a:pt x="168" y="121"/>
                      <a:pt x="168" y="121"/>
                      <a:pt x="168" y="121"/>
                    </a:cubicBezTo>
                    <a:cubicBezTo>
                      <a:pt x="171" y="121"/>
                      <a:pt x="171" y="121"/>
                      <a:pt x="171" y="121"/>
                    </a:cubicBezTo>
                    <a:cubicBezTo>
                      <a:pt x="174" y="118"/>
                      <a:pt x="174" y="118"/>
                      <a:pt x="174" y="118"/>
                    </a:cubicBezTo>
                    <a:cubicBezTo>
                      <a:pt x="174" y="117"/>
                      <a:pt x="174" y="117"/>
                      <a:pt x="174" y="117"/>
                    </a:cubicBezTo>
                    <a:cubicBezTo>
                      <a:pt x="176" y="115"/>
                      <a:pt x="176" y="115"/>
                      <a:pt x="176" y="115"/>
                    </a:cubicBezTo>
                    <a:cubicBezTo>
                      <a:pt x="179" y="107"/>
                      <a:pt x="182" y="110"/>
                      <a:pt x="181" y="101"/>
                    </a:cubicBezTo>
                    <a:cubicBezTo>
                      <a:pt x="178" y="100"/>
                      <a:pt x="178" y="100"/>
                      <a:pt x="178" y="100"/>
                    </a:cubicBezTo>
                    <a:cubicBezTo>
                      <a:pt x="177" y="97"/>
                      <a:pt x="177" y="97"/>
                      <a:pt x="177" y="97"/>
                    </a:cubicBezTo>
                    <a:cubicBezTo>
                      <a:pt x="178" y="96"/>
                      <a:pt x="178" y="96"/>
                      <a:pt x="178" y="96"/>
                    </a:cubicBezTo>
                    <a:cubicBezTo>
                      <a:pt x="176" y="93"/>
                      <a:pt x="176" y="93"/>
                      <a:pt x="176" y="93"/>
                    </a:cubicBezTo>
                    <a:cubicBezTo>
                      <a:pt x="178" y="90"/>
                      <a:pt x="178" y="90"/>
                      <a:pt x="178" y="90"/>
                    </a:cubicBezTo>
                    <a:cubicBezTo>
                      <a:pt x="178" y="87"/>
                      <a:pt x="178" y="87"/>
                      <a:pt x="178" y="87"/>
                    </a:cubicBezTo>
                    <a:cubicBezTo>
                      <a:pt x="178" y="84"/>
                      <a:pt x="178" y="84"/>
                      <a:pt x="178" y="84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3"/>
                      <a:pt x="175" y="83"/>
                      <a:pt x="175" y="83"/>
                    </a:cubicBezTo>
                    <a:cubicBezTo>
                      <a:pt x="175" y="81"/>
                      <a:pt x="175" y="81"/>
                      <a:pt x="175" y="81"/>
                    </a:cubicBezTo>
                    <a:cubicBezTo>
                      <a:pt x="176" y="79"/>
                      <a:pt x="176" y="79"/>
                      <a:pt x="176" y="79"/>
                    </a:cubicBezTo>
                    <a:cubicBezTo>
                      <a:pt x="178" y="78"/>
                      <a:pt x="178" y="78"/>
                      <a:pt x="178" y="78"/>
                    </a:cubicBezTo>
                    <a:cubicBezTo>
                      <a:pt x="181" y="75"/>
                      <a:pt x="181" y="75"/>
                      <a:pt x="181" y="75"/>
                    </a:cubicBezTo>
                    <a:cubicBezTo>
                      <a:pt x="180" y="72"/>
                      <a:pt x="180" y="72"/>
                      <a:pt x="180" y="72"/>
                    </a:cubicBezTo>
                    <a:cubicBezTo>
                      <a:pt x="183" y="70"/>
                      <a:pt x="183" y="70"/>
                      <a:pt x="183" y="70"/>
                    </a:cubicBezTo>
                    <a:cubicBezTo>
                      <a:pt x="183" y="69"/>
                      <a:pt x="183" y="69"/>
                      <a:pt x="183" y="69"/>
                    </a:cubicBezTo>
                    <a:cubicBezTo>
                      <a:pt x="183" y="68"/>
                      <a:pt x="183" y="68"/>
                      <a:pt x="183" y="68"/>
                    </a:cubicBezTo>
                    <a:cubicBezTo>
                      <a:pt x="184" y="67"/>
                      <a:pt x="184" y="67"/>
                      <a:pt x="184" y="67"/>
                    </a:cubicBezTo>
                    <a:cubicBezTo>
                      <a:pt x="182" y="64"/>
                      <a:pt x="182" y="64"/>
                      <a:pt x="182" y="64"/>
                    </a:cubicBezTo>
                    <a:cubicBezTo>
                      <a:pt x="183" y="61"/>
                      <a:pt x="183" y="61"/>
                      <a:pt x="183" y="61"/>
                    </a:cubicBezTo>
                    <a:cubicBezTo>
                      <a:pt x="182" y="58"/>
                      <a:pt x="182" y="58"/>
                      <a:pt x="182" y="58"/>
                    </a:cubicBezTo>
                    <a:cubicBezTo>
                      <a:pt x="183" y="55"/>
                      <a:pt x="183" y="55"/>
                      <a:pt x="183" y="55"/>
                    </a:cubicBezTo>
                    <a:cubicBezTo>
                      <a:pt x="184" y="52"/>
                      <a:pt x="184" y="52"/>
                      <a:pt x="184" y="52"/>
                    </a:cubicBezTo>
                    <a:cubicBezTo>
                      <a:pt x="185" y="49"/>
                      <a:pt x="185" y="49"/>
                      <a:pt x="185" y="49"/>
                    </a:cubicBezTo>
                    <a:cubicBezTo>
                      <a:pt x="183" y="46"/>
                      <a:pt x="183" y="46"/>
                      <a:pt x="183" y="46"/>
                    </a:cubicBezTo>
                    <a:cubicBezTo>
                      <a:pt x="185" y="43"/>
                      <a:pt x="185" y="43"/>
                      <a:pt x="185" y="43"/>
                    </a:cubicBezTo>
                    <a:cubicBezTo>
                      <a:pt x="185" y="43"/>
                      <a:pt x="185" y="43"/>
                      <a:pt x="185" y="43"/>
                    </a:cubicBezTo>
                    <a:cubicBezTo>
                      <a:pt x="184" y="41"/>
                      <a:pt x="184" y="41"/>
                      <a:pt x="184" y="41"/>
                    </a:cubicBezTo>
                    <a:cubicBezTo>
                      <a:pt x="184" y="39"/>
                      <a:pt x="184" y="39"/>
                      <a:pt x="184" y="39"/>
                    </a:cubicBezTo>
                    <a:cubicBezTo>
                      <a:pt x="183" y="36"/>
                      <a:pt x="183" y="36"/>
                      <a:pt x="183" y="36"/>
                    </a:cubicBezTo>
                    <a:cubicBezTo>
                      <a:pt x="182" y="33"/>
                      <a:pt x="182" y="33"/>
                      <a:pt x="182" y="33"/>
                    </a:cubicBezTo>
                    <a:cubicBezTo>
                      <a:pt x="184" y="30"/>
                      <a:pt x="184" y="30"/>
                      <a:pt x="184" y="30"/>
                    </a:cubicBezTo>
                    <a:cubicBezTo>
                      <a:pt x="185" y="27"/>
                      <a:pt x="185" y="27"/>
                      <a:pt x="185" y="27"/>
                    </a:cubicBezTo>
                    <a:cubicBezTo>
                      <a:pt x="183" y="27"/>
                      <a:pt x="183" y="27"/>
                      <a:pt x="183" y="27"/>
                    </a:cubicBezTo>
                    <a:cubicBezTo>
                      <a:pt x="180" y="27"/>
                      <a:pt x="180" y="27"/>
                      <a:pt x="180" y="27"/>
                    </a:cubicBezTo>
                    <a:cubicBezTo>
                      <a:pt x="179" y="27"/>
                      <a:pt x="179" y="27"/>
                      <a:pt x="179" y="27"/>
                    </a:cubicBezTo>
                    <a:cubicBezTo>
                      <a:pt x="178" y="24"/>
                      <a:pt x="178" y="24"/>
                      <a:pt x="178" y="24"/>
                    </a:cubicBezTo>
                    <a:cubicBezTo>
                      <a:pt x="175" y="23"/>
                      <a:pt x="175" y="23"/>
                      <a:pt x="175" y="23"/>
                    </a:cubicBezTo>
                    <a:cubicBezTo>
                      <a:pt x="172" y="22"/>
                      <a:pt x="172" y="22"/>
                      <a:pt x="172" y="22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66" y="20"/>
                      <a:pt x="166" y="20"/>
                      <a:pt x="166" y="20"/>
                    </a:cubicBezTo>
                    <a:cubicBezTo>
                      <a:pt x="163" y="20"/>
                      <a:pt x="163" y="20"/>
                      <a:pt x="163" y="20"/>
                    </a:cubicBezTo>
                    <a:cubicBezTo>
                      <a:pt x="160" y="19"/>
                      <a:pt x="160" y="19"/>
                      <a:pt x="160" y="19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54" y="15"/>
                      <a:pt x="154" y="15"/>
                      <a:pt x="154" y="15"/>
                    </a:cubicBezTo>
                    <a:cubicBezTo>
                      <a:pt x="151" y="14"/>
                      <a:pt x="151" y="14"/>
                      <a:pt x="151" y="14"/>
                    </a:cubicBezTo>
                    <a:cubicBezTo>
                      <a:pt x="148" y="13"/>
                      <a:pt x="148" y="13"/>
                      <a:pt x="148" y="13"/>
                    </a:cubicBezTo>
                    <a:cubicBezTo>
                      <a:pt x="146" y="10"/>
                      <a:pt x="146" y="10"/>
                      <a:pt x="146" y="10"/>
                    </a:cubicBezTo>
                    <a:cubicBezTo>
                      <a:pt x="143" y="9"/>
                      <a:pt x="143" y="9"/>
                      <a:pt x="143" y="9"/>
                    </a:cubicBezTo>
                    <a:cubicBezTo>
                      <a:pt x="140" y="10"/>
                      <a:pt x="140" y="10"/>
                      <a:pt x="140" y="10"/>
                    </a:cubicBezTo>
                    <a:cubicBezTo>
                      <a:pt x="137" y="9"/>
                      <a:pt x="137" y="9"/>
                      <a:pt x="137" y="9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125" y="7"/>
                      <a:pt x="125" y="7"/>
                      <a:pt x="125" y="7"/>
                    </a:cubicBezTo>
                    <a:cubicBezTo>
                      <a:pt x="125" y="4"/>
                      <a:pt x="125" y="4"/>
                      <a:pt x="125" y="4"/>
                    </a:cubicBezTo>
                    <a:cubicBezTo>
                      <a:pt x="125" y="1"/>
                      <a:pt x="125" y="1"/>
                      <a:pt x="125" y="1"/>
                    </a:cubicBezTo>
                    <a:cubicBezTo>
                      <a:pt x="122" y="1"/>
                      <a:pt x="122" y="1"/>
                      <a:pt x="122" y="1"/>
                    </a:cubicBezTo>
                    <a:lnTo>
                      <a:pt x="121" y="1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ACACA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90" dirty="0"/>
              </a:p>
            </p:txBody>
          </p:sp>
          <p:sp>
            <p:nvSpPr>
              <p:cNvPr id="14" name="Freeform 7"/>
              <p:cNvSpPr>
                <a:spLocks noChangeAspect="1"/>
              </p:cNvSpPr>
              <p:nvPr/>
            </p:nvSpPr>
            <p:spPr bwMode="gray">
              <a:xfrm>
                <a:off x="6183108" y="3581313"/>
                <a:ext cx="396865" cy="349902"/>
              </a:xfrm>
              <a:custGeom>
                <a:avLst/>
                <a:gdLst>
                  <a:gd name="T0" fmla="*/ 276 w 323"/>
                  <a:gd name="T1" fmla="*/ 25 h 286"/>
                  <a:gd name="T2" fmla="*/ 282 w 323"/>
                  <a:gd name="T3" fmla="*/ 33 h 286"/>
                  <a:gd name="T4" fmla="*/ 302 w 323"/>
                  <a:gd name="T5" fmla="*/ 23 h 286"/>
                  <a:gd name="T6" fmla="*/ 310 w 323"/>
                  <a:gd name="T7" fmla="*/ 23 h 286"/>
                  <a:gd name="T8" fmla="*/ 320 w 323"/>
                  <a:gd name="T9" fmla="*/ 20 h 286"/>
                  <a:gd name="T10" fmla="*/ 323 w 323"/>
                  <a:gd name="T11" fmla="*/ 19 h 286"/>
                  <a:gd name="T12" fmla="*/ 316 w 323"/>
                  <a:gd name="T13" fmla="*/ 14 h 286"/>
                  <a:gd name="T14" fmla="*/ 309 w 323"/>
                  <a:gd name="T15" fmla="*/ 12 h 286"/>
                  <a:gd name="T16" fmla="*/ 248 w 323"/>
                  <a:gd name="T17" fmla="*/ 22 h 286"/>
                  <a:gd name="T18" fmla="*/ 228 w 323"/>
                  <a:gd name="T19" fmla="*/ 23 h 286"/>
                  <a:gd name="T20" fmla="*/ 220 w 323"/>
                  <a:gd name="T21" fmla="*/ 24 h 286"/>
                  <a:gd name="T22" fmla="*/ 215 w 323"/>
                  <a:gd name="T23" fmla="*/ 25 h 286"/>
                  <a:gd name="T24" fmla="*/ 207 w 323"/>
                  <a:gd name="T25" fmla="*/ 22 h 286"/>
                  <a:gd name="T26" fmla="*/ 161 w 323"/>
                  <a:gd name="T27" fmla="*/ 10 h 286"/>
                  <a:gd name="T28" fmla="*/ 60 w 323"/>
                  <a:gd name="T29" fmla="*/ 10 h 286"/>
                  <a:gd name="T30" fmla="*/ 52 w 323"/>
                  <a:gd name="T31" fmla="*/ 8 h 286"/>
                  <a:gd name="T32" fmla="*/ 43 w 323"/>
                  <a:gd name="T33" fmla="*/ 2 h 286"/>
                  <a:gd name="T34" fmla="*/ 36 w 323"/>
                  <a:gd name="T35" fmla="*/ 0 h 286"/>
                  <a:gd name="T36" fmla="*/ 27 w 323"/>
                  <a:gd name="T37" fmla="*/ 2 h 286"/>
                  <a:gd name="T38" fmla="*/ 18 w 323"/>
                  <a:gd name="T39" fmla="*/ 6 h 286"/>
                  <a:gd name="T40" fmla="*/ 9 w 323"/>
                  <a:gd name="T41" fmla="*/ 4 h 286"/>
                  <a:gd name="T42" fmla="*/ 2 w 323"/>
                  <a:gd name="T43" fmla="*/ 7 h 286"/>
                  <a:gd name="T44" fmla="*/ 3 w 323"/>
                  <a:gd name="T45" fmla="*/ 27 h 286"/>
                  <a:gd name="T46" fmla="*/ 8 w 323"/>
                  <a:gd name="T47" fmla="*/ 36 h 286"/>
                  <a:gd name="T48" fmla="*/ 30 w 323"/>
                  <a:gd name="T49" fmla="*/ 67 h 286"/>
                  <a:gd name="T50" fmla="*/ 54 w 323"/>
                  <a:gd name="T51" fmla="*/ 112 h 286"/>
                  <a:gd name="T52" fmla="*/ 60 w 323"/>
                  <a:gd name="T53" fmla="*/ 121 h 286"/>
                  <a:gd name="T54" fmla="*/ 66 w 323"/>
                  <a:gd name="T55" fmla="*/ 129 h 286"/>
                  <a:gd name="T56" fmla="*/ 69 w 323"/>
                  <a:gd name="T57" fmla="*/ 137 h 286"/>
                  <a:gd name="T58" fmla="*/ 66 w 323"/>
                  <a:gd name="T59" fmla="*/ 145 h 286"/>
                  <a:gd name="T60" fmla="*/ 68 w 323"/>
                  <a:gd name="T61" fmla="*/ 151 h 286"/>
                  <a:gd name="T62" fmla="*/ 68 w 323"/>
                  <a:gd name="T63" fmla="*/ 160 h 286"/>
                  <a:gd name="T64" fmla="*/ 67 w 323"/>
                  <a:gd name="T65" fmla="*/ 169 h 286"/>
                  <a:gd name="T66" fmla="*/ 70 w 323"/>
                  <a:gd name="T67" fmla="*/ 177 h 286"/>
                  <a:gd name="T68" fmla="*/ 75 w 323"/>
                  <a:gd name="T69" fmla="*/ 189 h 286"/>
                  <a:gd name="T70" fmla="*/ 77 w 323"/>
                  <a:gd name="T71" fmla="*/ 195 h 286"/>
                  <a:gd name="T72" fmla="*/ 77 w 323"/>
                  <a:gd name="T73" fmla="*/ 204 h 286"/>
                  <a:gd name="T74" fmla="*/ 78 w 323"/>
                  <a:gd name="T75" fmla="*/ 213 h 286"/>
                  <a:gd name="T76" fmla="*/ 79 w 323"/>
                  <a:gd name="T77" fmla="*/ 222 h 286"/>
                  <a:gd name="T78" fmla="*/ 84 w 323"/>
                  <a:gd name="T79" fmla="*/ 228 h 286"/>
                  <a:gd name="T80" fmla="*/ 84 w 323"/>
                  <a:gd name="T81" fmla="*/ 238 h 286"/>
                  <a:gd name="T82" fmla="*/ 87 w 323"/>
                  <a:gd name="T83" fmla="*/ 246 h 286"/>
                  <a:gd name="T84" fmla="*/ 104 w 323"/>
                  <a:gd name="T85" fmla="*/ 269 h 286"/>
                  <a:gd name="T86" fmla="*/ 114 w 323"/>
                  <a:gd name="T87" fmla="*/ 277 h 286"/>
                  <a:gd name="T88" fmla="*/ 118 w 323"/>
                  <a:gd name="T89" fmla="*/ 275 h 286"/>
                  <a:gd name="T90" fmla="*/ 123 w 323"/>
                  <a:gd name="T91" fmla="*/ 268 h 286"/>
                  <a:gd name="T92" fmla="*/ 130 w 323"/>
                  <a:gd name="T93" fmla="*/ 266 h 286"/>
                  <a:gd name="T94" fmla="*/ 135 w 323"/>
                  <a:gd name="T95" fmla="*/ 271 h 286"/>
                  <a:gd name="T96" fmla="*/ 138 w 323"/>
                  <a:gd name="T97" fmla="*/ 280 h 286"/>
                  <a:gd name="T98" fmla="*/ 146 w 323"/>
                  <a:gd name="T99" fmla="*/ 282 h 286"/>
                  <a:gd name="T100" fmla="*/ 155 w 323"/>
                  <a:gd name="T101" fmla="*/ 284 h 286"/>
                  <a:gd name="T102" fmla="*/ 164 w 323"/>
                  <a:gd name="T103" fmla="*/ 283 h 286"/>
                  <a:gd name="T104" fmla="*/ 173 w 323"/>
                  <a:gd name="T105" fmla="*/ 286 h 286"/>
                  <a:gd name="T106" fmla="*/ 178 w 323"/>
                  <a:gd name="T107" fmla="*/ 281 h 286"/>
                  <a:gd name="T108" fmla="*/ 184 w 323"/>
                  <a:gd name="T109" fmla="*/ 276 h 286"/>
                  <a:gd name="T110" fmla="*/ 191 w 323"/>
                  <a:gd name="T111" fmla="*/ 274 h 286"/>
                  <a:gd name="T112" fmla="*/ 195 w 323"/>
                  <a:gd name="T113" fmla="*/ 187 h 286"/>
                  <a:gd name="T114" fmla="*/ 220 w 323"/>
                  <a:gd name="T115" fmla="*/ 73 h 28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23"/>
                  <a:gd name="T175" fmla="*/ 0 h 286"/>
                  <a:gd name="T176" fmla="*/ 323 w 323"/>
                  <a:gd name="T177" fmla="*/ 286 h 28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23" h="286">
                    <a:moveTo>
                      <a:pt x="220" y="73"/>
                    </a:moveTo>
                    <a:cubicBezTo>
                      <a:pt x="221" y="59"/>
                      <a:pt x="221" y="46"/>
                      <a:pt x="221" y="32"/>
                    </a:cubicBezTo>
                    <a:cubicBezTo>
                      <a:pt x="238" y="33"/>
                      <a:pt x="260" y="25"/>
                      <a:pt x="276" y="25"/>
                    </a:cubicBezTo>
                    <a:cubicBezTo>
                      <a:pt x="278" y="27"/>
                      <a:pt x="278" y="27"/>
                      <a:pt x="278" y="27"/>
                    </a:cubicBezTo>
                    <a:cubicBezTo>
                      <a:pt x="281" y="30"/>
                      <a:pt x="281" y="30"/>
                      <a:pt x="281" y="30"/>
                    </a:cubicBezTo>
                    <a:cubicBezTo>
                      <a:pt x="282" y="33"/>
                      <a:pt x="282" y="33"/>
                      <a:pt x="282" y="33"/>
                    </a:cubicBezTo>
                    <a:cubicBezTo>
                      <a:pt x="283" y="36"/>
                      <a:pt x="283" y="36"/>
                      <a:pt x="283" y="36"/>
                    </a:cubicBezTo>
                    <a:cubicBezTo>
                      <a:pt x="284" y="36"/>
                      <a:pt x="284" y="36"/>
                      <a:pt x="284" y="36"/>
                    </a:cubicBezTo>
                    <a:cubicBezTo>
                      <a:pt x="292" y="30"/>
                      <a:pt x="292" y="28"/>
                      <a:pt x="302" y="23"/>
                    </a:cubicBezTo>
                    <a:cubicBezTo>
                      <a:pt x="305" y="26"/>
                      <a:pt x="305" y="26"/>
                      <a:pt x="305" y="26"/>
                    </a:cubicBezTo>
                    <a:cubicBezTo>
                      <a:pt x="308" y="25"/>
                      <a:pt x="308" y="25"/>
                      <a:pt x="308" y="25"/>
                    </a:cubicBezTo>
                    <a:cubicBezTo>
                      <a:pt x="310" y="23"/>
                      <a:pt x="310" y="23"/>
                      <a:pt x="310" y="23"/>
                    </a:cubicBezTo>
                    <a:cubicBezTo>
                      <a:pt x="316" y="20"/>
                      <a:pt x="316" y="20"/>
                      <a:pt x="316" y="20"/>
                    </a:cubicBezTo>
                    <a:cubicBezTo>
                      <a:pt x="317" y="21"/>
                      <a:pt x="317" y="21"/>
                      <a:pt x="317" y="21"/>
                    </a:cubicBezTo>
                    <a:cubicBezTo>
                      <a:pt x="320" y="20"/>
                      <a:pt x="320" y="20"/>
                      <a:pt x="320" y="20"/>
                    </a:cubicBezTo>
                    <a:cubicBezTo>
                      <a:pt x="323" y="20"/>
                      <a:pt x="323" y="20"/>
                      <a:pt x="323" y="20"/>
                    </a:cubicBezTo>
                    <a:cubicBezTo>
                      <a:pt x="323" y="20"/>
                      <a:pt x="323" y="20"/>
                      <a:pt x="323" y="20"/>
                    </a:cubicBezTo>
                    <a:cubicBezTo>
                      <a:pt x="323" y="19"/>
                      <a:pt x="323" y="19"/>
                      <a:pt x="323" y="19"/>
                    </a:cubicBezTo>
                    <a:cubicBezTo>
                      <a:pt x="320" y="17"/>
                      <a:pt x="320" y="17"/>
                      <a:pt x="320" y="17"/>
                    </a:cubicBezTo>
                    <a:cubicBezTo>
                      <a:pt x="317" y="15"/>
                      <a:pt x="317" y="15"/>
                      <a:pt x="317" y="15"/>
                    </a:cubicBezTo>
                    <a:cubicBezTo>
                      <a:pt x="316" y="14"/>
                      <a:pt x="316" y="14"/>
                      <a:pt x="316" y="14"/>
                    </a:cubicBezTo>
                    <a:cubicBezTo>
                      <a:pt x="313" y="13"/>
                      <a:pt x="313" y="13"/>
                      <a:pt x="313" y="13"/>
                    </a:cubicBezTo>
                    <a:cubicBezTo>
                      <a:pt x="311" y="12"/>
                      <a:pt x="311" y="12"/>
                      <a:pt x="311" y="12"/>
                    </a:cubicBezTo>
                    <a:cubicBezTo>
                      <a:pt x="309" y="12"/>
                      <a:pt x="309" y="12"/>
                      <a:pt x="309" y="12"/>
                    </a:cubicBezTo>
                    <a:cubicBezTo>
                      <a:pt x="306" y="13"/>
                      <a:pt x="306" y="13"/>
                      <a:pt x="306" y="13"/>
                    </a:cubicBezTo>
                    <a:cubicBezTo>
                      <a:pt x="298" y="10"/>
                      <a:pt x="289" y="15"/>
                      <a:pt x="281" y="16"/>
                    </a:cubicBezTo>
                    <a:cubicBezTo>
                      <a:pt x="270" y="18"/>
                      <a:pt x="259" y="20"/>
                      <a:pt x="248" y="22"/>
                    </a:cubicBezTo>
                    <a:cubicBezTo>
                      <a:pt x="243" y="23"/>
                      <a:pt x="238" y="23"/>
                      <a:pt x="233" y="24"/>
                    </a:cubicBezTo>
                    <a:cubicBezTo>
                      <a:pt x="231" y="25"/>
                      <a:pt x="231" y="25"/>
                      <a:pt x="231" y="25"/>
                    </a:cubicBezTo>
                    <a:cubicBezTo>
                      <a:pt x="228" y="23"/>
                      <a:pt x="228" y="23"/>
                      <a:pt x="228" y="23"/>
                    </a:cubicBezTo>
                    <a:cubicBezTo>
                      <a:pt x="225" y="23"/>
                      <a:pt x="225" y="23"/>
                      <a:pt x="225" y="23"/>
                    </a:cubicBezTo>
                    <a:cubicBezTo>
                      <a:pt x="223" y="23"/>
                      <a:pt x="223" y="23"/>
                      <a:pt x="223" y="23"/>
                    </a:cubicBezTo>
                    <a:cubicBezTo>
                      <a:pt x="220" y="24"/>
                      <a:pt x="220" y="24"/>
                      <a:pt x="220" y="24"/>
                    </a:cubicBezTo>
                    <a:cubicBezTo>
                      <a:pt x="217" y="25"/>
                      <a:pt x="217" y="25"/>
                      <a:pt x="217" y="25"/>
                    </a:cubicBezTo>
                    <a:cubicBezTo>
                      <a:pt x="216" y="25"/>
                      <a:pt x="216" y="25"/>
                      <a:pt x="216" y="25"/>
                    </a:cubicBezTo>
                    <a:cubicBezTo>
                      <a:pt x="215" y="25"/>
                      <a:pt x="215" y="25"/>
                      <a:pt x="215" y="25"/>
                    </a:cubicBezTo>
                    <a:cubicBezTo>
                      <a:pt x="212" y="24"/>
                      <a:pt x="212" y="24"/>
                      <a:pt x="212" y="24"/>
                    </a:cubicBezTo>
                    <a:cubicBezTo>
                      <a:pt x="209" y="23"/>
                      <a:pt x="209" y="23"/>
                      <a:pt x="209" y="23"/>
                    </a:cubicBezTo>
                    <a:cubicBezTo>
                      <a:pt x="207" y="22"/>
                      <a:pt x="207" y="22"/>
                      <a:pt x="207" y="22"/>
                    </a:cubicBezTo>
                    <a:cubicBezTo>
                      <a:pt x="201" y="22"/>
                      <a:pt x="196" y="21"/>
                      <a:pt x="191" y="21"/>
                    </a:cubicBezTo>
                    <a:cubicBezTo>
                      <a:pt x="181" y="22"/>
                      <a:pt x="183" y="19"/>
                      <a:pt x="177" y="20"/>
                    </a:cubicBezTo>
                    <a:cubicBezTo>
                      <a:pt x="169" y="22"/>
                      <a:pt x="165" y="15"/>
                      <a:pt x="161" y="10"/>
                    </a:cubicBezTo>
                    <a:cubicBezTo>
                      <a:pt x="134" y="10"/>
                      <a:pt x="108" y="10"/>
                      <a:pt x="81" y="10"/>
                    </a:cubicBezTo>
                    <a:cubicBezTo>
                      <a:pt x="74" y="10"/>
                      <a:pt x="67" y="10"/>
                      <a:pt x="60" y="10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12"/>
                      <a:pt x="0" y="18"/>
                      <a:pt x="1" y="24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7" y="42"/>
                      <a:pt x="19" y="47"/>
                      <a:pt x="22" y="53"/>
                    </a:cubicBezTo>
                    <a:cubicBezTo>
                      <a:pt x="25" y="59"/>
                      <a:pt x="25" y="61"/>
                      <a:pt x="30" y="67"/>
                    </a:cubicBezTo>
                    <a:cubicBezTo>
                      <a:pt x="33" y="76"/>
                      <a:pt x="37" y="75"/>
                      <a:pt x="38" y="84"/>
                    </a:cubicBezTo>
                    <a:cubicBezTo>
                      <a:pt x="44" y="93"/>
                      <a:pt x="38" y="89"/>
                      <a:pt x="45" y="98"/>
                    </a:cubicBezTo>
                    <a:cubicBezTo>
                      <a:pt x="48" y="104"/>
                      <a:pt x="51" y="105"/>
                      <a:pt x="54" y="112"/>
                    </a:cubicBezTo>
                    <a:cubicBezTo>
                      <a:pt x="55" y="115"/>
                      <a:pt x="55" y="115"/>
                      <a:pt x="55" y="115"/>
                    </a:cubicBezTo>
                    <a:cubicBezTo>
                      <a:pt x="58" y="118"/>
                      <a:pt x="58" y="118"/>
                      <a:pt x="58" y="118"/>
                    </a:cubicBezTo>
                    <a:cubicBezTo>
                      <a:pt x="60" y="121"/>
                      <a:pt x="60" y="121"/>
                      <a:pt x="60" y="121"/>
                    </a:cubicBezTo>
                    <a:cubicBezTo>
                      <a:pt x="62" y="123"/>
                      <a:pt x="62" y="123"/>
                      <a:pt x="62" y="123"/>
                    </a:cubicBezTo>
                    <a:cubicBezTo>
                      <a:pt x="64" y="126"/>
                      <a:pt x="64" y="126"/>
                      <a:pt x="64" y="126"/>
                    </a:cubicBezTo>
                    <a:cubicBezTo>
                      <a:pt x="66" y="129"/>
                      <a:pt x="66" y="129"/>
                      <a:pt x="66" y="129"/>
                    </a:cubicBezTo>
                    <a:cubicBezTo>
                      <a:pt x="67" y="132"/>
                      <a:pt x="67" y="132"/>
                      <a:pt x="67" y="132"/>
                    </a:cubicBezTo>
                    <a:cubicBezTo>
                      <a:pt x="68" y="135"/>
                      <a:pt x="68" y="135"/>
                      <a:pt x="68" y="135"/>
                    </a:cubicBezTo>
                    <a:cubicBezTo>
                      <a:pt x="69" y="137"/>
                      <a:pt x="69" y="137"/>
                      <a:pt x="69" y="137"/>
                    </a:cubicBezTo>
                    <a:cubicBezTo>
                      <a:pt x="69" y="140"/>
                      <a:pt x="69" y="140"/>
                      <a:pt x="69" y="140"/>
                    </a:cubicBezTo>
                    <a:cubicBezTo>
                      <a:pt x="69" y="142"/>
                      <a:pt x="69" y="142"/>
                      <a:pt x="69" y="142"/>
                    </a:cubicBezTo>
                    <a:cubicBezTo>
                      <a:pt x="66" y="145"/>
                      <a:pt x="66" y="145"/>
                      <a:pt x="66" y="145"/>
                    </a:cubicBezTo>
                    <a:cubicBezTo>
                      <a:pt x="67" y="148"/>
                      <a:pt x="67" y="148"/>
                      <a:pt x="67" y="148"/>
                    </a:cubicBezTo>
                    <a:cubicBezTo>
                      <a:pt x="67" y="148"/>
                      <a:pt x="67" y="148"/>
                      <a:pt x="67" y="148"/>
                    </a:cubicBezTo>
                    <a:cubicBezTo>
                      <a:pt x="68" y="151"/>
                      <a:pt x="68" y="151"/>
                      <a:pt x="68" y="151"/>
                    </a:cubicBezTo>
                    <a:cubicBezTo>
                      <a:pt x="67" y="154"/>
                      <a:pt x="67" y="154"/>
                      <a:pt x="67" y="154"/>
                    </a:cubicBezTo>
                    <a:cubicBezTo>
                      <a:pt x="67" y="157"/>
                      <a:pt x="67" y="157"/>
                      <a:pt x="67" y="157"/>
                    </a:cubicBezTo>
                    <a:cubicBezTo>
                      <a:pt x="68" y="160"/>
                      <a:pt x="68" y="160"/>
                      <a:pt x="68" y="160"/>
                    </a:cubicBezTo>
                    <a:cubicBezTo>
                      <a:pt x="68" y="163"/>
                      <a:pt x="68" y="163"/>
                      <a:pt x="68" y="163"/>
                    </a:cubicBezTo>
                    <a:cubicBezTo>
                      <a:pt x="69" y="166"/>
                      <a:pt x="69" y="166"/>
                      <a:pt x="69" y="166"/>
                    </a:cubicBezTo>
                    <a:cubicBezTo>
                      <a:pt x="67" y="169"/>
                      <a:pt x="67" y="169"/>
                      <a:pt x="67" y="169"/>
                    </a:cubicBezTo>
                    <a:cubicBezTo>
                      <a:pt x="68" y="172"/>
                      <a:pt x="68" y="172"/>
                      <a:pt x="68" y="172"/>
                    </a:cubicBezTo>
                    <a:cubicBezTo>
                      <a:pt x="69" y="175"/>
                      <a:pt x="69" y="175"/>
                      <a:pt x="69" y="175"/>
                    </a:cubicBezTo>
                    <a:cubicBezTo>
                      <a:pt x="70" y="177"/>
                      <a:pt x="70" y="177"/>
                      <a:pt x="70" y="177"/>
                    </a:cubicBezTo>
                    <a:cubicBezTo>
                      <a:pt x="72" y="183"/>
                      <a:pt x="72" y="183"/>
                      <a:pt x="72" y="183"/>
                    </a:cubicBezTo>
                    <a:cubicBezTo>
                      <a:pt x="74" y="186"/>
                      <a:pt x="74" y="186"/>
                      <a:pt x="74" y="186"/>
                    </a:cubicBezTo>
                    <a:cubicBezTo>
                      <a:pt x="75" y="189"/>
                      <a:pt x="75" y="189"/>
                      <a:pt x="75" y="189"/>
                    </a:cubicBezTo>
                    <a:cubicBezTo>
                      <a:pt x="76" y="192"/>
                      <a:pt x="76" y="192"/>
                      <a:pt x="76" y="192"/>
                    </a:cubicBezTo>
                    <a:cubicBezTo>
                      <a:pt x="76" y="192"/>
                      <a:pt x="76" y="192"/>
                      <a:pt x="76" y="192"/>
                    </a:cubicBezTo>
                    <a:cubicBezTo>
                      <a:pt x="77" y="195"/>
                      <a:pt x="77" y="195"/>
                      <a:pt x="77" y="195"/>
                    </a:cubicBezTo>
                    <a:cubicBezTo>
                      <a:pt x="76" y="198"/>
                      <a:pt x="76" y="198"/>
                      <a:pt x="76" y="198"/>
                    </a:cubicBezTo>
                    <a:cubicBezTo>
                      <a:pt x="76" y="201"/>
                      <a:pt x="76" y="201"/>
                      <a:pt x="76" y="201"/>
                    </a:cubicBezTo>
                    <a:cubicBezTo>
                      <a:pt x="77" y="204"/>
                      <a:pt x="77" y="204"/>
                      <a:pt x="77" y="204"/>
                    </a:cubicBezTo>
                    <a:cubicBezTo>
                      <a:pt x="77" y="207"/>
                      <a:pt x="77" y="207"/>
                      <a:pt x="77" y="207"/>
                    </a:cubicBezTo>
                    <a:cubicBezTo>
                      <a:pt x="77" y="210"/>
                      <a:pt x="77" y="210"/>
                      <a:pt x="77" y="210"/>
                    </a:cubicBezTo>
                    <a:cubicBezTo>
                      <a:pt x="78" y="213"/>
                      <a:pt x="78" y="213"/>
                      <a:pt x="78" y="213"/>
                    </a:cubicBezTo>
                    <a:cubicBezTo>
                      <a:pt x="79" y="216"/>
                      <a:pt x="79" y="216"/>
                      <a:pt x="79" y="216"/>
                    </a:cubicBezTo>
                    <a:cubicBezTo>
                      <a:pt x="80" y="219"/>
                      <a:pt x="80" y="219"/>
                      <a:pt x="80" y="219"/>
                    </a:cubicBezTo>
                    <a:cubicBezTo>
                      <a:pt x="79" y="222"/>
                      <a:pt x="79" y="222"/>
                      <a:pt x="79" y="222"/>
                    </a:cubicBezTo>
                    <a:cubicBezTo>
                      <a:pt x="80" y="224"/>
                      <a:pt x="80" y="224"/>
                      <a:pt x="80" y="224"/>
                    </a:cubicBezTo>
                    <a:cubicBezTo>
                      <a:pt x="83" y="226"/>
                      <a:pt x="83" y="226"/>
                      <a:pt x="83" y="226"/>
                    </a:cubicBezTo>
                    <a:cubicBezTo>
                      <a:pt x="84" y="228"/>
                      <a:pt x="84" y="228"/>
                      <a:pt x="84" y="228"/>
                    </a:cubicBezTo>
                    <a:cubicBezTo>
                      <a:pt x="84" y="232"/>
                      <a:pt x="84" y="232"/>
                      <a:pt x="84" y="232"/>
                    </a:cubicBezTo>
                    <a:cubicBezTo>
                      <a:pt x="83" y="235"/>
                      <a:pt x="83" y="235"/>
                      <a:pt x="83" y="235"/>
                    </a:cubicBezTo>
                    <a:cubicBezTo>
                      <a:pt x="84" y="238"/>
                      <a:pt x="84" y="238"/>
                      <a:pt x="84" y="238"/>
                    </a:cubicBezTo>
                    <a:cubicBezTo>
                      <a:pt x="86" y="241"/>
                      <a:pt x="86" y="241"/>
                      <a:pt x="86" y="241"/>
                    </a:cubicBezTo>
                    <a:cubicBezTo>
                      <a:pt x="87" y="243"/>
                      <a:pt x="87" y="243"/>
                      <a:pt x="87" y="243"/>
                    </a:cubicBezTo>
                    <a:cubicBezTo>
                      <a:pt x="87" y="246"/>
                      <a:pt x="87" y="246"/>
                      <a:pt x="87" y="246"/>
                    </a:cubicBezTo>
                    <a:cubicBezTo>
                      <a:pt x="89" y="249"/>
                      <a:pt x="89" y="249"/>
                      <a:pt x="89" y="249"/>
                    </a:cubicBezTo>
                    <a:cubicBezTo>
                      <a:pt x="93" y="255"/>
                      <a:pt x="95" y="262"/>
                      <a:pt x="101" y="267"/>
                    </a:cubicBezTo>
                    <a:cubicBezTo>
                      <a:pt x="104" y="269"/>
                      <a:pt x="104" y="269"/>
                      <a:pt x="104" y="269"/>
                    </a:cubicBezTo>
                    <a:cubicBezTo>
                      <a:pt x="106" y="272"/>
                      <a:pt x="106" y="272"/>
                      <a:pt x="106" y="272"/>
                    </a:cubicBezTo>
                    <a:cubicBezTo>
                      <a:pt x="111" y="277"/>
                      <a:pt x="111" y="277"/>
                      <a:pt x="111" y="277"/>
                    </a:cubicBezTo>
                    <a:cubicBezTo>
                      <a:pt x="114" y="277"/>
                      <a:pt x="114" y="277"/>
                      <a:pt x="114" y="277"/>
                    </a:cubicBezTo>
                    <a:cubicBezTo>
                      <a:pt x="115" y="277"/>
                      <a:pt x="115" y="277"/>
                      <a:pt x="115" y="277"/>
                    </a:cubicBezTo>
                    <a:cubicBezTo>
                      <a:pt x="115" y="277"/>
                      <a:pt x="115" y="277"/>
                      <a:pt x="115" y="277"/>
                    </a:cubicBezTo>
                    <a:cubicBezTo>
                      <a:pt x="118" y="275"/>
                      <a:pt x="118" y="275"/>
                      <a:pt x="118" y="275"/>
                    </a:cubicBezTo>
                    <a:cubicBezTo>
                      <a:pt x="121" y="274"/>
                      <a:pt x="121" y="274"/>
                      <a:pt x="121" y="274"/>
                    </a:cubicBezTo>
                    <a:cubicBezTo>
                      <a:pt x="121" y="271"/>
                      <a:pt x="121" y="271"/>
                      <a:pt x="121" y="271"/>
                    </a:cubicBezTo>
                    <a:cubicBezTo>
                      <a:pt x="123" y="268"/>
                      <a:pt x="123" y="268"/>
                      <a:pt x="123" y="268"/>
                    </a:cubicBezTo>
                    <a:cubicBezTo>
                      <a:pt x="124" y="265"/>
                      <a:pt x="124" y="265"/>
                      <a:pt x="124" y="265"/>
                    </a:cubicBezTo>
                    <a:cubicBezTo>
                      <a:pt x="127" y="264"/>
                      <a:pt x="127" y="264"/>
                      <a:pt x="127" y="264"/>
                    </a:cubicBezTo>
                    <a:cubicBezTo>
                      <a:pt x="130" y="266"/>
                      <a:pt x="130" y="266"/>
                      <a:pt x="130" y="266"/>
                    </a:cubicBezTo>
                    <a:cubicBezTo>
                      <a:pt x="130" y="266"/>
                      <a:pt x="130" y="266"/>
                      <a:pt x="130" y="266"/>
                    </a:cubicBezTo>
                    <a:cubicBezTo>
                      <a:pt x="132" y="269"/>
                      <a:pt x="132" y="269"/>
                      <a:pt x="132" y="269"/>
                    </a:cubicBezTo>
                    <a:cubicBezTo>
                      <a:pt x="135" y="271"/>
                      <a:pt x="135" y="271"/>
                      <a:pt x="135" y="271"/>
                    </a:cubicBezTo>
                    <a:cubicBezTo>
                      <a:pt x="134" y="274"/>
                      <a:pt x="134" y="274"/>
                      <a:pt x="134" y="274"/>
                    </a:cubicBezTo>
                    <a:cubicBezTo>
                      <a:pt x="136" y="277"/>
                      <a:pt x="136" y="277"/>
                      <a:pt x="136" y="277"/>
                    </a:cubicBezTo>
                    <a:cubicBezTo>
                      <a:pt x="138" y="280"/>
                      <a:pt x="138" y="280"/>
                      <a:pt x="138" y="280"/>
                    </a:cubicBezTo>
                    <a:cubicBezTo>
                      <a:pt x="141" y="282"/>
                      <a:pt x="141" y="282"/>
                      <a:pt x="141" y="282"/>
                    </a:cubicBezTo>
                    <a:cubicBezTo>
                      <a:pt x="143" y="281"/>
                      <a:pt x="143" y="281"/>
                      <a:pt x="143" y="281"/>
                    </a:cubicBezTo>
                    <a:cubicBezTo>
                      <a:pt x="146" y="282"/>
                      <a:pt x="146" y="282"/>
                      <a:pt x="146" y="282"/>
                    </a:cubicBezTo>
                    <a:cubicBezTo>
                      <a:pt x="149" y="283"/>
                      <a:pt x="149" y="283"/>
                      <a:pt x="149" y="283"/>
                    </a:cubicBezTo>
                    <a:cubicBezTo>
                      <a:pt x="152" y="285"/>
                      <a:pt x="152" y="285"/>
                      <a:pt x="152" y="285"/>
                    </a:cubicBezTo>
                    <a:cubicBezTo>
                      <a:pt x="155" y="284"/>
                      <a:pt x="155" y="284"/>
                      <a:pt x="155" y="284"/>
                    </a:cubicBezTo>
                    <a:cubicBezTo>
                      <a:pt x="158" y="285"/>
                      <a:pt x="158" y="285"/>
                      <a:pt x="158" y="285"/>
                    </a:cubicBezTo>
                    <a:cubicBezTo>
                      <a:pt x="161" y="284"/>
                      <a:pt x="161" y="284"/>
                      <a:pt x="161" y="284"/>
                    </a:cubicBezTo>
                    <a:cubicBezTo>
                      <a:pt x="164" y="283"/>
                      <a:pt x="164" y="283"/>
                      <a:pt x="164" y="283"/>
                    </a:cubicBezTo>
                    <a:cubicBezTo>
                      <a:pt x="167" y="284"/>
                      <a:pt x="167" y="284"/>
                      <a:pt x="167" y="284"/>
                    </a:cubicBezTo>
                    <a:cubicBezTo>
                      <a:pt x="170" y="284"/>
                      <a:pt x="170" y="284"/>
                      <a:pt x="170" y="284"/>
                    </a:cubicBezTo>
                    <a:cubicBezTo>
                      <a:pt x="173" y="286"/>
                      <a:pt x="173" y="286"/>
                      <a:pt x="173" y="286"/>
                    </a:cubicBezTo>
                    <a:cubicBezTo>
                      <a:pt x="176" y="285"/>
                      <a:pt x="176" y="285"/>
                      <a:pt x="176" y="285"/>
                    </a:cubicBezTo>
                    <a:cubicBezTo>
                      <a:pt x="177" y="284"/>
                      <a:pt x="177" y="284"/>
                      <a:pt x="177" y="284"/>
                    </a:cubicBezTo>
                    <a:cubicBezTo>
                      <a:pt x="178" y="281"/>
                      <a:pt x="178" y="281"/>
                      <a:pt x="178" y="281"/>
                    </a:cubicBezTo>
                    <a:cubicBezTo>
                      <a:pt x="179" y="281"/>
                      <a:pt x="179" y="281"/>
                      <a:pt x="179" y="281"/>
                    </a:cubicBezTo>
                    <a:cubicBezTo>
                      <a:pt x="182" y="279"/>
                      <a:pt x="182" y="279"/>
                      <a:pt x="182" y="279"/>
                    </a:cubicBezTo>
                    <a:cubicBezTo>
                      <a:pt x="184" y="276"/>
                      <a:pt x="184" y="276"/>
                      <a:pt x="184" y="276"/>
                    </a:cubicBezTo>
                    <a:cubicBezTo>
                      <a:pt x="185" y="276"/>
                      <a:pt x="185" y="276"/>
                      <a:pt x="185" y="276"/>
                    </a:cubicBezTo>
                    <a:cubicBezTo>
                      <a:pt x="188" y="275"/>
                      <a:pt x="188" y="275"/>
                      <a:pt x="188" y="275"/>
                    </a:cubicBezTo>
                    <a:cubicBezTo>
                      <a:pt x="191" y="274"/>
                      <a:pt x="191" y="274"/>
                      <a:pt x="191" y="274"/>
                    </a:cubicBezTo>
                    <a:cubicBezTo>
                      <a:pt x="194" y="274"/>
                      <a:pt x="194" y="274"/>
                      <a:pt x="194" y="274"/>
                    </a:cubicBezTo>
                    <a:cubicBezTo>
                      <a:pt x="194" y="246"/>
                      <a:pt x="195" y="219"/>
                      <a:pt x="195" y="191"/>
                    </a:cubicBezTo>
                    <a:cubicBezTo>
                      <a:pt x="195" y="190"/>
                      <a:pt x="195" y="188"/>
                      <a:pt x="195" y="187"/>
                    </a:cubicBezTo>
                    <a:cubicBezTo>
                      <a:pt x="197" y="121"/>
                      <a:pt x="197" y="121"/>
                      <a:pt x="197" y="121"/>
                    </a:cubicBezTo>
                    <a:cubicBezTo>
                      <a:pt x="220" y="121"/>
                      <a:pt x="220" y="121"/>
                      <a:pt x="220" y="121"/>
                    </a:cubicBezTo>
                    <a:cubicBezTo>
                      <a:pt x="220" y="73"/>
                      <a:pt x="220" y="73"/>
                      <a:pt x="220" y="73"/>
                    </a:cubicBezTo>
                    <a:cubicBezTo>
                      <a:pt x="220" y="73"/>
                      <a:pt x="221" y="59"/>
                      <a:pt x="220" y="73"/>
                    </a:cubicBezTo>
                    <a:close/>
                  </a:path>
                </a:pathLst>
              </a:custGeom>
              <a:grpFill/>
              <a:ln w="3175" cap="rnd" cmpd="sng">
                <a:solidFill>
                  <a:srgbClr val="ACACA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90" dirty="0"/>
              </a:p>
            </p:txBody>
          </p:sp>
          <p:sp>
            <p:nvSpPr>
              <p:cNvPr id="15" name="Freeform 8"/>
              <p:cNvSpPr>
                <a:spLocks noChangeAspect="1"/>
              </p:cNvSpPr>
              <p:nvPr/>
            </p:nvSpPr>
            <p:spPr bwMode="gray">
              <a:xfrm>
                <a:off x="6422725" y="3605819"/>
                <a:ext cx="270930" cy="266171"/>
              </a:xfrm>
              <a:custGeom>
                <a:avLst/>
                <a:gdLst>
                  <a:gd name="T0" fmla="*/ 14 w 220"/>
                  <a:gd name="T1" fmla="*/ 207 h 217"/>
                  <a:gd name="T2" fmla="*/ 14 w 220"/>
                  <a:gd name="T3" fmla="*/ 214 h 217"/>
                  <a:gd name="T4" fmla="*/ 17 w 220"/>
                  <a:gd name="T5" fmla="*/ 217 h 217"/>
                  <a:gd name="T6" fmla="*/ 26 w 220"/>
                  <a:gd name="T7" fmla="*/ 217 h 217"/>
                  <a:gd name="T8" fmla="*/ 34 w 220"/>
                  <a:gd name="T9" fmla="*/ 217 h 217"/>
                  <a:gd name="T10" fmla="*/ 41 w 220"/>
                  <a:gd name="T11" fmla="*/ 212 h 217"/>
                  <a:gd name="T12" fmla="*/ 49 w 220"/>
                  <a:gd name="T13" fmla="*/ 208 h 217"/>
                  <a:gd name="T14" fmla="*/ 57 w 220"/>
                  <a:gd name="T15" fmla="*/ 202 h 217"/>
                  <a:gd name="T16" fmla="*/ 63 w 220"/>
                  <a:gd name="T17" fmla="*/ 195 h 217"/>
                  <a:gd name="T18" fmla="*/ 65 w 220"/>
                  <a:gd name="T19" fmla="*/ 186 h 217"/>
                  <a:gd name="T20" fmla="*/ 71 w 220"/>
                  <a:gd name="T21" fmla="*/ 181 h 217"/>
                  <a:gd name="T22" fmla="*/ 94 w 220"/>
                  <a:gd name="T23" fmla="*/ 188 h 217"/>
                  <a:gd name="T24" fmla="*/ 103 w 220"/>
                  <a:gd name="T25" fmla="*/ 191 h 217"/>
                  <a:gd name="T26" fmla="*/ 112 w 220"/>
                  <a:gd name="T27" fmla="*/ 192 h 217"/>
                  <a:gd name="T28" fmla="*/ 120 w 220"/>
                  <a:gd name="T29" fmla="*/ 191 h 217"/>
                  <a:gd name="T30" fmla="*/ 128 w 220"/>
                  <a:gd name="T31" fmla="*/ 188 h 217"/>
                  <a:gd name="T32" fmla="*/ 136 w 220"/>
                  <a:gd name="T33" fmla="*/ 170 h 217"/>
                  <a:gd name="T34" fmla="*/ 138 w 220"/>
                  <a:gd name="T35" fmla="*/ 167 h 217"/>
                  <a:gd name="T36" fmla="*/ 145 w 220"/>
                  <a:gd name="T37" fmla="*/ 165 h 217"/>
                  <a:gd name="T38" fmla="*/ 150 w 220"/>
                  <a:gd name="T39" fmla="*/ 162 h 217"/>
                  <a:gd name="T40" fmla="*/ 159 w 220"/>
                  <a:gd name="T41" fmla="*/ 154 h 217"/>
                  <a:gd name="T42" fmla="*/ 160 w 220"/>
                  <a:gd name="T43" fmla="*/ 149 h 217"/>
                  <a:gd name="T44" fmla="*/ 163 w 220"/>
                  <a:gd name="T45" fmla="*/ 142 h 217"/>
                  <a:gd name="T46" fmla="*/ 169 w 220"/>
                  <a:gd name="T47" fmla="*/ 137 h 217"/>
                  <a:gd name="T48" fmla="*/ 177 w 220"/>
                  <a:gd name="T49" fmla="*/ 132 h 217"/>
                  <a:gd name="T50" fmla="*/ 184 w 220"/>
                  <a:gd name="T51" fmla="*/ 128 h 217"/>
                  <a:gd name="T52" fmla="*/ 191 w 220"/>
                  <a:gd name="T53" fmla="*/ 120 h 217"/>
                  <a:gd name="T54" fmla="*/ 197 w 220"/>
                  <a:gd name="T55" fmla="*/ 116 h 217"/>
                  <a:gd name="T56" fmla="*/ 206 w 220"/>
                  <a:gd name="T57" fmla="*/ 114 h 217"/>
                  <a:gd name="T58" fmla="*/ 209 w 220"/>
                  <a:gd name="T59" fmla="*/ 113 h 217"/>
                  <a:gd name="T60" fmla="*/ 212 w 220"/>
                  <a:gd name="T61" fmla="*/ 108 h 217"/>
                  <a:gd name="T62" fmla="*/ 218 w 220"/>
                  <a:gd name="T63" fmla="*/ 107 h 217"/>
                  <a:gd name="T64" fmla="*/ 215 w 220"/>
                  <a:gd name="T65" fmla="*/ 104 h 217"/>
                  <a:gd name="T66" fmla="*/ 213 w 220"/>
                  <a:gd name="T67" fmla="*/ 97 h 217"/>
                  <a:gd name="T68" fmla="*/ 207 w 220"/>
                  <a:gd name="T69" fmla="*/ 95 h 217"/>
                  <a:gd name="T70" fmla="*/ 198 w 220"/>
                  <a:gd name="T71" fmla="*/ 93 h 217"/>
                  <a:gd name="T72" fmla="*/ 189 w 220"/>
                  <a:gd name="T73" fmla="*/ 91 h 217"/>
                  <a:gd name="T74" fmla="*/ 183 w 220"/>
                  <a:gd name="T75" fmla="*/ 69 h 217"/>
                  <a:gd name="T76" fmla="*/ 182 w 220"/>
                  <a:gd name="T77" fmla="*/ 65 h 217"/>
                  <a:gd name="T78" fmla="*/ 173 w 220"/>
                  <a:gd name="T79" fmla="*/ 65 h 217"/>
                  <a:gd name="T80" fmla="*/ 166 w 220"/>
                  <a:gd name="T81" fmla="*/ 53 h 217"/>
                  <a:gd name="T82" fmla="*/ 157 w 220"/>
                  <a:gd name="T83" fmla="*/ 48 h 217"/>
                  <a:gd name="T84" fmla="*/ 144 w 220"/>
                  <a:gd name="T85" fmla="*/ 29 h 217"/>
                  <a:gd name="T86" fmla="*/ 140 w 220"/>
                  <a:gd name="T87" fmla="*/ 21 h 217"/>
                  <a:gd name="T88" fmla="*/ 134 w 220"/>
                  <a:gd name="T89" fmla="*/ 15 h 217"/>
                  <a:gd name="T90" fmla="*/ 129 w 220"/>
                  <a:gd name="T91" fmla="*/ 6 h 217"/>
                  <a:gd name="T92" fmla="*/ 128 w 220"/>
                  <a:gd name="T93" fmla="*/ 0 h 217"/>
                  <a:gd name="T94" fmla="*/ 121 w 220"/>
                  <a:gd name="T95" fmla="*/ 0 h 217"/>
                  <a:gd name="T96" fmla="*/ 110 w 220"/>
                  <a:gd name="T97" fmla="*/ 6 h 217"/>
                  <a:gd name="T98" fmla="*/ 88 w 220"/>
                  <a:gd name="T99" fmla="*/ 16 h 217"/>
                  <a:gd name="T100" fmla="*/ 83 w 220"/>
                  <a:gd name="T101" fmla="*/ 7 h 217"/>
                  <a:gd name="T102" fmla="*/ 25 w 220"/>
                  <a:gd name="T103" fmla="*/ 53 h 217"/>
                  <a:gd name="T104" fmla="*/ 26 w 220"/>
                  <a:gd name="T105" fmla="*/ 49 h 217"/>
                  <a:gd name="T106" fmla="*/ 26 w 220"/>
                  <a:gd name="T107" fmla="*/ 47 h 217"/>
                  <a:gd name="T108" fmla="*/ 26 w 220"/>
                  <a:gd name="T109" fmla="*/ 47 h 217"/>
                  <a:gd name="T110" fmla="*/ 26 w 220"/>
                  <a:gd name="T111" fmla="*/ 49 h 217"/>
                  <a:gd name="T112" fmla="*/ 25 w 220"/>
                  <a:gd name="T113" fmla="*/ 53 h 217"/>
                  <a:gd name="T114" fmla="*/ 0 w 220"/>
                  <a:gd name="T115" fmla="*/ 167 h 21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20"/>
                  <a:gd name="T175" fmla="*/ 0 h 217"/>
                  <a:gd name="T176" fmla="*/ 220 w 220"/>
                  <a:gd name="T177" fmla="*/ 217 h 21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20" h="217">
                    <a:moveTo>
                      <a:pt x="12" y="178"/>
                    </a:moveTo>
                    <a:cubicBezTo>
                      <a:pt x="14" y="183"/>
                      <a:pt x="16" y="188"/>
                      <a:pt x="18" y="193"/>
                    </a:cubicBezTo>
                    <a:cubicBezTo>
                      <a:pt x="20" y="200"/>
                      <a:pt x="19" y="202"/>
                      <a:pt x="14" y="207"/>
                    </a:cubicBezTo>
                    <a:cubicBezTo>
                      <a:pt x="13" y="208"/>
                      <a:pt x="13" y="208"/>
                      <a:pt x="13" y="208"/>
                    </a:cubicBezTo>
                    <a:cubicBezTo>
                      <a:pt x="14" y="211"/>
                      <a:pt x="14" y="211"/>
                      <a:pt x="14" y="211"/>
                    </a:cubicBezTo>
                    <a:cubicBezTo>
                      <a:pt x="14" y="214"/>
                      <a:pt x="14" y="214"/>
                      <a:pt x="14" y="214"/>
                    </a:cubicBezTo>
                    <a:cubicBezTo>
                      <a:pt x="15" y="217"/>
                      <a:pt x="15" y="217"/>
                      <a:pt x="15" y="217"/>
                    </a:cubicBezTo>
                    <a:cubicBezTo>
                      <a:pt x="15" y="217"/>
                      <a:pt x="15" y="217"/>
                      <a:pt x="15" y="217"/>
                    </a:cubicBezTo>
                    <a:cubicBezTo>
                      <a:pt x="17" y="217"/>
                      <a:pt x="17" y="217"/>
                      <a:pt x="17" y="217"/>
                    </a:cubicBezTo>
                    <a:cubicBezTo>
                      <a:pt x="20" y="215"/>
                      <a:pt x="20" y="215"/>
                      <a:pt x="20" y="215"/>
                    </a:cubicBezTo>
                    <a:cubicBezTo>
                      <a:pt x="23" y="217"/>
                      <a:pt x="23" y="217"/>
                      <a:pt x="23" y="217"/>
                    </a:cubicBezTo>
                    <a:cubicBezTo>
                      <a:pt x="26" y="217"/>
                      <a:pt x="26" y="217"/>
                      <a:pt x="26" y="217"/>
                    </a:cubicBezTo>
                    <a:cubicBezTo>
                      <a:pt x="29" y="216"/>
                      <a:pt x="29" y="216"/>
                      <a:pt x="29" y="216"/>
                    </a:cubicBezTo>
                    <a:cubicBezTo>
                      <a:pt x="32" y="216"/>
                      <a:pt x="32" y="216"/>
                      <a:pt x="32" y="216"/>
                    </a:cubicBezTo>
                    <a:cubicBezTo>
                      <a:pt x="34" y="217"/>
                      <a:pt x="34" y="217"/>
                      <a:pt x="34" y="217"/>
                    </a:cubicBezTo>
                    <a:cubicBezTo>
                      <a:pt x="37" y="217"/>
                      <a:pt x="37" y="217"/>
                      <a:pt x="37" y="217"/>
                    </a:cubicBezTo>
                    <a:cubicBezTo>
                      <a:pt x="40" y="215"/>
                      <a:pt x="40" y="215"/>
                      <a:pt x="40" y="215"/>
                    </a:cubicBezTo>
                    <a:cubicBezTo>
                      <a:pt x="41" y="212"/>
                      <a:pt x="41" y="212"/>
                      <a:pt x="41" y="212"/>
                    </a:cubicBezTo>
                    <a:cubicBezTo>
                      <a:pt x="44" y="212"/>
                      <a:pt x="44" y="212"/>
                      <a:pt x="44" y="212"/>
                    </a:cubicBezTo>
                    <a:cubicBezTo>
                      <a:pt x="47" y="210"/>
                      <a:pt x="47" y="210"/>
                      <a:pt x="47" y="210"/>
                    </a:cubicBezTo>
                    <a:cubicBezTo>
                      <a:pt x="49" y="208"/>
                      <a:pt x="49" y="208"/>
                      <a:pt x="49" y="208"/>
                    </a:cubicBezTo>
                    <a:cubicBezTo>
                      <a:pt x="51" y="204"/>
                      <a:pt x="51" y="204"/>
                      <a:pt x="51" y="204"/>
                    </a:cubicBezTo>
                    <a:cubicBezTo>
                      <a:pt x="54" y="203"/>
                      <a:pt x="54" y="203"/>
                      <a:pt x="54" y="203"/>
                    </a:cubicBezTo>
                    <a:cubicBezTo>
                      <a:pt x="57" y="202"/>
                      <a:pt x="57" y="202"/>
                      <a:pt x="57" y="202"/>
                    </a:cubicBezTo>
                    <a:cubicBezTo>
                      <a:pt x="60" y="199"/>
                      <a:pt x="60" y="199"/>
                      <a:pt x="60" y="199"/>
                    </a:cubicBezTo>
                    <a:cubicBezTo>
                      <a:pt x="61" y="198"/>
                      <a:pt x="61" y="198"/>
                      <a:pt x="61" y="198"/>
                    </a:cubicBezTo>
                    <a:cubicBezTo>
                      <a:pt x="63" y="195"/>
                      <a:pt x="63" y="195"/>
                      <a:pt x="63" y="195"/>
                    </a:cubicBezTo>
                    <a:cubicBezTo>
                      <a:pt x="63" y="191"/>
                      <a:pt x="63" y="191"/>
                      <a:pt x="63" y="191"/>
                    </a:cubicBezTo>
                    <a:cubicBezTo>
                      <a:pt x="65" y="189"/>
                      <a:pt x="65" y="189"/>
                      <a:pt x="65" y="189"/>
                    </a:cubicBezTo>
                    <a:cubicBezTo>
                      <a:pt x="65" y="186"/>
                      <a:pt x="65" y="186"/>
                      <a:pt x="65" y="186"/>
                    </a:cubicBezTo>
                    <a:cubicBezTo>
                      <a:pt x="67" y="183"/>
                      <a:pt x="67" y="183"/>
                      <a:pt x="67" y="183"/>
                    </a:cubicBezTo>
                    <a:cubicBezTo>
                      <a:pt x="70" y="180"/>
                      <a:pt x="70" y="180"/>
                      <a:pt x="70" y="180"/>
                    </a:cubicBezTo>
                    <a:cubicBezTo>
                      <a:pt x="71" y="181"/>
                      <a:pt x="71" y="181"/>
                      <a:pt x="71" y="181"/>
                    </a:cubicBezTo>
                    <a:cubicBezTo>
                      <a:pt x="79" y="176"/>
                      <a:pt x="82" y="182"/>
                      <a:pt x="88" y="186"/>
                    </a:cubicBezTo>
                    <a:cubicBezTo>
                      <a:pt x="91" y="188"/>
                      <a:pt x="91" y="188"/>
                      <a:pt x="91" y="188"/>
                    </a:cubicBezTo>
                    <a:cubicBezTo>
                      <a:pt x="94" y="188"/>
                      <a:pt x="94" y="188"/>
                      <a:pt x="94" y="188"/>
                    </a:cubicBezTo>
                    <a:cubicBezTo>
                      <a:pt x="97" y="188"/>
                      <a:pt x="97" y="188"/>
                      <a:pt x="97" y="188"/>
                    </a:cubicBezTo>
                    <a:cubicBezTo>
                      <a:pt x="100" y="191"/>
                      <a:pt x="100" y="191"/>
                      <a:pt x="100" y="191"/>
                    </a:cubicBezTo>
                    <a:cubicBezTo>
                      <a:pt x="103" y="191"/>
                      <a:pt x="103" y="191"/>
                      <a:pt x="103" y="191"/>
                    </a:cubicBezTo>
                    <a:cubicBezTo>
                      <a:pt x="103" y="191"/>
                      <a:pt x="103" y="191"/>
                      <a:pt x="103" y="191"/>
                    </a:cubicBezTo>
                    <a:cubicBezTo>
                      <a:pt x="106" y="192"/>
                      <a:pt x="106" y="192"/>
                      <a:pt x="106" y="192"/>
                    </a:cubicBezTo>
                    <a:cubicBezTo>
                      <a:pt x="112" y="192"/>
                      <a:pt x="112" y="192"/>
                      <a:pt x="112" y="192"/>
                    </a:cubicBezTo>
                    <a:cubicBezTo>
                      <a:pt x="115" y="191"/>
                      <a:pt x="115" y="191"/>
                      <a:pt x="115" y="191"/>
                    </a:cubicBezTo>
                    <a:cubicBezTo>
                      <a:pt x="117" y="191"/>
                      <a:pt x="117" y="191"/>
                      <a:pt x="117" y="191"/>
                    </a:cubicBezTo>
                    <a:cubicBezTo>
                      <a:pt x="120" y="191"/>
                      <a:pt x="120" y="191"/>
                      <a:pt x="120" y="191"/>
                    </a:cubicBezTo>
                    <a:cubicBezTo>
                      <a:pt x="122" y="191"/>
                      <a:pt x="122" y="191"/>
                      <a:pt x="122" y="191"/>
                    </a:cubicBezTo>
                    <a:cubicBezTo>
                      <a:pt x="125" y="190"/>
                      <a:pt x="125" y="190"/>
                      <a:pt x="125" y="190"/>
                    </a:cubicBezTo>
                    <a:cubicBezTo>
                      <a:pt x="128" y="188"/>
                      <a:pt x="128" y="188"/>
                      <a:pt x="128" y="188"/>
                    </a:cubicBezTo>
                    <a:cubicBezTo>
                      <a:pt x="128" y="188"/>
                      <a:pt x="128" y="188"/>
                      <a:pt x="128" y="188"/>
                    </a:cubicBezTo>
                    <a:cubicBezTo>
                      <a:pt x="128" y="188"/>
                      <a:pt x="128" y="188"/>
                      <a:pt x="128" y="188"/>
                    </a:cubicBezTo>
                    <a:cubicBezTo>
                      <a:pt x="131" y="183"/>
                      <a:pt x="134" y="176"/>
                      <a:pt x="136" y="170"/>
                    </a:cubicBezTo>
                    <a:cubicBezTo>
                      <a:pt x="135" y="167"/>
                      <a:pt x="135" y="167"/>
                      <a:pt x="135" y="167"/>
                    </a:cubicBezTo>
                    <a:cubicBezTo>
                      <a:pt x="136" y="167"/>
                      <a:pt x="136" y="167"/>
                      <a:pt x="136" y="167"/>
                    </a:cubicBezTo>
                    <a:cubicBezTo>
                      <a:pt x="138" y="167"/>
                      <a:pt x="138" y="167"/>
                      <a:pt x="138" y="167"/>
                    </a:cubicBezTo>
                    <a:cubicBezTo>
                      <a:pt x="141" y="166"/>
                      <a:pt x="141" y="166"/>
                      <a:pt x="141" y="166"/>
                    </a:cubicBezTo>
                    <a:cubicBezTo>
                      <a:pt x="143" y="165"/>
                      <a:pt x="143" y="165"/>
                      <a:pt x="143" y="165"/>
                    </a:cubicBezTo>
                    <a:cubicBezTo>
                      <a:pt x="145" y="165"/>
                      <a:pt x="145" y="165"/>
                      <a:pt x="145" y="165"/>
                    </a:cubicBezTo>
                    <a:cubicBezTo>
                      <a:pt x="148" y="164"/>
                      <a:pt x="148" y="164"/>
                      <a:pt x="148" y="164"/>
                    </a:cubicBezTo>
                    <a:cubicBezTo>
                      <a:pt x="148" y="164"/>
                      <a:pt x="148" y="164"/>
                      <a:pt x="148" y="164"/>
                    </a:cubicBezTo>
                    <a:cubicBezTo>
                      <a:pt x="150" y="162"/>
                      <a:pt x="150" y="162"/>
                      <a:pt x="150" y="162"/>
                    </a:cubicBezTo>
                    <a:cubicBezTo>
                      <a:pt x="154" y="159"/>
                      <a:pt x="154" y="159"/>
                      <a:pt x="154" y="159"/>
                    </a:cubicBezTo>
                    <a:cubicBezTo>
                      <a:pt x="156" y="157"/>
                      <a:pt x="156" y="157"/>
                      <a:pt x="156" y="157"/>
                    </a:cubicBezTo>
                    <a:cubicBezTo>
                      <a:pt x="159" y="154"/>
                      <a:pt x="159" y="154"/>
                      <a:pt x="159" y="154"/>
                    </a:cubicBezTo>
                    <a:cubicBezTo>
                      <a:pt x="159" y="154"/>
                      <a:pt x="159" y="154"/>
                      <a:pt x="159" y="154"/>
                    </a:cubicBezTo>
                    <a:cubicBezTo>
                      <a:pt x="160" y="151"/>
                      <a:pt x="160" y="151"/>
                      <a:pt x="160" y="151"/>
                    </a:cubicBezTo>
                    <a:cubicBezTo>
                      <a:pt x="160" y="149"/>
                      <a:pt x="160" y="149"/>
                      <a:pt x="160" y="149"/>
                    </a:cubicBezTo>
                    <a:cubicBezTo>
                      <a:pt x="161" y="147"/>
                      <a:pt x="161" y="147"/>
                      <a:pt x="161" y="147"/>
                    </a:cubicBezTo>
                    <a:cubicBezTo>
                      <a:pt x="162" y="144"/>
                      <a:pt x="162" y="144"/>
                      <a:pt x="162" y="144"/>
                    </a:cubicBezTo>
                    <a:cubicBezTo>
                      <a:pt x="163" y="142"/>
                      <a:pt x="163" y="142"/>
                      <a:pt x="163" y="142"/>
                    </a:cubicBezTo>
                    <a:cubicBezTo>
                      <a:pt x="164" y="142"/>
                      <a:pt x="164" y="142"/>
                      <a:pt x="164" y="142"/>
                    </a:cubicBezTo>
                    <a:cubicBezTo>
                      <a:pt x="166" y="139"/>
                      <a:pt x="166" y="139"/>
                      <a:pt x="166" y="139"/>
                    </a:cubicBezTo>
                    <a:cubicBezTo>
                      <a:pt x="169" y="137"/>
                      <a:pt x="169" y="137"/>
                      <a:pt x="169" y="137"/>
                    </a:cubicBezTo>
                    <a:cubicBezTo>
                      <a:pt x="172" y="135"/>
                      <a:pt x="172" y="135"/>
                      <a:pt x="172" y="135"/>
                    </a:cubicBezTo>
                    <a:cubicBezTo>
                      <a:pt x="175" y="135"/>
                      <a:pt x="175" y="135"/>
                      <a:pt x="175" y="135"/>
                    </a:cubicBezTo>
                    <a:cubicBezTo>
                      <a:pt x="177" y="132"/>
                      <a:pt x="177" y="132"/>
                      <a:pt x="177" y="132"/>
                    </a:cubicBezTo>
                    <a:cubicBezTo>
                      <a:pt x="179" y="131"/>
                      <a:pt x="179" y="131"/>
                      <a:pt x="179" y="131"/>
                    </a:cubicBezTo>
                    <a:cubicBezTo>
                      <a:pt x="182" y="129"/>
                      <a:pt x="182" y="129"/>
                      <a:pt x="182" y="129"/>
                    </a:cubicBezTo>
                    <a:cubicBezTo>
                      <a:pt x="184" y="128"/>
                      <a:pt x="184" y="128"/>
                      <a:pt x="184" y="128"/>
                    </a:cubicBezTo>
                    <a:cubicBezTo>
                      <a:pt x="186" y="126"/>
                      <a:pt x="186" y="126"/>
                      <a:pt x="186" y="126"/>
                    </a:cubicBezTo>
                    <a:cubicBezTo>
                      <a:pt x="188" y="123"/>
                      <a:pt x="188" y="123"/>
                      <a:pt x="188" y="123"/>
                    </a:cubicBezTo>
                    <a:cubicBezTo>
                      <a:pt x="191" y="120"/>
                      <a:pt x="191" y="120"/>
                      <a:pt x="191" y="120"/>
                    </a:cubicBezTo>
                    <a:cubicBezTo>
                      <a:pt x="192" y="118"/>
                      <a:pt x="192" y="118"/>
                      <a:pt x="192" y="118"/>
                    </a:cubicBezTo>
                    <a:cubicBezTo>
                      <a:pt x="195" y="116"/>
                      <a:pt x="195" y="116"/>
                      <a:pt x="195" y="116"/>
                    </a:cubicBezTo>
                    <a:cubicBezTo>
                      <a:pt x="197" y="116"/>
                      <a:pt x="197" y="116"/>
                      <a:pt x="197" y="116"/>
                    </a:cubicBezTo>
                    <a:cubicBezTo>
                      <a:pt x="200" y="116"/>
                      <a:pt x="200" y="116"/>
                      <a:pt x="200" y="116"/>
                    </a:cubicBezTo>
                    <a:cubicBezTo>
                      <a:pt x="203" y="115"/>
                      <a:pt x="203" y="115"/>
                      <a:pt x="203" y="115"/>
                    </a:cubicBezTo>
                    <a:cubicBezTo>
                      <a:pt x="206" y="114"/>
                      <a:pt x="206" y="114"/>
                      <a:pt x="206" y="114"/>
                    </a:cubicBezTo>
                    <a:cubicBezTo>
                      <a:pt x="206" y="114"/>
                      <a:pt x="206" y="114"/>
                      <a:pt x="206" y="114"/>
                    </a:cubicBezTo>
                    <a:cubicBezTo>
                      <a:pt x="206" y="114"/>
                      <a:pt x="206" y="114"/>
                      <a:pt x="206" y="114"/>
                    </a:cubicBezTo>
                    <a:cubicBezTo>
                      <a:pt x="209" y="113"/>
                      <a:pt x="209" y="113"/>
                      <a:pt x="209" y="113"/>
                    </a:cubicBezTo>
                    <a:cubicBezTo>
                      <a:pt x="209" y="113"/>
                      <a:pt x="209" y="113"/>
                      <a:pt x="209" y="113"/>
                    </a:cubicBezTo>
                    <a:cubicBezTo>
                      <a:pt x="210" y="110"/>
                      <a:pt x="210" y="110"/>
                      <a:pt x="210" y="110"/>
                    </a:cubicBezTo>
                    <a:cubicBezTo>
                      <a:pt x="212" y="108"/>
                      <a:pt x="212" y="108"/>
                      <a:pt x="212" y="108"/>
                    </a:cubicBezTo>
                    <a:cubicBezTo>
                      <a:pt x="212" y="107"/>
                      <a:pt x="212" y="107"/>
                      <a:pt x="212" y="107"/>
                    </a:cubicBezTo>
                    <a:cubicBezTo>
                      <a:pt x="215" y="107"/>
                      <a:pt x="215" y="107"/>
                      <a:pt x="215" y="107"/>
                    </a:cubicBezTo>
                    <a:cubicBezTo>
                      <a:pt x="218" y="107"/>
                      <a:pt x="218" y="107"/>
                      <a:pt x="218" y="107"/>
                    </a:cubicBezTo>
                    <a:cubicBezTo>
                      <a:pt x="220" y="107"/>
                      <a:pt x="220" y="107"/>
                      <a:pt x="220" y="107"/>
                    </a:cubicBezTo>
                    <a:cubicBezTo>
                      <a:pt x="218" y="104"/>
                      <a:pt x="218" y="104"/>
                      <a:pt x="218" y="104"/>
                    </a:cubicBezTo>
                    <a:cubicBezTo>
                      <a:pt x="215" y="104"/>
                      <a:pt x="215" y="104"/>
                      <a:pt x="215" y="104"/>
                    </a:cubicBezTo>
                    <a:cubicBezTo>
                      <a:pt x="213" y="101"/>
                      <a:pt x="213" y="101"/>
                      <a:pt x="213" y="101"/>
                    </a:cubicBezTo>
                    <a:cubicBezTo>
                      <a:pt x="214" y="98"/>
                      <a:pt x="214" y="98"/>
                      <a:pt x="214" y="98"/>
                    </a:cubicBezTo>
                    <a:cubicBezTo>
                      <a:pt x="213" y="97"/>
                      <a:pt x="213" y="97"/>
                      <a:pt x="213" y="97"/>
                    </a:cubicBezTo>
                    <a:cubicBezTo>
                      <a:pt x="213" y="97"/>
                      <a:pt x="213" y="97"/>
                      <a:pt x="213" y="97"/>
                    </a:cubicBezTo>
                    <a:cubicBezTo>
                      <a:pt x="210" y="96"/>
                      <a:pt x="210" y="96"/>
                      <a:pt x="210" y="96"/>
                    </a:cubicBezTo>
                    <a:cubicBezTo>
                      <a:pt x="207" y="95"/>
                      <a:pt x="207" y="95"/>
                      <a:pt x="207" y="95"/>
                    </a:cubicBezTo>
                    <a:cubicBezTo>
                      <a:pt x="204" y="93"/>
                      <a:pt x="204" y="93"/>
                      <a:pt x="204" y="93"/>
                    </a:cubicBezTo>
                    <a:cubicBezTo>
                      <a:pt x="201" y="94"/>
                      <a:pt x="201" y="94"/>
                      <a:pt x="201" y="94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95" y="92"/>
                      <a:pt x="195" y="92"/>
                      <a:pt x="195" y="92"/>
                    </a:cubicBezTo>
                    <a:cubicBezTo>
                      <a:pt x="192" y="92"/>
                      <a:pt x="192" y="92"/>
                      <a:pt x="192" y="92"/>
                    </a:cubicBezTo>
                    <a:cubicBezTo>
                      <a:pt x="189" y="91"/>
                      <a:pt x="189" y="91"/>
                      <a:pt x="189" y="91"/>
                    </a:cubicBezTo>
                    <a:cubicBezTo>
                      <a:pt x="188" y="90"/>
                      <a:pt x="188" y="90"/>
                      <a:pt x="188" y="90"/>
                    </a:cubicBezTo>
                    <a:cubicBezTo>
                      <a:pt x="188" y="80"/>
                      <a:pt x="180" y="85"/>
                      <a:pt x="184" y="72"/>
                    </a:cubicBezTo>
                    <a:cubicBezTo>
                      <a:pt x="183" y="69"/>
                      <a:pt x="183" y="69"/>
                      <a:pt x="183" y="69"/>
                    </a:cubicBezTo>
                    <a:cubicBezTo>
                      <a:pt x="184" y="66"/>
                      <a:pt x="184" y="66"/>
                      <a:pt x="184" y="66"/>
                    </a:cubicBezTo>
                    <a:cubicBezTo>
                      <a:pt x="184" y="66"/>
                      <a:pt x="184" y="66"/>
                      <a:pt x="184" y="66"/>
                    </a:cubicBezTo>
                    <a:cubicBezTo>
                      <a:pt x="182" y="65"/>
                      <a:pt x="182" y="65"/>
                      <a:pt x="182" y="65"/>
                    </a:cubicBezTo>
                    <a:cubicBezTo>
                      <a:pt x="179" y="65"/>
                      <a:pt x="179" y="65"/>
                      <a:pt x="179" y="65"/>
                    </a:cubicBezTo>
                    <a:cubicBezTo>
                      <a:pt x="177" y="65"/>
                      <a:pt x="177" y="65"/>
                      <a:pt x="177" y="65"/>
                    </a:cubicBezTo>
                    <a:cubicBezTo>
                      <a:pt x="173" y="65"/>
                      <a:pt x="173" y="65"/>
                      <a:pt x="173" y="65"/>
                    </a:cubicBezTo>
                    <a:cubicBezTo>
                      <a:pt x="175" y="59"/>
                      <a:pt x="174" y="56"/>
                      <a:pt x="168" y="53"/>
                    </a:cubicBezTo>
                    <a:cubicBezTo>
                      <a:pt x="168" y="53"/>
                      <a:pt x="168" y="53"/>
                      <a:pt x="168" y="53"/>
                    </a:cubicBezTo>
                    <a:cubicBezTo>
                      <a:pt x="166" y="53"/>
                      <a:pt x="166" y="53"/>
                      <a:pt x="166" y="53"/>
                    </a:cubicBezTo>
                    <a:cubicBezTo>
                      <a:pt x="163" y="52"/>
                      <a:pt x="163" y="52"/>
                      <a:pt x="163" y="52"/>
                    </a:cubicBezTo>
                    <a:cubicBezTo>
                      <a:pt x="160" y="50"/>
                      <a:pt x="160" y="50"/>
                      <a:pt x="160" y="50"/>
                    </a:cubicBezTo>
                    <a:cubicBezTo>
                      <a:pt x="157" y="48"/>
                      <a:pt x="157" y="48"/>
                      <a:pt x="157" y="48"/>
                    </a:cubicBezTo>
                    <a:cubicBezTo>
                      <a:pt x="156" y="47"/>
                      <a:pt x="156" y="47"/>
                      <a:pt x="156" y="47"/>
                    </a:cubicBezTo>
                    <a:cubicBezTo>
                      <a:pt x="145" y="39"/>
                      <a:pt x="150" y="43"/>
                      <a:pt x="144" y="32"/>
                    </a:cubicBezTo>
                    <a:cubicBezTo>
                      <a:pt x="144" y="29"/>
                      <a:pt x="144" y="29"/>
                      <a:pt x="144" y="29"/>
                    </a:cubicBezTo>
                    <a:cubicBezTo>
                      <a:pt x="144" y="26"/>
                      <a:pt x="144" y="26"/>
                      <a:pt x="144" y="26"/>
                    </a:cubicBezTo>
                    <a:cubicBezTo>
                      <a:pt x="141" y="24"/>
                      <a:pt x="141" y="24"/>
                      <a:pt x="141" y="24"/>
                    </a:cubicBezTo>
                    <a:cubicBezTo>
                      <a:pt x="140" y="21"/>
                      <a:pt x="140" y="21"/>
                      <a:pt x="140" y="21"/>
                    </a:cubicBezTo>
                    <a:cubicBezTo>
                      <a:pt x="140" y="21"/>
                      <a:pt x="140" y="21"/>
                      <a:pt x="140" y="21"/>
                    </a:cubicBezTo>
                    <a:cubicBezTo>
                      <a:pt x="137" y="18"/>
                      <a:pt x="137" y="18"/>
                      <a:pt x="137" y="18"/>
                    </a:cubicBezTo>
                    <a:cubicBezTo>
                      <a:pt x="134" y="15"/>
                      <a:pt x="134" y="15"/>
                      <a:pt x="134" y="15"/>
                    </a:cubicBezTo>
                    <a:cubicBezTo>
                      <a:pt x="133" y="12"/>
                      <a:pt x="133" y="12"/>
                      <a:pt x="133" y="12"/>
                    </a:cubicBezTo>
                    <a:cubicBezTo>
                      <a:pt x="132" y="9"/>
                      <a:pt x="132" y="9"/>
                      <a:pt x="132" y="9"/>
                    </a:cubicBezTo>
                    <a:cubicBezTo>
                      <a:pt x="129" y="6"/>
                      <a:pt x="129" y="6"/>
                      <a:pt x="129" y="6"/>
                    </a:cubicBezTo>
                    <a:cubicBezTo>
                      <a:pt x="128" y="3"/>
                      <a:pt x="128" y="3"/>
                      <a:pt x="128" y="3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5" y="0"/>
                      <a:pt x="125" y="0"/>
                      <a:pt x="125" y="0"/>
                    </a:cubicBezTo>
                    <a:cubicBezTo>
                      <a:pt x="122" y="1"/>
                      <a:pt x="122" y="1"/>
                      <a:pt x="122" y="1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15" y="3"/>
                      <a:pt x="115" y="3"/>
                      <a:pt x="115" y="3"/>
                    </a:cubicBezTo>
                    <a:cubicBezTo>
                      <a:pt x="113" y="5"/>
                      <a:pt x="113" y="5"/>
                      <a:pt x="113" y="5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97" y="8"/>
                      <a:pt x="97" y="10"/>
                      <a:pt x="89" y="16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7" y="13"/>
                      <a:pt x="87" y="13"/>
                      <a:pt x="87" y="13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1" y="5"/>
                      <a:pt x="81" y="5"/>
                      <a:pt x="81" y="5"/>
                    </a:cubicBezTo>
                    <a:cubicBezTo>
                      <a:pt x="65" y="5"/>
                      <a:pt x="43" y="13"/>
                      <a:pt x="26" y="12"/>
                    </a:cubicBezTo>
                    <a:cubicBezTo>
                      <a:pt x="26" y="26"/>
                      <a:pt x="26" y="39"/>
                      <a:pt x="25" y="53"/>
                    </a:cubicBezTo>
                    <a:cubicBezTo>
                      <a:pt x="25" y="53"/>
                      <a:pt x="26" y="52"/>
                      <a:pt x="26" y="52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6" y="50"/>
                      <a:pt x="26" y="50"/>
                      <a:pt x="26" y="49"/>
                    </a:cubicBezTo>
                    <a:cubicBezTo>
                      <a:pt x="26" y="49"/>
                      <a:pt x="26" y="49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7"/>
                      <a:pt x="26" y="47"/>
                      <a:pt x="26" y="47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9"/>
                      <a:pt x="26" y="49"/>
                      <a:pt x="26" y="49"/>
                    </a:cubicBezTo>
                    <a:cubicBezTo>
                      <a:pt x="26" y="50"/>
                      <a:pt x="26" y="50"/>
                      <a:pt x="26" y="51"/>
                    </a:cubicBezTo>
                    <a:cubicBezTo>
                      <a:pt x="26" y="51"/>
                      <a:pt x="26" y="51"/>
                      <a:pt x="26" y="52"/>
                    </a:cubicBezTo>
                    <a:cubicBezTo>
                      <a:pt x="26" y="52"/>
                      <a:pt x="26" y="52"/>
                      <a:pt x="25" y="53"/>
                    </a:cubicBezTo>
                    <a:cubicBezTo>
                      <a:pt x="25" y="101"/>
                      <a:pt x="25" y="101"/>
                      <a:pt x="25" y="101"/>
                    </a:cubicBezTo>
                    <a:cubicBezTo>
                      <a:pt x="2" y="101"/>
                      <a:pt x="2" y="101"/>
                      <a:pt x="2" y="101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6" y="174"/>
                      <a:pt x="5" y="166"/>
                      <a:pt x="12" y="178"/>
                    </a:cubicBezTo>
                    <a:close/>
                  </a:path>
                </a:pathLst>
              </a:custGeom>
              <a:grpFill/>
              <a:ln w="3175" cap="rnd" cmpd="sng">
                <a:solidFill>
                  <a:srgbClr val="ACACA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90" dirty="0"/>
              </a:p>
            </p:txBody>
          </p:sp>
          <p:sp>
            <p:nvSpPr>
              <p:cNvPr id="16" name="Freeform 10"/>
              <p:cNvSpPr>
                <a:spLocks noChangeAspect="1"/>
              </p:cNvSpPr>
              <p:nvPr/>
            </p:nvSpPr>
            <p:spPr bwMode="gray">
              <a:xfrm>
                <a:off x="6194000" y="2908058"/>
                <a:ext cx="575217" cy="569782"/>
              </a:xfrm>
              <a:custGeom>
                <a:avLst/>
                <a:gdLst>
                  <a:gd name="T0" fmla="*/ 442 w 467"/>
                  <a:gd name="T1" fmla="*/ 307 h 465"/>
                  <a:gd name="T2" fmla="*/ 424 w 467"/>
                  <a:gd name="T3" fmla="*/ 282 h 465"/>
                  <a:gd name="T4" fmla="*/ 420 w 467"/>
                  <a:gd name="T5" fmla="*/ 254 h 465"/>
                  <a:gd name="T6" fmla="*/ 418 w 467"/>
                  <a:gd name="T7" fmla="*/ 226 h 465"/>
                  <a:gd name="T8" fmla="*/ 414 w 467"/>
                  <a:gd name="T9" fmla="*/ 203 h 465"/>
                  <a:gd name="T10" fmla="*/ 415 w 467"/>
                  <a:gd name="T11" fmla="*/ 180 h 465"/>
                  <a:gd name="T12" fmla="*/ 426 w 467"/>
                  <a:gd name="T13" fmla="*/ 159 h 465"/>
                  <a:gd name="T14" fmla="*/ 432 w 467"/>
                  <a:gd name="T15" fmla="*/ 127 h 465"/>
                  <a:gd name="T16" fmla="*/ 442 w 467"/>
                  <a:gd name="T17" fmla="*/ 106 h 465"/>
                  <a:gd name="T18" fmla="*/ 454 w 467"/>
                  <a:gd name="T19" fmla="*/ 89 h 465"/>
                  <a:gd name="T20" fmla="*/ 454 w 467"/>
                  <a:gd name="T21" fmla="*/ 68 h 465"/>
                  <a:gd name="T22" fmla="*/ 456 w 467"/>
                  <a:gd name="T23" fmla="*/ 42 h 465"/>
                  <a:gd name="T24" fmla="*/ 435 w 467"/>
                  <a:gd name="T25" fmla="*/ 27 h 465"/>
                  <a:gd name="T26" fmla="*/ 414 w 467"/>
                  <a:gd name="T27" fmla="*/ 22 h 465"/>
                  <a:gd name="T28" fmla="*/ 387 w 467"/>
                  <a:gd name="T29" fmla="*/ 19 h 465"/>
                  <a:gd name="T30" fmla="*/ 361 w 467"/>
                  <a:gd name="T31" fmla="*/ 5 h 465"/>
                  <a:gd name="T32" fmla="*/ 333 w 467"/>
                  <a:gd name="T33" fmla="*/ 4 h 465"/>
                  <a:gd name="T34" fmla="*/ 317 w 467"/>
                  <a:gd name="T35" fmla="*/ 9 h 465"/>
                  <a:gd name="T36" fmla="*/ 297 w 467"/>
                  <a:gd name="T37" fmla="*/ 10 h 465"/>
                  <a:gd name="T38" fmla="*/ 271 w 467"/>
                  <a:gd name="T39" fmla="*/ 19 h 465"/>
                  <a:gd name="T40" fmla="*/ 253 w 467"/>
                  <a:gd name="T41" fmla="*/ 28 h 465"/>
                  <a:gd name="T42" fmla="*/ 232 w 467"/>
                  <a:gd name="T43" fmla="*/ 28 h 465"/>
                  <a:gd name="T44" fmla="*/ 202 w 467"/>
                  <a:gd name="T45" fmla="*/ 22 h 465"/>
                  <a:gd name="T46" fmla="*/ 182 w 467"/>
                  <a:gd name="T47" fmla="*/ 7 h 465"/>
                  <a:gd name="T48" fmla="*/ 161 w 467"/>
                  <a:gd name="T49" fmla="*/ 24 h 465"/>
                  <a:gd name="T50" fmla="*/ 157 w 467"/>
                  <a:gd name="T51" fmla="*/ 54 h 465"/>
                  <a:gd name="T52" fmla="*/ 142 w 467"/>
                  <a:gd name="T53" fmla="*/ 101 h 465"/>
                  <a:gd name="T54" fmla="*/ 140 w 467"/>
                  <a:gd name="T55" fmla="*/ 119 h 465"/>
                  <a:gd name="T56" fmla="*/ 97 w 467"/>
                  <a:gd name="T57" fmla="*/ 202 h 465"/>
                  <a:gd name="T58" fmla="*/ 91 w 467"/>
                  <a:gd name="T59" fmla="*/ 230 h 465"/>
                  <a:gd name="T60" fmla="*/ 75 w 467"/>
                  <a:gd name="T61" fmla="*/ 239 h 465"/>
                  <a:gd name="T62" fmla="*/ 59 w 467"/>
                  <a:gd name="T63" fmla="*/ 254 h 465"/>
                  <a:gd name="T64" fmla="*/ 48 w 467"/>
                  <a:gd name="T65" fmla="*/ 241 h 465"/>
                  <a:gd name="T66" fmla="*/ 29 w 467"/>
                  <a:gd name="T67" fmla="*/ 254 h 465"/>
                  <a:gd name="T68" fmla="*/ 6 w 467"/>
                  <a:gd name="T69" fmla="*/ 258 h 465"/>
                  <a:gd name="T70" fmla="*/ 6 w 467"/>
                  <a:gd name="T71" fmla="*/ 282 h 465"/>
                  <a:gd name="T72" fmla="*/ 36 w 467"/>
                  <a:gd name="T73" fmla="*/ 278 h 465"/>
                  <a:gd name="T74" fmla="*/ 104 w 467"/>
                  <a:gd name="T75" fmla="*/ 278 h 465"/>
                  <a:gd name="T76" fmla="*/ 112 w 467"/>
                  <a:gd name="T77" fmla="*/ 298 h 465"/>
                  <a:gd name="T78" fmla="*/ 127 w 467"/>
                  <a:gd name="T79" fmla="*/ 326 h 465"/>
                  <a:gd name="T80" fmla="*/ 148 w 467"/>
                  <a:gd name="T81" fmla="*/ 330 h 465"/>
                  <a:gd name="T82" fmla="*/ 176 w 467"/>
                  <a:gd name="T83" fmla="*/ 322 h 465"/>
                  <a:gd name="T84" fmla="*/ 200 w 467"/>
                  <a:gd name="T85" fmla="*/ 303 h 465"/>
                  <a:gd name="T86" fmla="*/ 238 w 467"/>
                  <a:gd name="T87" fmla="*/ 345 h 465"/>
                  <a:gd name="T88" fmla="*/ 239 w 467"/>
                  <a:gd name="T89" fmla="*/ 373 h 465"/>
                  <a:gd name="T90" fmla="*/ 247 w 467"/>
                  <a:gd name="T91" fmla="*/ 396 h 465"/>
                  <a:gd name="T92" fmla="*/ 259 w 467"/>
                  <a:gd name="T93" fmla="*/ 405 h 465"/>
                  <a:gd name="T94" fmla="*/ 288 w 467"/>
                  <a:gd name="T95" fmla="*/ 400 h 465"/>
                  <a:gd name="T96" fmla="*/ 309 w 467"/>
                  <a:gd name="T97" fmla="*/ 410 h 465"/>
                  <a:gd name="T98" fmla="*/ 330 w 467"/>
                  <a:gd name="T99" fmla="*/ 423 h 465"/>
                  <a:gd name="T100" fmla="*/ 360 w 467"/>
                  <a:gd name="T101" fmla="*/ 424 h 465"/>
                  <a:gd name="T102" fmla="*/ 376 w 467"/>
                  <a:gd name="T103" fmla="*/ 435 h 465"/>
                  <a:gd name="T104" fmla="*/ 399 w 467"/>
                  <a:gd name="T105" fmla="*/ 449 h 465"/>
                  <a:gd name="T106" fmla="*/ 427 w 467"/>
                  <a:gd name="T107" fmla="*/ 432 h 465"/>
                  <a:gd name="T108" fmla="*/ 407 w 467"/>
                  <a:gd name="T109" fmla="*/ 433 h 465"/>
                  <a:gd name="T110" fmla="*/ 395 w 467"/>
                  <a:gd name="T111" fmla="*/ 409 h 465"/>
                  <a:gd name="T112" fmla="*/ 401 w 467"/>
                  <a:gd name="T113" fmla="*/ 379 h 465"/>
                  <a:gd name="T114" fmla="*/ 401 w 467"/>
                  <a:gd name="T115" fmla="*/ 356 h 46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67"/>
                  <a:gd name="T175" fmla="*/ 0 h 465"/>
                  <a:gd name="T176" fmla="*/ 467 w 467"/>
                  <a:gd name="T177" fmla="*/ 465 h 46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67" h="465">
                    <a:moveTo>
                      <a:pt x="454" y="333"/>
                    </a:moveTo>
                    <a:cubicBezTo>
                      <a:pt x="452" y="330"/>
                      <a:pt x="452" y="330"/>
                      <a:pt x="452" y="330"/>
                    </a:cubicBezTo>
                    <a:cubicBezTo>
                      <a:pt x="451" y="327"/>
                      <a:pt x="451" y="327"/>
                      <a:pt x="451" y="327"/>
                    </a:cubicBezTo>
                    <a:cubicBezTo>
                      <a:pt x="450" y="324"/>
                      <a:pt x="450" y="324"/>
                      <a:pt x="450" y="324"/>
                    </a:cubicBezTo>
                    <a:cubicBezTo>
                      <a:pt x="448" y="321"/>
                      <a:pt x="448" y="321"/>
                      <a:pt x="448" y="321"/>
                    </a:cubicBezTo>
                    <a:cubicBezTo>
                      <a:pt x="446" y="318"/>
                      <a:pt x="446" y="318"/>
                      <a:pt x="446" y="318"/>
                    </a:cubicBezTo>
                    <a:cubicBezTo>
                      <a:pt x="446" y="316"/>
                      <a:pt x="446" y="316"/>
                      <a:pt x="446" y="316"/>
                    </a:cubicBezTo>
                    <a:cubicBezTo>
                      <a:pt x="445" y="313"/>
                      <a:pt x="445" y="313"/>
                      <a:pt x="445" y="313"/>
                    </a:cubicBezTo>
                    <a:cubicBezTo>
                      <a:pt x="444" y="309"/>
                      <a:pt x="444" y="309"/>
                      <a:pt x="444" y="309"/>
                    </a:cubicBezTo>
                    <a:cubicBezTo>
                      <a:pt x="442" y="307"/>
                      <a:pt x="442" y="307"/>
                      <a:pt x="442" y="307"/>
                    </a:cubicBezTo>
                    <a:cubicBezTo>
                      <a:pt x="440" y="304"/>
                      <a:pt x="440" y="304"/>
                      <a:pt x="440" y="304"/>
                    </a:cubicBezTo>
                    <a:cubicBezTo>
                      <a:pt x="437" y="301"/>
                      <a:pt x="437" y="301"/>
                      <a:pt x="437" y="301"/>
                    </a:cubicBezTo>
                    <a:cubicBezTo>
                      <a:pt x="436" y="300"/>
                      <a:pt x="436" y="300"/>
                      <a:pt x="436" y="300"/>
                    </a:cubicBezTo>
                    <a:cubicBezTo>
                      <a:pt x="434" y="299"/>
                      <a:pt x="434" y="299"/>
                      <a:pt x="434" y="299"/>
                    </a:cubicBezTo>
                    <a:cubicBezTo>
                      <a:pt x="431" y="297"/>
                      <a:pt x="431" y="297"/>
                      <a:pt x="431" y="297"/>
                    </a:cubicBezTo>
                    <a:cubicBezTo>
                      <a:pt x="428" y="294"/>
                      <a:pt x="428" y="294"/>
                      <a:pt x="428" y="294"/>
                    </a:cubicBezTo>
                    <a:cubicBezTo>
                      <a:pt x="427" y="291"/>
                      <a:pt x="427" y="291"/>
                      <a:pt x="427" y="291"/>
                    </a:cubicBezTo>
                    <a:cubicBezTo>
                      <a:pt x="425" y="288"/>
                      <a:pt x="425" y="288"/>
                      <a:pt x="425" y="288"/>
                    </a:cubicBezTo>
                    <a:cubicBezTo>
                      <a:pt x="424" y="285"/>
                      <a:pt x="424" y="285"/>
                      <a:pt x="424" y="285"/>
                    </a:cubicBezTo>
                    <a:cubicBezTo>
                      <a:pt x="424" y="282"/>
                      <a:pt x="424" y="282"/>
                      <a:pt x="424" y="282"/>
                    </a:cubicBezTo>
                    <a:cubicBezTo>
                      <a:pt x="424" y="279"/>
                      <a:pt x="424" y="279"/>
                      <a:pt x="424" y="279"/>
                    </a:cubicBezTo>
                    <a:cubicBezTo>
                      <a:pt x="426" y="276"/>
                      <a:pt x="426" y="276"/>
                      <a:pt x="426" y="276"/>
                    </a:cubicBezTo>
                    <a:cubicBezTo>
                      <a:pt x="427" y="273"/>
                      <a:pt x="427" y="273"/>
                      <a:pt x="427" y="273"/>
                    </a:cubicBezTo>
                    <a:cubicBezTo>
                      <a:pt x="426" y="270"/>
                      <a:pt x="426" y="270"/>
                      <a:pt x="426" y="270"/>
                    </a:cubicBezTo>
                    <a:cubicBezTo>
                      <a:pt x="425" y="267"/>
                      <a:pt x="425" y="267"/>
                      <a:pt x="425" y="267"/>
                    </a:cubicBezTo>
                    <a:cubicBezTo>
                      <a:pt x="424" y="264"/>
                      <a:pt x="424" y="264"/>
                      <a:pt x="424" y="264"/>
                    </a:cubicBezTo>
                    <a:cubicBezTo>
                      <a:pt x="423" y="261"/>
                      <a:pt x="423" y="261"/>
                      <a:pt x="423" y="261"/>
                    </a:cubicBezTo>
                    <a:cubicBezTo>
                      <a:pt x="422" y="258"/>
                      <a:pt x="422" y="258"/>
                      <a:pt x="422" y="258"/>
                    </a:cubicBezTo>
                    <a:cubicBezTo>
                      <a:pt x="421" y="255"/>
                      <a:pt x="421" y="255"/>
                      <a:pt x="421" y="255"/>
                    </a:cubicBezTo>
                    <a:cubicBezTo>
                      <a:pt x="420" y="254"/>
                      <a:pt x="420" y="254"/>
                      <a:pt x="420" y="254"/>
                    </a:cubicBezTo>
                    <a:cubicBezTo>
                      <a:pt x="420" y="251"/>
                      <a:pt x="420" y="251"/>
                      <a:pt x="420" y="251"/>
                    </a:cubicBezTo>
                    <a:cubicBezTo>
                      <a:pt x="421" y="248"/>
                      <a:pt x="421" y="248"/>
                      <a:pt x="421" y="248"/>
                    </a:cubicBezTo>
                    <a:cubicBezTo>
                      <a:pt x="422" y="245"/>
                      <a:pt x="422" y="245"/>
                      <a:pt x="422" y="245"/>
                    </a:cubicBezTo>
                    <a:cubicBezTo>
                      <a:pt x="422" y="242"/>
                      <a:pt x="422" y="242"/>
                      <a:pt x="422" y="242"/>
                    </a:cubicBezTo>
                    <a:cubicBezTo>
                      <a:pt x="422" y="241"/>
                      <a:pt x="422" y="241"/>
                      <a:pt x="422" y="241"/>
                    </a:cubicBezTo>
                    <a:cubicBezTo>
                      <a:pt x="422" y="238"/>
                      <a:pt x="422" y="238"/>
                      <a:pt x="422" y="238"/>
                    </a:cubicBezTo>
                    <a:cubicBezTo>
                      <a:pt x="422" y="235"/>
                      <a:pt x="422" y="235"/>
                      <a:pt x="422" y="235"/>
                    </a:cubicBezTo>
                    <a:cubicBezTo>
                      <a:pt x="420" y="232"/>
                      <a:pt x="420" y="232"/>
                      <a:pt x="420" y="232"/>
                    </a:cubicBezTo>
                    <a:cubicBezTo>
                      <a:pt x="418" y="229"/>
                      <a:pt x="418" y="229"/>
                      <a:pt x="418" y="229"/>
                    </a:cubicBezTo>
                    <a:cubicBezTo>
                      <a:pt x="418" y="226"/>
                      <a:pt x="418" y="226"/>
                      <a:pt x="418" y="226"/>
                    </a:cubicBezTo>
                    <a:cubicBezTo>
                      <a:pt x="418" y="223"/>
                      <a:pt x="418" y="223"/>
                      <a:pt x="418" y="223"/>
                    </a:cubicBezTo>
                    <a:cubicBezTo>
                      <a:pt x="418" y="220"/>
                      <a:pt x="418" y="220"/>
                      <a:pt x="418" y="220"/>
                    </a:cubicBezTo>
                    <a:cubicBezTo>
                      <a:pt x="418" y="217"/>
                      <a:pt x="418" y="217"/>
                      <a:pt x="418" y="217"/>
                    </a:cubicBezTo>
                    <a:cubicBezTo>
                      <a:pt x="417" y="214"/>
                      <a:pt x="417" y="214"/>
                      <a:pt x="417" y="214"/>
                    </a:cubicBezTo>
                    <a:cubicBezTo>
                      <a:pt x="417" y="214"/>
                      <a:pt x="417" y="214"/>
                      <a:pt x="417" y="214"/>
                    </a:cubicBezTo>
                    <a:cubicBezTo>
                      <a:pt x="418" y="213"/>
                      <a:pt x="418" y="213"/>
                      <a:pt x="418" y="213"/>
                    </a:cubicBezTo>
                    <a:cubicBezTo>
                      <a:pt x="417" y="211"/>
                      <a:pt x="417" y="211"/>
                      <a:pt x="417" y="211"/>
                    </a:cubicBezTo>
                    <a:cubicBezTo>
                      <a:pt x="418" y="208"/>
                      <a:pt x="418" y="208"/>
                      <a:pt x="418" y="208"/>
                    </a:cubicBezTo>
                    <a:cubicBezTo>
                      <a:pt x="416" y="206"/>
                      <a:pt x="416" y="206"/>
                      <a:pt x="416" y="206"/>
                    </a:cubicBezTo>
                    <a:cubicBezTo>
                      <a:pt x="414" y="203"/>
                      <a:pt x="414" y="203"/>
                      <a:pt x="414" y="203"/>
                    </a:cubicBezTo>
                    <a:cubicBezTo>
                      <a:pt x="413" y="200"/>
                      <a:pt x="413" y="200"/>
                      <a:pt x="413" y="200"/>
                    </a:cubicBezTo>
                    <a:cubicBezTo>
                      <a:pt x="412" y="199"/>
                      <a:pt x="412" y="199"/>
                      <a:pt x="412" y="199"/>
                    </a:cubicBezTo>
                    <a:cubicBezTo>
                      <a:pt x="410" y="197"/>
                      <a:pt x="410" y="197"/>
                      <a:pt x="410" y="197"/>
                    </a:cubicBezTo>
                    <a:cubicBezTo>
                      <a:pt x="409" y="194"/>
                      <a:pt x="409" y="194"/>
                      <a:pt x="409" y="194"/>
                    </a:cubicBezTo>
                    <a:cubicBezTo>
                      <a:pt x="409" y="191"/>
                      <a:pt x="409" y="191"/>
                      <a:pt x="409" y="191"/>
                    </a:cubicBezTo>
                    <a:cubicBezTo>
                      <a:pt x="412" y="189"/>
                      <a:pt x="412" y="189"/>
                      <a:pt x="412" y="189"/>
                    </a:cubicBezTo>
                    <a:cubicBezTo>
                      <a:pt x="415" y="187"/>
                      <a:pt x="415" y="187"/>
                      <a:pt x="415" y="187"/>
                    </a:cubicBezTo>
                    <a:cubicBezTo>
                      <a:pt x="416" y="184"/>
                      <a:pt x="416" y="184"/>
                      <a:pt x="416" y="184"/>
                    </a:cubicBezTo>
                    <a:cubicBezTo>
                      <a:pt x="416" y="181"/>
                      <a:pt x="416" y="181"/>
                      <a:pt x="416" y="181"/>
                    </a:cubicBezTo>
                    <a:cubicBezTo>
                      <a:pt x="415" y="180"/>
                      <a:pt x="415" y="180"/>
                      <a:pt x="415" y="180"/>
                    </a:cubicBezTo>
                    <a:cubicBezTo>
                      <a:pt x="415" y="177"/>
                      <a:pt x="415" y="177"/>
                      <a:pt x="415" y="177"/>
                    </a:cubicBezTo>
                    <a:cubicBezTo>
                      <a:pt x="416" y="174"/>
                      <a:pt x="416" y="174"/>
                      <a:pt x="416" y="174"/>
                    </a:cubicBezTo>
                    <a:cubicBezTo>
                      <a:pt x="419" y="172"/>
                      <a:pt x="419" y="172"/>
                      <a:pt x="419" y="172"/>
                    </a:cubicBezTo>
                    <a:cubicBezTo>
                      <a:pt x="421" y="170"/>
                      <a:pt x="421" y="170"/>
                      <a:pt x="421" y="170"/>
                    </a:cubicBezTo>
                    <a:cubicBezTo>
                      <a:pt x="423" y="169"/>
                      <a:pt x="423" y="169"/>
                      <a:pt x="423" y="169"/>
                    </a:cubicBezTo>
                    <a:cubicBezTo>
                      <a:pt x="424" y="168"/>
                      <a:pt x="424" y="168"/>
                      <a:pt x="424" y="168"/>
                    </a:cubicBezTo>
                    <a:cubicBezTo>
                      <a:pt x="427" y="166"/>
                      <a:pt x="427" y="166"/>
                      <a:pt x="427" y="166"/>
                    </a:cubicBezTo>
                    <a:cubicBezTo>
                      <a:pt x="427" y="163"/>
                      <a:pt x="427" y="163"/>
                      <a:pt x="427" y="163"/>
                    </a:cubicBezTo>
                    <a:cubicBezTo>
                      <a:pt x="426" y="161"/>
                      <a:pt x="426" y="161"/>
                      <a:pt x="426" y="161"/>
                    </a:cubicBezTo>
                    <a:cubicBezTo>
                      <a:pt x="426" y="159"/>
                      <a:pt x="426" y="159"/>
                      <a:pt x="426" y="159"/>
                    </a:cubicBezTo>
                    <a:cubicBezTo>
                      <a:pt x="426" y="157"/>
                      <a:pt x="426" y="157"/>
                      <a:pt x="426" y="157"/>
                    </a:cubicBezTo>
                    <a:cubicBezTo>
                      <a:pt x="426" y="156"/>
                      <a:pt x="426" y="156"/>
                      <a:pt x="426" y="156"/>
                    </a:cubicBezTo>
                    <a:cubicBezTo>
                      <a:pt x="427" y="153"/>
                      <a:pt x="427" y="153"/>
                      <a:pt x="427" y="153"/>
                    </a:cubicBezTo>
                    <a:cubicBezTo>
                      <a:pt x="427" y="148"/>
                      <a:pt x="428" y="142"/>
                      <a:pt x="429" y="137"/>
                    </a:cubicBezTo>
                    <a:cubicBezTo>
                      <a:pt x="429" y="137"/>
                      <a:pt x="429" y="137"/>
                      <a:pt x="429" y="137"/>
                    </a:cubicBezTo>
                    <a:cubicBezTo>
                      <a:pt x="429" y="133"/>
                      <a:pt x="429" y="133"/>
                      <a:pt x="429" y="133"/>
                    </a:cubicBezTo>
                    <a:cubicBezTo>
                      <a:pt x="430" y="132"/>
                      <a:pt x="430" y="132"/>
                      <a:pt x="430" y="132"/>
                    </a:cubicBezTo>
                    <a:cubicBezTo>
                      <a:pt x="430" y="130"/>
                      <a:pt x="430" y="130"/>
                      <a:pt x="430" y="130"/>
                    </a:cubicBezTo>
                    <a:cubicBezTo>
                      <a:pt x="430" y="130"/>
                      <a:pt x="430" y="130"/>
                      <a:pt x="430" y="130"/>
                    </a:cubicBezTo>
                    <a:cubicBezTo>
                      <a:pt x="432" y="127"/>
                      <a:pt x="432" y="127"/>
                      <a:pt x="432" y="127"/>
                    </a:cubicBezTo>
                    <a:cubicBezTo>
                      <a:pt x="433" y="124"/>
                      <a:pt x="433" y="124"/>
                      <a:pt x="433" y="124"/>
                    </a:cubicBezTo>
                    <a:cubicBezTo>
                      <a:pt x="434" y="121"/>
                      <a:pt x="434" y="121"/>
                      <a:pt x="434" y="121"/>
                    </a:cubicBezTo>
                    <a:cubicBezTo>
                      <a:pt x="435" y="120"/>
                      <a:pt x="435" y="120"/>
                      <a:pt x="435" y="120"/>
                    </a:cubicBezTo>
                    <a:cubicBezTo>
                      <a:pt x="435" y="117"/>
                      <a:pt x="435" y="117"/>
                      <a:pt x="435" y="117"/>
                    </a:cubicBezTo>
                    <a:cubicBezTo>
                      <a:pt x="435" y="114"/>
                      <a:pt x="435" y="114"/>
                      <a:pt x="435" y="114"/>
                    </a:cubicBezTo>
                    <a:cubicBezTo>
                      <a:pt x="436" y="111"/>
                      <a:pt x="436" y="111"/>
                      <a:pt x="436" y="111"/>
                    </a:cubicBezTo>
                    <a:cubicBezTo>
                      <a:pt x="436" y="111"/>
                      <a:pt x="436" y="111"/>
                      <a:pt x="436" y="111"/>
                    </a:cubicBezTo>
                    <a:cubicBezTo>
                      <a:pt x="437" y="110"/>
                      <a:pt x="437" y="110"/>
                      <a:pt x="437" y="110"/>
                    </a:cubicBezTo>
                    <a:cubicBezTo>
                      <a:pt x="439" y="109"/>
                      <a:pt x="439" y="109"/>
                      <a:pt x="439" y="109"/>
                    </a:cubicBezTo>
                    <a:cubicBezTo>
                      <a:pt x="442" y="106"/>
                      <a:pt x="442" y="106"/>
                      <a:pt x="442" y="106"/>
                    </a:cubicBezTo>
                    <a:cubicBezTo>
                      <a:pt x="442" y="106"/>
                      <a:pt x="442" y="106"/>
                      <a:pt x="442" y="106"/>
                    </a:cubicBezTo>
                    <a:cubicBezTo>
                      <a:pt x="443" y="103"/>
                      <a:pt x="443" y="103"/>
                      <a:pt x="443" y="103"/>
                    </a:cubicBezTo>
                    <a:cubicBezTo>
                      <a:pt x="444" y="103"/>
                      <a:pt x="444" y="103"/>
                      <a:pt x="444" y="103"/>
                    </a:cubicBezTo>
                    <a:cubicBezTo>
                      <a:pt x="447" y="102"/>
                      <a:pt x="447" y="102"/>
                      <a:pt x="447" y="102"/>
                    </a:cubicBezTo>
                    <a:cubicBezTo>
                      <a:pt x="448" y="101"/>
                      <a:pt x="448" y="101"/>
                      <a:pt x="448" y="101"/>
                    </a:cubicBezTo>
                    <a:cubicBezTo>
                      <a:pt x="447" y="98"/>
                      <a:pt x="447" y="98"/>
                      <a:pt x="447" y="98"/>
                    </a:cubicBezTo>
                    <a:cubicBezTo>
                      <a:pt x="447" y="97"/>
                      <a:pt x="447" y="97"/>
                      <a:pt x="447" y="97"/>
                    </a:cubicBezTo>
                    <a:cubicBezTo>
                      <a:pt x="448" y="94"/>
                      <a:pt x="448" y="94"/>
                      <a:pt x="448" y="94"/>
                    </a:cubicBezTo>
                    <a:cubicBezTo>
                      <a:pt x="451" y="92"/>
                      <a:pt x="451" y="92"/>
                      <a:pt x="451" y="92"/>
                    </a:cubicBezTo>
                    <a:cubicBezTo>
                      <a:pt x="454" y="89"/>
                      <a:pt x="454" y="89"/>
                      <a:pt x="454" y="89"/>
                    </a:cubicBezTo>
                    <a:cubicBezTo>
                      <a:pt x="457" y="86"/>
                      <a:pt x="457" y="86"/>
                      <a:pt x="457" y="86"/>
                    </a:cubicBezTo>
                    <a:cubicBezTo>
                      <a:pt x="460" y="84"/>
                      <a:pt x="460" y="84"/>
                      <a:pt x="460" y="84"/>
                    </a:cubicBezTo>
                    <a:cubicBezTo>
                      <a:pt x="463" y="81"/>
                      <a:pt x="463" y="81"/>
                      <a:pt x="463" y="81"/>
                    </a:cubicBezTo>
                    <a:cubicBezTo>
                      <a:pt x="466" y="79"/>
                      <a:pt x="466" y="79"/>
                      <a:pt x="466" y="79"/>
                    </a:cubicBezTo>
                    <a:cubicBezTo>
                      <a:pt x="467" y="77"/>
                      <a:pt x="467" y="77"/>
                      <a:pt x="467" y="77"/>
                    </a:cubicBezTo>
                    <a:cubicBezTo>
                      <a:pt x="465" y="74"/>
                      <a:pt x="465" y="74"/>
                      <a:pt x="465" y="74"/>
                    </a:cubicBezTo>
                    <a:cubicBezTo>
                      <a:pt x="461" y="73"/>
                      <a:pt x="461" y="73"/>
                      <a:pt x="461" y="73"/>
                    </a:cubicBezTo>
                    <a:cubicBezTo>
                      <a:pt x="459" y="72"/>
                      <a:pt x="459" y="72"/>
                      <a:pt x="459" y="72"/>
                    </a:cubicBezTo>
                    <a:cubicBezTo>
                      <a:pt x="456" y="71"/>
                      <a:pt x="456" y="71"/>
                      <a:pt x="456" y="71"/>
                    </a:cubicBezTo>
                    <a:cubicBezTo>
                      <a:pt x="454" y="68"/>
                      <a:pt x="454" y="68"/>
                      <a:pt x="454" y="68"/>
                    </a:cubicBezTo>
                    <a:cubicBezTo>
                      <a:pt x="455" y="66"/>
                      <a:pt x="455" y="66"/>
                      <a:pt x="455" y="66"/>
                    </a:cubicBezTo>
                    <a:cubicBezTo>
                      <a:pt x="456" y="63"/>
                      <a:pt x="456" y="63"/>
                      <a:pt x="456" y="63"/>
                    </a:cubicBezTo>
                    <a:cubicBezTo>
                      <a:pt x="457" y="60"/>
                      <a:pt x="457" y="60"/>
                      <a:pt x="457" y="60"/>
                    </a:cubicBezTo>
                    <a:cubicBezTo>
                      <a:pt x="457" y="59"/>
                      <a:pt x="457" y="59"/>
                      <a:pt x="457" y="59"/>
                    </a:cubicBezTo>
                    <a:cubicBezTo>
                      <a:pt x="455" y="56"/>
                      <a:pt x="455" y="56"/>
                      <a:pt x="455" y="56"/>
                    </a:cubicBezTo>
                    <a:cubicBezTo>
                      <a:pt x="455" y="53"/>
                      <a:pt x="455" y="53"/>
                      <a:pt x="455" y="53"/>
                    </a:cubicBezTo>
                    <a:cubicBezTo>
                      <a:pt x="456" y="51"/>
                      <a:pt x="456" y="51"/>
                      <a:pt x="456" y="51"/>
                    </a:cubicBezTo>
                    <a:cubicBezTo>
                      <a:pt x="458" y="48"/>
                      <a:pt x="458" y="48"/>
                      <a:pt x="458" y="48"/>
                    </a:cubicBezTo>
                    <a:cubicBezTo>
                      <a:pt x="457" y="45"/>
                      <a:pt x="457" y="45"/>
                      <a:pt x="457" y="45"/>
                    </a:cubicBezTo>
                    <a:cubicBezTo>
                      <a:pt x="456" y="42"/>
                      <a:pt x="456" y="42"/>
                      <a:pt x="456" y="42"/>
                    </a:cubicBezTo>
                    <a:cubicBezTo>
                      <a:pt x="453" y="41"/>
                      <a:pt x="453" y="41"/>
                      <a:pt x="453" y="41"/>
                    </a:cubicBezTo>
                    <a:cubicBezTo>
                      <a:pt x="450" y="42"/>
                      <a:pt x="450" y="42"/>
                      <a:pt x="450" y="42"/>
                    </a:cubicBezTo>
                    <a:cubicBezTo>
                      <a:pt x="450" y="42"/>
                      <a:pt x="450" y="42"/>
                      <a:pt x="450" y="42"/>
                    </a:cubicBezTo>
                    <a:cubicBezTo>
                      <a:pt x="450" y="38"/>
                      <a:pt x="450" y="38"/>
                      <a:pt x="450" y="38"/>
                    </a:cubicBezTo>
                    <a:cubicBezTo>
                      <a:pt x="447" y="36"/>
                      <a:pt x="447" y="36"/>
                      <a:pt x="447" y="36"/>
                    </a:cubicBezTo>
                    <a:cubicBezTo>
                      <a:pt x="444" y="34"/>
                      <a:pt x="444" y="34"/>
                      <a:pt x="444" y="34"/>
                    </a:cubicBezTo>
                    <a:cubicBezTo>
                      <a:pt x="443" y="34"/>
                      <a:pt x="443" y="34"/>
                      <a:pt x="443" y="34"/>
                    </a:cubicBezTo>
                    <a:cubicBezTo>
                      <a:pt x="440" y="32"/>
                      <a:pt x="440" y="32"/>
                      <a:pt x="440" y="32"/>
                    </a:cubicBezTo>
                    <a:cubicBezTo>
                      <a:pt x="438" y="30"/>
                      <a:pt x="438" y="30"/>
                      <a:pt x="438" y="30"/>
                    </a:cubicBezTo>
                    <a:cubicBezTo>
                      <a:pt x="435" y="27"/>
                      <a:pt x="435" y="27"/>
                      <a:pt x="435" y="27"/>
                    </a:cubicBezTo>
                    <a:cubicBezTo>
                      <a:pt x="433" y="24"/>
                      <a:pt x="433" y="24"/>
                      <a:pt x="433" y="24"/>
                    </a:cubicBezTo>
                    <a:cubicBezTo>
                      <a:pt x="431" y="23"/>
                      <a:pt x="431" y="23"/>
                      <a:pt x="431" y="23"/>
                    </a:cubicBezTo>
                    <a:cubicBezTo>
                      <a:pt x="431" y="20"/>
                      <a:pt x="431" y="20"/>
                      <a:pt x="431" y="20"/>
                    </a:cubicBezTo>
                    <a:cubicBezTo>
                      <a:pt x="428" y="17"/>
                      <a:pt x="428" y="17"/>
                      <a:pt x="428" y="17"/>
                    </a:cubicBezTo>
                    <a:cubicBezTo>
                      <a:pt x="425" y="17"/>
                      <a:pt x="425" y="17"/>
                      <a:pt x="425" y="17"/>
                    </a:cubicBezTo>
                    <a:cubicBezTo>
                      <a:pt x="422" y="17"/>
                      <a:pt x="422" y="17"/>
                      <a:pt x="422" y="17"/>
                    </a:cubicBezTo>
                    <a:cubicBezTo>
                      <a:pt x="421" y="20"/>
                      <a:pt x="421" y="20"/>
                      <a:pt x="421" y="20"/>
                    </a:cubicBezTo>
                    <a:cubicBezTo>
                      <a:pt x="418" y="23"/>
                      <a:pt x="418" y="23"/>
                      <a:pt x="418" y="23"/>
                    </a:cubicBezTo>
                    <a:cubicBezTo>
                      <a:pt x="415" y="23"/>
                      <a:pt x="415" y="23"/>
                      <a:pt x="415" y="23"/>
                    </a:cubicBezTo>
                    <a:cubicBezTo>
                      <a:pt x="414" y="22"/>
                      <a:pt x="414" y="22"/>
                      <a:pt x="414" y="22"/>
                    </a:cubicBezTo>
                    <a:cubicBezTo>
                      <a:pt x="411" y="21"/>
                      <a:pt x="411" y="21"/>
                      <a:pt x="411" y="21"/>
                    </a:cubicBezTo>
                    <a:cubicBezTo>
                      <a:pt x="408" y="21"/>
                      <a:pt x="408" y="21"/>
                      <a:pt x="408" y="21"/>
                    </a:cubicBezTo>
                    <a:cubicBezTo>
                      <a:pt x="405" y="20"/>
                      <a:pt x="405" y="20"/>
                      <a:pt x="405" y="20"/>
                    </a:cubicBezTo>
                    <a:cubicBezTo>
                      <a:pt x="403" y="23"/>
                      <a:pt x="403" y="23"/>
                      <a:pt x="403" y="23"/>
                    </a:cubicBezTo>
                    <a:cubicBezTo>
                      <a:pt x="399" y="24"/>
                      <a:pt x="399" y="24"/>
                      <a:pt x="399" y="24"/>
                    </a:cubicBezTo>
                    <a:cubicBezTo>
                      <a:pt x="397" y="26"/>
                      <a:pt x="397" y="26"/>
                      <a:pt x="397" y="26"/>
                    </a:cubicBezTo>
                    <a:cubicBezTo>
                      <a:pt x="394" y="24"/>
                      <a:pt x="394" y="24"/>
                      <a:pt x="394" y="24"/>
                    </a:cubicBezTo>
                    <a:cubicBezTo>
                      <a:pt x="391" y="24"/>
                      <a:pt x="391" y="24"/>
                      <a:pt x="391" y="24"/>
                    </a:cubicBezTo>
                    <a:cubicBezTo>
                      <a:pt x="388" y="23"/>
                      <a:pt x="388" y="23"/>
                      <a:pt x="388" y="23"/>
                    </a:cubicBezTo>
                    <a:cubicBezTo>
                      <a:pt x="387" y="19"/>
                      <a:pt x="387" y="19"/>
                      <a:pt x="387" y="19"/>
                    </a:cubicBezTo>
                    <a:cubicBezTo>
                      <a:pt x="384" y="19"/>
                      <a:pt x="384" y="19"/>
                      <a:pt x="384" y="19"/>
                    </a:cubicBezTo>
                    <a:cubicBezTo>
                      <a:pt x="381" y="17"/>
                      <a:pt x="381" y="17"/>
                      <a:pt x="381" y="17"/>
                    </a:cubicBezTo>
                    <a:cubicBezTo>
                      <a:pt x="379" y="14"/>
                      <a:pt x="379" y="14"/>
                      <a:pt x="379" y="14"/>
                    </a:cubicBezTo>
                    <a:cubicBezTo>
                      <a:pt x="377" y="11"/>
                      <a:pt x="377" y="11"/>
                      <a:pt x="377" y="11"/>
                    </a:cubicBezTo>
                    <a:cubicBezTo>
                      <a:pt x="374" y="9"/>
                      <a:pt x="374" y="9"/>
                      <a:pt x="374" y="9"/>
                    </a:cubicBezTo>
                    <a:cubicBezTo>
                      <a:pt x="373" y="9"/>
                      <a:pt x="373" y="9"/>
                      <a:pt x="373" y="9"/>
                    </a:cubicBezTo>
                    <a:cubicBezTo>
                      <a:pt x="370" y="6"/>
                      <a:pt x="370" y="6"/>
                      <a:pt x="370" y="6"/>
                    </a:cubicBezTo>
                    <a:cubicBezTo>
                      <a:pt x="367" y="5"/>
                      <a:pt x="367" y="5"/>
                      <a:pt x="367" y="5"/>
                    </a:cubicBezTo>
                    <a:cubicBezTo>
                      <a:pt x="364" y="4"/>
                      <a:pt x="364" y="4"/>
                      <a:pt x="364" y="4"/>
                    </a:cubicBezTo>
                    <a:cubicBezTo>
                      <a:pt x="361" y="5"/>
                      <a:pt x="361" y="5"/>
                      <a:pt x="361" y="5"/>
                    </a:cubicBezTo>
                    <a:cubicBezTo>
                      <a:pt x="359" y="8"/>
                      <a:pt x="359" y="8"/>
                      <a:pt x="359" y="8"/>
                    </a:cubicBezTo>
                    <a:cubicBezTo>
                      <a:pt x="356" y="7"/>
                      <a:pt x="356" y="7"/>
                      <a:pt x="356" y="7"/>
                    </a:cubicBezTo>
                    <a:cubicBezTo>
                      <a:pt x="353" y="7"/>
                      <a:pt x="353" y="7"/>
                      <a:pt x="353" y="7"/>
                    </a:cubicBezTo>
                    <a:cubicBezTo>
                      <a:pt x="350" y="8"/>
                      <a:pt x="350" y="8"/>
                      <a:pt x="350" y="8"/>
                    </a:cubicBezTo>
                    <a:cubicBezTo>
                      <a:pt x="347" y="6"/>
                      <a:pt x="347" y="6"/>
                      <a:pt x="347" y="6"/>
                    </a:cubicBezTo>
                    <a:cubicBezTo>
                      <a:pt x="344" y="5"/>
                      <a:pt x="344" y="5"/>
                      <a:pt x="344" y="5"/>
                    </a:cubicBezTo>
                    <a:cubicBezTo>
                      <a:pt x="341" y="4"/>
                      <a:pt x="341" y="4"/>
                      <a:pt x="341" y="4"/>
                    </a:cubicBezTo>
                    <a:cubicBezTo>
                      <a:pt x="338" y="4"/>
                      <a:pt x="338" y="4"/>
                      <a:pt x="338" y="4"/>
                    </a:cubicBezTo>
                    <a:cubicBezTo>
                      <a:pt x="336" y="4"/>
                      <a:pt x="336" y="4"/>
                      <a:pt x="336" y="4"/>
                    </a:cubicBezTo>
                    <a:cubicBezTo>
                      <a:pt x="333" y="4"/>
                      <a:pt x="333" y="4"/>
                      <a:pt x="333" y="4"/>
                    </a:cubicBezTo>
                    <a:cubicBezTo>
                      <a:pt x="330" y="2"/>
                      <a:pt x="330" y="2"/>
                      <a:pt x="330" y="2"/>
                    </a:cubicBezTo>
                    <a:cubicBezTo>
                      <a:pt x="329" y="2"/>
                      <a:pt x="329" y="2"/>
                      <a:pt x="329" y="2"/>
                    </a:cubicBezTo>
                    <a:cubicBezTo>
                      <a:pt x="326" y="0"/>
                      <a:pt x="326" y="0"/>
                      <a:pt x="326" y="0"/>
                    </a:cubicBezTo>
                    <a:cubicBezTo>
                      <a:pt x="323" y="1"/>
                      <a:pt x="323" y="1"/>
                      <a:pt x="323" y="1"/>
                    </a:cubicBezTo>
                    <a:cubicBezTo>
                      <a:pt x="321" y="4"/>
                      <a:pt x="321" y="4"/>
                      <a:pt x="321" y="4"/>
                    </a:cubicBezTo>
                    <a:cubicBezTo>
                      <a:pt x="321" y="7"/>
                      <a:pt x="321" y="7"/>
                      <a:pt x="321" y="7"/>
                    </a:cubicBezTo>
                    <a:cubicBezTo>
                      <a:pt x="318" y="9"/>
                      <a:pt x="318" y="9"/>
                      <a:pt x="318" y="9"/>
                    </a:cubicBezTo>
                    <a:cubicBezTo>
                      <a:pt x="318" y="10"/>
                      <a:pt x="318" y="10"/>
                      <a:pt x="318" y="10"/>
                    </a:cubicBezTo>
                    <a:cubicBezTo>
                      <a:pt x="317" y="10"/>
                      <a:pt x="317" y="10"/>
                      <a:pt x="317" y="10"/>
                    </a:cubicBezTo>
                    <a:cubicBezTo>
                      <a:pt x="317" y="9"/>
                      <a:pt x="317" y="9"/>
                      <a:pt x="317" y="9"/>
                    </a:cubicBezTo>
                    <a:cubicBezTo>
                      <a:pt x="316" y="10"/>
                      <a:pt x="316" y="10"/>
                      <a:pt x="316" y="10"/>
                    </a:cubicBezTo>
                    <a:cubicBezTo>
                      <a:pt x="313" y="10"/>
                      <a:pt x="313" y="10"/>
                      <a:pt x="313" y="10"/>
                    </a:cubicBezTo>
                    <a:cubicBezTo>
                      <a:pt x="310" y="11"/>
                      <a:pt x="310" y="11"/>
                      <a:pt x="310" y="11"/>
                    </a:cubicBezTo>
                    <a:cubicBezTo>
                      <a:pt x="307" y="11"/>
                      <a:pt x="307" y="11"/>
                      <a:pt x="307" y="11"/>
                    </a:cubicBezTo>
                    <a:cubicBezTo>
                      <a:pt x="304" y="10"/>
                      <a:pt x="304" y="10"/>
                      <a:pt x="304" y="10"/>
                    </a:cubicBezTo>
                    <a:cubicBezTo>
                      <a:pt x="304" y="10"/>
                      <a:pt x="304" y="10"/>
                      <a:pt x="304" y="10"/>
                    </a:cubicBezTo>
                    <a:cubicBezTo>
                      <a:pt x="301" y="7"/>
                      <a:pt x="301" y="7"/>
                      <a:pt x="301" y="7"/>
                    </a:cubicBezTo>
                    <a:cubicBezTo>
                      <a:pt x="300" y="7"/>
                      <a:pt x="300" y="7"/>
                      <a:pt x="300" y="7"/>
                    </a:cubicBezTo>
                    <a:cubicBezTo>
                      <a:pt x="297" y="8"/>
                      <a:pt x="297" y="8"/>
                      <a:pt x="297" y="8"/>
                    </a:cubicBezTo>
                    <a:cubicBezTo>
                      <a:pt x="297" y="10"/>
                      <a:pt x="297" y="10"/>
                      <a:pt x="297" y="10"/>
                    </a:cubicBezTo>
                    <a:cubicBezTo>
                      <a:pt x="296" y="10"/>
                      <a:pt x="296" y="10"/>
                      <a:pt x="296" y="10"/>
                    </a:cubicBezTo>
                    <a:cubicBezTo>
                      <a:pt x="293" y="12"/>
                      <a:pt x="293" y="12"/>
                      <a:pt x="293" y="12"/>
                    </a:cubicBezTo>
                    <a:cubicBezTo>
                      <a:pt x="290" y="12"/>
                      <a:pt x="290" y="12"/>
                      <a:pt x="290" y="12"/>
                    </a:cubicBezTo>
                    <a:cubicBezTo>
                      <a:pt x="287" y="15"/>
                      <a:pt x="287" y="15"/>
                      <a:pt x="287" y="15"/>
                    </a:cubicBezTo>
                    <a:cubicBezTo>
                      <a:pt x="286" y="14"/>
                      <a:pt x="286" y="14"/>
                      <a:pt x="286" y="14"/>
                    </a:cubicBezTo>
                    <a:cubicBezTo>
                      <a:pt x="283" y="15"/>
                      <a:pt x="283" y="15"/>
                      <a:pt x="283" y="15"/>
                    </a:cubicBezTo>
                    <a:cubicBezTo>
                      <a:pt x="280" y="16"/>
                      <a:pt x="280" y="16"/>
                      <a:pt x="280" y="16"/>
                    </a:cubicBezTo>
                    <a:cubicBezTo>
                      <a:pt x="277" y="17"/>
                      <a:pt x="277" y="17"/>
                      <a:pt x="277" y="17"/>
                    </a:cubicBezTo>
                    <a:cubicBezTo>
                      <a:pt x="274" y="20"/>
                      <a:pt x="274" y="20"/>
                      <a:pt x="274" y="20"/>
                    </a:cubicBezTo>
                    <a:cubicBezTo>
                      <a:pt x="271" y="19"/>
                      <a:pt x="271" y="19"/>
                      <a:pt x="271" y="19"/>
                    </a:cubicBezTo>
                    <a:cubicBezTo>
                      <a:pt x="268" y="17"/>
                      <a:pt x="268" y="17"/>
                      <a:pt x="268" y="17"/>
                    </a:cubicBezTo>
                    <a:cubicBezTo>
                      <a:pt x="268" y="17"/>
                      <a:pt x="268" y="17"/>
                      <a:pt x="268" y="17"/>
                    </a:cubicBezTo>
                    <a:cubicBezTo>
                      <a:pt x="265" y="16"/>
                      <a:pt x="265" y="16"/>
                      <a:pt x="265" y="16"/>
                    </a:cubicBezTo>
                    <a:cubicBezTo>
                      <a:pt x="262" y="15"/>
                      <a:pt x="262" y="15"/>
                      <a:pt x="262" y="15"/>
                    </a:cubicBezTo>
                    <a:cubicBezTo>
                      <a:pt x="260" y="17"/>
                      <a:pt x="260" y="17"/>
                      <a:pt x="260" y="17"/>
                    </a:cubicBezTo>
                    <a:cubicBezTo>
                      <a:pt x="260" y="17"/>
                      <a:pt x="260" y="17"/>
                      <a:pt x="260" y="17"/>
                    </a:cubicBezTo>
                    <a:cubicBezTo>
                      <a:pt x="258" y="19"/>
                      <a:pt x="258" y="19"/>
                      <a:pt x="258" y="19"/>
                    </a:cubicBezTo>
                    <a:cubicBezTo>
                      <a:pt x="257" y="22"/>
                      <a:pt x="257" y="22"/>
                      <a:pt x="257" y="22"/>
                    </a:cubicBezTo>
                    <a:cubicBezTo>
                      <a:pt x="255" y="25"/>
                      <a:pt x="255" y="25"/>
                      <a:pt x="255" y="25"/>
                    </a:cubicBezTo>
                    <a:cubicBezTo>
                      <a:pt x="253" y="28"/>
                      <a:pt x="253" y="28"/>
                      <a:pt x="253" y="28"/>
                    </a:cubicBezTo>
                    <a:cubicBezTo>
                      <a:pt x="251" y="31"/>
                      <a:pt x="251" y="31"/>
                      <a:pt x="251" y="31"/>
                    </a:cubicBezTo>
                    <a:cubicBezTo>
                      <a:pt x="251" y="31"/>
                      <a:pt x="251" y="31"/>
                      <a:pt x="251" y="31"/>
                    </a:cubicBezTo>
                    <a:cubicBezTo>
                      <a:pt x="250" y="32"/>
                      <a:pt x="250" y="32"/>
                      <a:pt x="250" y="32"/>
                    </a:cubicBezTo>
                    <a:cubicBezTo>
                      <a:pt x="247" y="32"/>
                      <a:pt x="247" y="32"/>
                      <a:pt x="247" y="32"/>
                    </a:cubicBezTo>
                    <a:cubicBezTo>
                      <a:pt x="244" y="31"/>
                      <a:pt x="244" y="31"/>
                      <a:pt x="244" y="31"/>
                    </a:cubicBezTo>
                    <a:cubicBezTo>
                      <a:pt x="243" y="30"/>
                      <a:pt x="243" y="30"/>
                      <a:pt x="243" y="30"/>
                    </a:cubicBezTo>
                    <a:cubicBezTo>
                      <a:pt x="241" y="29"/>
                      <a:pt x="241" y="29"/>
                      <a:pt x="241" y="29"/>
                    </a:cubicBezTo>
                    <a:cubicBezTo>
                      <a:pt x="238" y="29"/>
                      <a:pt x="238" y="29"/>
                      <a:pt x="238" y="29"/>
                    </a:cubicBezTo>
                    <a:cubicBezTo>
                      <a:pt x="235" y="28"/>
                      <a:pt x="235" y="28"/>
                      <a:pt x="235" y="28"/>
                    </a:cubicBezTo>
                    <a:cubicBezTo>
                      <a:pt x="232" y="28"/>
                      <a:pt x="232" y="28"/>
                      <a:pt x="232" y="28"/>
                    </a:cubicBezTo>
                    <a:cubicBezTo>
                      <a:pt x="229" y="29"/>
                      <a:pt x="229" y="29"/>
                      <a:pt x="229" y="29"/>
                    </a:cubicBezTo>
                    <a:cubicBezTo>
                      <a:pt x="226" y="28"/>
                      <a:pt x="226" y="28"/>
                      <a:pt x="226" y="28"/>
                    </a:cubicBezTo>
                    <a:cubicBezTo>
                      <a:pt x="225" y="28"/>
                      <a:pt x="225" y="28"/>
                      <a:pt x="225" y="28"/>
                    </a:cubicBezTo>
                    <a:cubicBezTo>
                      <a:pt x="222" y="27"/>
                      <a:pt x="222" y="27"/>
                      <a:pt x="222" y="27"/>
                    </a:cubicBezTo>
                    <a:cubicBezTo>
                      <a:pt x="219" y="28"/>
                      <a:pt x="219" y="28"/>
                      <a:pt x="219" y="28"/>
                    </a:cubicBezTo>
                    <a:cubicBezTo>
                      <a:pt x="216" y="25"/>
                      <a:pt x="216" y="25"/>
                      <a:pt x="216" y="25"/>
                    </a:cubicBezTo>
                    <a:cubicBezTo>
                      <a:pt x="214" y="24"/>
                      <a:pt x="214" y="24"/>
                      <a:pt x="214" y="24"/>
                    </a:cubicBezTo>
                    <a:cubicBezTo>
                      <a:pt x="211" y="25"/>
                      <a:pt x="211" y="25"/>
                      <a:pt x="211" y="25"/>
                    </a:cubicBezTo>
                    <a:cubicBezTo>
                      <a:pt x="205" y="25"/>
                      <a:pt x="205" y="25"/>
                      <a:pt x="205" y="25"/>
                    </a:cubicBezTo>
                    <a:cubicBezTo>
                      <a:pt x="202" y="22"/>
                      <a:pt x="202" y="22"/>
                      <a:pt x="202" y="22"/>
                    </a:cubicBezTo>
                    <a:cubicBezTo>
                      <a:pt x="201" y="19"/>
                      <a:pt x="201" y="19"/>
                      <a:pt x="201" y="19"/>
                    </a:cubicBezTo>
                    <a:cubicBezTo>
                      <a:pt x="199" y="16"/>
                      <a:pt x="199" y="16"/>
                      <a:pt x="199" y="16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4" y="13"/>
                      <a:pt x="194" y="13"/>
                      <a:pt x="194" y="13"/>
                    </a:cubicBezTo>
                    <a:cubicBezTo>
                      <a:pt x="191" y="11"/>
                      <a:pt x="191" y="11"/>
                      <a:pt x="191" y="11"/>
                    </a:cubicBezTo>
                    <a:cubicBezTo>
                      <a:pt x="190" y="11"/>
                      <a:pt x="190" y="11"/>
                      <a:pt x="190" y="11"/>
                    </a:cubicBezTo>
                    <a:cubicBezTo>
                      <a:pt x="188" y="11"/>
                      <a:pt x="188" y="11"/>
                      <a:pt x="188" y="11"/>
                    </a:cubicBezTo>
                    <a:cubicBezTo>
                      <a:pt x="187" y="9"/>
                      <a:pt x="187" y="9"/>
                      <a:pt x="187" y="9"/>
                    </a:cubicBezTo>
                    <a:cubicBezTo>
                      <a:pt x="185" y="8"/>
                      <a:pt x="185" y="8"/>
                      <a:pt x="185" y="8"/>
                    </a:cubicBezTo>
                    <a:cubicBezTo>
                      <a:pt x="182" y="7"/>
                      <a:pt x="182" y="7"/>
                      <a:pt x="182" y="7"/>
                    </a:cubicBezTo>
                    <a:cubicBezTo>
                      <a:pt x="179" y="7"/>
                      <a:pt x="179" y="7"/>
                      <a:pt x="179" y="7"/>
                    </a:cubicBezTo>
                    <a:cubicBezTo>
                      <a:pt x="176" y="8"/>
                      <a:pt x="176" y="8"/>
                      <a:pt x="176" y="8"/>
                    </a:cubicBezTo>
                    <a:cubicBezTo>
                      <a:pt x="173" y="10"/>
                      <a:pt x="173" y="10"/>
                      <a:pt x="173" y="10"/>
                    </a:cubicBezTo>
                    <a:cubicBezTo>
                      <a:pt x="173" y="10"/>
                      <a:pt x="173" y="10"/>
                      <a:pt x="173" y="10"/>
                    </a:cubicBezTo>
                    <a:cubicBezTo>
                      <a:pt x="172" y="11"/>
                      <a:pt x="172" y="11"/>
                      <a:pt x="172" y="11"/>
                    </a:cubicBezTo>
                    <a:cubicBezTo>
                      <a:pt x="169" y="12"/>
                      <a:pt x="169" y="12"/>
                      <a:pt x="169" y="12"/>
                    </a:cubicBezTo>
                    <a:cubicBezTo>
                      <a:pt x="167" y="15"/>
                      <a:pt x="167" y="15"/>
                      <a:pt x="167" y="15"/>
                    </a:cubicBezTo>
                    <a:cubicBezTo>
                      <a:pt x="165" y="18"/>
                      <a:pt x="165" y="18"/>
                      <a:pt x="165" y="18"/>
                    </a:cubicBezTo>
                    <a:cubicBezTo>
                      <a:pt x="162" y="21"/>
                      <a:pt x="162" y="21"/>
                      <a:pt x="162" y="21"/>
                    </a:cubicBezTo>
                    <a:cubicBezTo>
                      <a:pt x="161" y="24"/>
                      <a:pt x="161" y="24"/>
                      <a:pt x="161" y="24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56" y="26"/>
                      <a:pt x="156" y="26"/>
                      <a:pt x="156" y="26"/>
                    </a:cubicBezTo>
                    <a:cubicBezTo>
                      <a:pt x="155" y="28"/>
                      <a:pt x="155" y="28"/>
                      <a:pt x="155" y="28"/>
                    </a:cubicBezTo>
                    <a:cubicBezTo>
                      <a:pt x="159" y="34"/>
                      <a:pt x="157" y="35"/>
                      <a:pt x="156" y="42"/>
                    </a:cubicBezTo>
                    <a:cubicBezTo>
                      <a:pt x="157" y="43"/>
                      <a:pt x="157" y="43"/>
                      <a:pt x="157" y="43"/>
                    </a:cubicBezTo>
                    <a:cubicBezTo>
                      <a:pt x="157" y="44"/>
                      <a:pt x="157" y="44"/>
                      <a:pt x="157" y="44"/>
                    </a:cubicBezTo>
                    <a:cubicBezTo>
                      <a:pt x="157" y="47"/>
                      <a:pt x="157" y="47"/>
                      <a:pt x="157" y="47"/>
                    </a:cubicBezTo>
                    <a:cubicBezTo>
                      <a:pt x="157" y="48"/>
                      <a:pt x="157" y="48"/>
                      <a:pt x="157" y="48"/>
                    </a:cubicBezTo>
                    <a:cubicBezTo>
                      <a:pt x="157" y="51"/>
                      <a:pt x="157" y="51"/>
                      <a:pt x="157" y="51"/>
                    </a:cubicBezTo>
                    <a:cubicBezTo>
                      <a:pt x="157" y="54"/>
                      <a:pt x="157" y="54"/>
                      <a:pt x="157" y="54"/>
                    </a:cubicBezTo>
                    <a:cubicBezTo>
                      <a:pt x="157" y="57"/>
                      <a:pt x="157" y="57"/>
                      <a:pt x="157" y="57"/>
                    </a:cubicBezTo>
                    <a:cubicBezTo>
                      <a:pt x="155" y="58"/>
                      <a:pt x="155" y="58"/>
                      <a:pt x="155" y="58"/>
                    </a:cubicBezTo>
                    <a:cubicBezTo>
                      <a:pt x="154" y="60"/>
                      <a:pt x="154" y="60"/>
                      <a:pt x="154" y="60"/>
                    </a:cubicBezTo>
                    <a:cubicBezTo>
                      <a:pt x="153" y="63"/>
                      <a:pt x="153" y="63"/>
                      <a:pt x="153" y="63"/>
                    </a:cubicBezTo>
                    <a:cubicBezTo>
                      <a:pt x="152" y="66"/>
                      <a:pt x="152" y="66"/>
                      <a:pt x="152" y="66"/>
                    </a:cubicBezTo>
                    <a:cubicBezTo>
                      <a:pt x="152" y="66"/>
                      <a:pt x="152" y="66"/>
                      <a:pt x="152" y="66"/>
                    </a:cubicBezTo>
                    <a:cubicBezTo>
                      <a:pt x="150" y="69"/>
                      <a:pt x="150" y="69"/>
                      <a:pt x="150" y="69"/>
                    </a:cubicBezTo>
                    <a:cubicBezTo>
                      <a:pt x="148" y="72"/>
                      <a:pt x="148" y="72"/>
                      <a:pt x="148" y="72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40" y="82"/>
                      <a:pt x="147" y="92"/>
                      <a:pt x="142" y="101"/>
                    </a:cubicBezTo>
                    <a:cubicBezTo>
                      <a:pt x="142" y="102"/>
                      <a:pt x="142" y="102"/>
                      <a:pt x="142" y="102"/>
                    </a:cubicBezTo>
                    <a:cubicBezTo>
                      <a:pt x="141" y="104"/>
                      <a:pt x="141" y="104"/>
                      <a:pt x="141" y="104"/>
                    </a:cubicBezTo>
                    <a:cubicBezTo>
                      <a:pt x="140" y="106"/>
                      <a:pt x="140" y="106"/>
                      <a:pt x="140" y="106"/>
                    </a:cubicBezTo>
                    <a:cubicBezTo>
                      <a:pt x="139" y="110"/>
                      <a:pt x="139" y="110"/>
                      <a:pt x="139" y="110"/>
                    </a:cubicBezTo>
                    <a:cubicBezTo>
                      <a:pt x="139" y="110"/>
                      <a:pt x="139" y="110"/>
                      <a:pt x="139" y="110"/>
                    </a:cubicBezTo>
                    <a:cubicBezTo>
                      <a:pt x="139" y="111"/>
                      <a:pt x="139" y="111"/>
                      <a:pt x="139" y="111"/>
                    </a:cubicBezTo>
                    <a:cubicBezTo>
                      <a:pt x="140" y="114"/>
                      <a:pt x="140" y="114"/>
                      <a:pt x="140" y="114"/>
                    </a:cubicBezTo>
                    <a:cubicBezTo>
                      <a:pt x="140" y="114"/>
                      <a:pt x="140" y="114"/>
                      <a:pt x="140" y="114"/>
                    </a:cubicBez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40" y="119"/>
                      <a:pt x="140" y="119"/>
                      <a:pt x="140" y="119"/>
                    </a:cubicBezTo>
                    <a:cubicBezTo>
                      <a:pt x="144" y="126"/>
                      <a:pt x="138" y="124"/>
                      <a:pt x="136" y="134"/>
                    </a:cubicBezTo>
                    <a:cubicBezTo>
                      <a:pt x="132" y="143"/>
                      <a:pt x="138" y="138"/>
                      <a:pt x="135" y="147"/>
                    </a:cubicBezTo>
                    <a:cubicBezTo>
                      <a:pt x="121" y="169"/>
                      <a:pt x="119" y="151"/>
                      <a:pt x="109" y="173"/>
                    </a:cubicBezTo>
                    <a:cubicBezTo>
                      <a:pt x="105" y="180"/>
                      <a:pt x="107" y="179"/>
                      <a:pt x="100" y="185"/>
                    </a:cubicBezTo>
                    <a:cubicBezTo>
                      <a:pt x="97" y="187"/>
                      <a:pt x="97" y="187"/>
                      <a:pt x="97" y="187"/>
                    </a:cubicBezTo>
                    <a:cubicBezTo>
                      <a:pt x="97" y="191"/>
                      <a:pt x="97" y="191"/>
                      <a:pt x="97" y="191"/>
                    </a:cubicBezTo>
                    <a:cubicBezTo>
                      <a:pt x="97" y="193"/>
                      <a:pt x="97" y="193"/>
                      <a:pt x="97" y="193"/>
                    </a:cubicBezTo>
                    <a:cubicBezTo>
                      <a:pt x="98" y="196"/>
                      <a:pt x="98" y="196"/>
                      <a:pt x="98" y="196"/>
                    </a:cubicBezTo>
                    <a:cubicBezTo>
                      <a:pt x="98" y="199"/>
                      <a:pt x="98" y="199"/>
                      <a:pt x="98" y="199"/>
                    </a:cubicBezTo>
                    <a:cubicBezTo>
                      <a:pt x="97" y="202"/>
                      <a:pt x="97" y="202"/>
                      <a:pt x="97" y="202"/>
                    </a:cubicBezTo>
                    <a:cubicBezTo>
                      <a:pt x="97" y="205"/>
                      <a:pt x="97" y="205"/>
                      <a:pt x="97" y="205"/>
                    </a:cubicBezTo>
                    <a:cubicBezTo>
                      <a:pt x="97" y="209"/>
                      <a:pt x="97" y="209"/>
                      <a:pt x="97" y="209"/>
                    </a:cubicBezTo>
                    <a:cubicBezTo>
                      <a:pt x="97" y="212"/>
                      <a:pt x="97" y="212"/>
                      <a:pt x="97" y="212"/>
                    </a:cubicBezTo>
                    <a:cubicBezTo>
                      <a:pt x="97" y="212"/>
                      <a:pt x="97" y="212"/>
                      <a:pt x="97" y="212"/>
                    </a:cubicBezTo>
                    <a:cubicBezTo>
                      <a:pt x="98" y="215"/>
                      <a:pt x="98" y="215"/>
                      <a:pt x="98" y="215"/>
                    </a:cubicBezTo>
                    <a:cubicBezTo>
                      <a:pt x="97" y="218"/>
                      <a:pt x="97" y="218"/>
                      <a:pt x="97" y="218"/>
                    </a:cubicBezTo>
                    <a:cubicBezTo>
                      <a:pt x="95" y="221"/>
                      <a:pt x="95" y="221"/>
                      <a:pt x="95" y="221"/>
                    </a:cubicBezTo>
                    <a:cubicBezTo>
                      <a:pt x="93" y="224"/>
                      <a:pt x="93" y="224"/>
                      <a:pt x="93" y="224"/>
                    </a:cubicBezTo>
                    <a:cubicBezTo>
                      <a:pt x="92" y="227"/>
                      <a:pt x="92" y="227"/>
                      <a:pt x="92" y="227"/>
                    </a:cubicBezTo>
                    <a:cubicBezTo>
                      <a:pt x="91" y="230"/>
                      <a:pt x="91" y="230"/>
                      <a:pt x="91" y="230"/>
                    </a:cubicBezTo>
                    <a:cubicBezTo>
                      <a:pt x="90" y="231"/>
                      <a:pt x="90" y="231"/>
                      <a:pt x="90" y="231"/>
                    </a:cubicBezTo>
                    <a:cubicBezTo>
                      <a:pt x="87" y="232"/>
                      <a:pt x="87" y="232"/>
                      <a:pt x="87" y="232"/>
                    </a:cubicBezTo>
                    <a:cubicBezTo>
                      <a:pt x="84" y="232"/>
                      <a:pt x="84" y="232"/>
                      <a:pt x="84" y="232"/>
                    </a:cubicBezTo>
                    <a:cubicBezTo>
                      <a:pt x="81" y="233"/>
                      <a:pt x="81" y="233"/>
                      <a:pt x="81" y="233"/>
                    </a:cubicBezTo>
                    <a:cubicBezTo>
                      <a:pt x="81" y="234"/>
                      <a:pt x="81" y="234"/>
                      <a:pt x="81" y="234"/>
                    </a:cubicBezTo>
                    <a:cubicBezTo>
                      <a:pt x="80" y="236"/>
                      <a:pt x="80" y="236"/>
                      <a:pt x="80" y="236"/>
                    </a:cubicBezTo>
                    <a:cubicBezTo>
                      <a:pt x="80" y="236"/>
                      <a:pt x="80" y="236"/>
                      <a:pt x="80" y="236"/>
                    </a:cubicBezTo>
                    <a:cubicBezTo>
                      <a:pt x="79" y="239"/>
                      <a:pt x="79" y="239"/>
                      <a:pt x="79" y="239"/>
                    </a:cubicBezTo>
                    <a:cubicBezTo>
                      <a:pt x="76" y="239"/>
                      <a:pt x="76" y="239"/>
                      <a:pt x="76" y="239"/>
                    </a:cubicBezTo>
                    <a:cubicBezTo>
                      <a:pt x="75" y="239"/>
                      <a:pt x="75" y="239"/>
                      <a:pt x="75" y="239"/>
                    </a:cubicBezTo>
                    <a:cubicBezTo>
                      <a:pt x="75" y="239"/>
                      <a:pt x="75" y="239"/>
                      <a:pt x="75" y="239"/>
                    </a:cubicBezTo>
                    <a:cubicBezTo>
                      <a:pt x="74" y="240"/>
                      <a:pt x="74" y="240"/>
                      <a:pt x="74" y="240"/>
                    </a:cubicBezTo>
                    <a:cubicBezTo>
                      <a:pt x="72" y="242"/>
                      <a:pt x="72" y="242"/>
                      <a:pt x="72" y="242"/>
                    </a:cubicBezTo>
                    <a:cubicBezTo>
                      <a:pt x="69" y="245"/>
                      <a:pt x="69" y="245"/>
                      <a:pt x="69" y="245"/>
                    </a:cubicBezTo>
                    <a:cubicBezTo>
                      <a:pt x="68" y="246"/>
                      <a:pt x="68" y="246"/>
                      <a:pt x="68" y="246"/>
                    </a:cubicBezTo>
                    <a:cubicBezTo>
                      <a:pt x="68" y="246"/>
                      <a:pt x="68" y="246"/>
                      <a:pt x="68" y="246"/>
                    </a:cubicBezTo>
                    <a:cubicBezTo>
                      <a:pt x="65" y="249"/>
                      <a:pt x="65" y="249"/>
                      <a:pt x="65" y="249"/>
                    </a:cubicBezTo>
                    <a:cubicBezTo>
                      <a:pt x="65" y="251"/>
                      <a:pt x="65" y="251"/>
                      <a:pt x="65" y="251"/>
                    </a:cubicBezTo>
                    <a:cubicBezTo>
                      <a:pt x="62" y="253"/>
                      <a:pt x="62" y="253"/>
                      <a:pt x="62" y="253"/>
                    </a:cubicBezTo>
                    <a:cubicBezTo>
                      <a:pt x="59" y="254"/>
                      <a:pt x="59" y="254"/>
                      <a:pt x="59" y="254"/>
                    </a:cubicBezTo>
                    <a:cubicBezTo>
                      <a:pt x="56" y="253"/>
                      <a:pt x="56" y="253"/>
                      <a:pt x="56" y="253"/>
                    </a:cubicBezTo>
                    <a:cubicBezTo>
                      <a:pt x="54" y="254"/>
                      <a:pt x="54" y="254"/>
                      <a:pt x="54" y="254"/>
                    </a:cubicBezTo>
                    <a:cubicBezTo>
                      <a:pt x="54" y="254"/>
                      <a:pt x="54" y="254"/>
                      <a:pt x="54" y="254"/>
                    </a:cubicBezTo>
                    <a:cubicBezTo>
                      <a:pt x="54" y="251"/>
                      <a:pt x="54" y="251"/>
                      <a:pt x="54" y="251"/>
                    </a:cubicBezTo>
                    <a:cubicBezTo>
                      <a:pt x="53" y="245"/>
                      <a:pt x="53" y="245"/>
                      <a:pt x="53" y="245"/>
                    </a:cubicBezTo>
                    <a:cubicBezTo>
                      <a:pt x="54" y="245"/>
                      <a:pt x="54" y="245"/>
                      <a:pt x="54" y="245"/>
                    </a:cubicBezTo>
                    <a:cubicBezTo>
                      <a:pt x="55" y="243"/>
                      <a:pt x="55" y="243"/>
                      <a:pt x="55" y="243"/>
                    </a:cubicBezTo>
                    <a:cubicBezTo>
                      <a:pt x="53" y="239"/>
                      <a:pt x="53" y="239"/>
                      <a:pt x="53" y="239"/>
                    </a:cubicBezTo>
                    <a:cubicBezTo>
                      <a:pt x="51" y="240"/>
                      <a:pt x="51" y="240"/>
                      <a:pt x="51" y="240"/>
                    </a:cubicBezTo>
                    <a:cubicBezTo>
                      <a:pt x="48" y="241"/>
                      <a:pt x="48" y="241"/>
                      <a:pt x="48" y="241"/>
                    </a:cubicBezTo>
                    <a:cubicBezTo>
                      <a:pt x="45" y="242"/>
                      <a:pt x="45" y="242"/>
                      <a:pt x="45" y="242"/>
                    </a:cubicBezTo>
                    <a:cubicBezTo>
                      <a:pt x="42" y="244"/>
                      <a:pt x="42" y="244"/>
                      <a:pt x="42" y="244"/>
                    </a:cubicBezTo>
                    <a:cubicBezTo>
                      <a:pt x="41" y="244"/>
                      <a:pt x="41" y="244"/>
                      <a:pt x="41" y="244"/>
                    </a:cubicBezTo>
                    <a:cubicBezTo>
                      <a:pt x="38" y="242"/>
                      <a:pt x="38" y="242"/>
                      <a:pt x="38" y="242"/>
                    </a:cubicBezTo>
                    <a:cubicBezTo>
                      <a:pt x="37" y="245"/>
                      <a:pt x="37" y="245"/>
                      <a:pt x="37" y="245"/>
                    </a:cubicBezTo>
                    <a:cubicBezTo>
                      <a:pt x="36" y="248"/>
                      <a:pt x="36" y="248"/>
                      <a:pt x="36" y="248"/>
                    </a:cubicBezTo>
                    <a:cubicBezTo>
                      <a:pt x="34" y="251"/>
                      <a:pt x="34" y="251"/>
                      <a:pt x="34" y="251"/>
                    </a:cubicBezTo>
                    <a:cubicBezTo>
                      <a:pt x="33" y="251"/>
                      <a:pt x="33" y="251"/>
                      <a:pt x="33" y="251"/>
                    </a:cubicBezTo>
                    <a:cubicBezTo>
                      <a:pt x="30" y="252"/>
                      <a:pt x="30" y="252"/>
                      <a:pt x="30" y="252"/>
                    </a:cubicBezTo>
                    <a:cubicBezTo>
                      <a:pt x="29" y="254"/>
                      <a:pt x="29" y="254"/>
                      <a:pt x="29" y="254"/>
                    </a:cubicBezTo>
                    <a:cubicBezTo>
                      <a:pt x="26" y="251"/>
                      <a:pt x="26" y="251"/>
                      <a:pt x="26" y="251"/>
                    </a:cubicBezTo>
                    <a:cubicBezTo>
                      <a:pt x="24" y="248"/>
                      <a:pt x="24" y="248"/>
                      <a:pt x="24" y="248"/>
                    </a:cubicBezTo>
                    <a:cubicBezTo>
                      <a:pt x="21" y="248"/>
                      <a:pt x="21" y="248"/>
                      <a:pt x="21" y="248"/>
                    </a:cubicBezTo>
                    <a:cubicBezTo>
                      <a:pt x="18" y="249"/>
                      <a:pt x="18" y="249"/>
                      <a:pt x="18" y="249"/>
                    </a:cubicBezTo>
                    <a:cubicBezTo>
                      <a:pt x="15" y="250"/>
                      <a:pt x="15" y="250"/>
                      <a:pt x="15" y="250"/>
                    </a:cubicBezTo>
                    <a:cubicBezTo>
                      <a:pt x="14" y="251"/>
                      <a:pt x="14" y="251"/>
                      <a:pt x="14" y="251"/>
                    </a:cubicBezTo>
                    <a:cubicBezTo>
                      <a:pt x="12" y="254"/>
                      <a:pt x="12" y="254"/>
                      <a:pt x="12" y="254"/>
                    </a:cubicBezTo>
                    <a:cubicBezTo>
                      <a:pt x="9" y="256"/>
                      <a:pt x="9" y="256"/>
                      <a:pt x="9" y="256"/>
                    </a:cubicBezTo>
                    <a:cubicBezTo>
                      <a:pt x="6" y="258"/>
                      <a:pt x="6" y="258"/>
                      <a:pt x="6" y="258"/>
                    </a:cubicBezTo>
                    <a:cubicBezTo>
                      <a:pt x="6" y="258"/>
                      <a:pt x="6" y="258"/>
                      <a:pt x="6" y="258"/>
                    </a:cubicBezTo>
                    <a:cubicBezTo>
                      <a:pt x="6" y="259"/>
                      <a:pt x="6" y="259"/>
                      <a:pt x="6" y="259"/>
                    </a:cubicBezTo>
                    <a:cubicBezTo>
                      <a:pt x="8" y="262"/>
                      <a:pt x="8" y="262"/>
                      <a:pt x="8" y="262"/>
                    </a:cubicBezTo>
                    <a:cubicBezTo>
                      <a:pt x="7" y="265"/>
                      <a:pt x="7" y="265"/>
                      <a:pt x="7" y="265"/>
                    </a:cubicBezTo>
                    <a:cubicBezTo>
                      <a:pt x="7" y="273"/>
                      <a:pt x="7" y="273"/>
                      <a:pt x="7" y="273"/>
                    </a:cubicBezTo>
                    <a:cubicBezTo>
                      <a:pt x="5" y="274"/>
                      <a:pt x="5" y="274"/>
                      <a:pt x="5" y="274"/>
                    </a:cubicBezTo>
                    <a:cubicBezTo>
                      <a:pt x="2" y="274"/>
                      <a:pt x="2" y="274"/>
                      <a:pt x="2" y="274"/>
                    </a:cubicBezTo>
                    <a:cubicBezTo>
                      <a:pt x="0" y="275"/>
                      <a:pt x="0" y="275"/>
                      <a:pt x="0" y="275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3" y="280"/>
                      <a:pt x="3" y="280"/>
                      <a:pt x="3" y="280"/>
                    </a:cubicBezTo>
                    <a:cubicBezTo>
                      <a:pt x="6" y="282"/>
                      <a:pt x="6" y="282"/>
                      <a:pt x="6" y="282"/>
                    </a:cubicBezTo>
                    <a:cubicBezTo>
                      <a:pt x="9" y="280"/>
                      <a:pt x="9" y="280"/>
                      <a:pt x="9" y="280"/>
                    </a:cubicBezTo>
                    <a:cubicBezTo>
                      <a:pt x="12" y="280"/>
                      <a:pt x="12" y="280"/>
                      <a:pt x="12" y="280"/>
                    </a:cubicBezTo>
                    <a:cubicBezTo>
                      <a:pt x="15" y="277"/>
                      <a:pt x="15" y="277"/>
                      <a:pt x="15" y="277"/>
                    </a:cubicBezTo>
                    <a:cubicBezTo>
                      <a:pt x="17" y="277"/>
                      <a:pt x="17" y="277"/>
                      <a:pt x="17" y="277"/>
                    </a:cubicBezTo>
                    <a:cubicBezTo>
                      <a:pt x="21" y="277"/>
                      <a:pt x="21" y="277"/>
                      <a:pt x="21" y="277"/>
                    </a:cubicBezTo>
                    <a:cubicBezTo>
                      <a:pt x="23" y="277"/>
                      <a:pt x="23" y="277"/>
                      <a:pt x="23" y="277"/>
                    </a:cubicBezTo>
                    <a:cubicBezTo>
                      <a:pt x="23" y="278"/>
                      <a:pt x="23" y="278"/>
                      <a:pt x="23" y="278"/>
                    </a:cubicBezTo>
                    <a:cubicBezTo>
                      <a:pt x="26" y="278"/>
                      <a:pt x="26" y="279"/>
                      <a:pt x="30" y="277"/>
                    </a:cubicBezTo>
                    <a:cubicBezTo>
                      <a:pt x="33" y="278"/>
                      <a:pt x="33" y="278"/>
                      <a:pt x="33" y="278"/>
                    </a:cubicBezTo>
                    <a:cubicBezTo>
                      <a:pt x="36" y="278"/>
                      <a:pt x="36" y="278"/>
                      <a:pt x="36" y="278"/>
                    </a:cubicBezTo>
                    <a:cubicBezTo>
                      <a:pt x="39" y="277"/>
                      <a:pt x="39" y="277"/>
                      <a:pt x="39" y="277"/>
                    </a:cubicBezTo>
                    <a:cubicBezTo>
                      <a:pt x="41" y="277"/>
                      <a:pt x="41" y="277"/>
                      <a:pt x="41" y="277"/>
                    </a:cubicBezTo>
                    <a:cubicBezTo>
                      <a:pt x="44" y="278"/>
                      <a:pt x="44" y="278"/>
                      <a:pt x="44" y="278"/>
                    </a:cubicBezTo>
                    <a:cubicBezTo>
                      <a:pt x="47" y="277"/>
                      <a:pt x="47" y="277"/>
                      <a:pt x="47" y="277"/>
                    </a:cubicBezTo>
                    <a:cubicBezTo>
                      <a:pt x="50" y="278"/>
                      <a:pt x="50" y="278"/>
                      <a:pt x="50" y="278"/>
                    </a:cubicBezTo>
                    <a:cubicBezTo>
                      <a:pt x="53" y="278"/>
                      <a:pt x="53" y="278"/>
                      <a:pt x="53" y="278"/>
                    </a:cubicBezTo>
                    <a:cubicBezTo>
                      <a:pt x="56" y="278"/>
                      <a:pt x="56" y="278"/>
                      <a:pt x="56" y="278"/>
                    </a:cubicBezTo>
                    <a:cubicBezTo>
                      <a:pt x="63" y="278"/>
                      <a:pt x="70" y="278"/>
                      <a:pt x="77" y="277"/>
                    </a:cubicBezTo>
                    <a:cubicBezTo>
                      <a:pt x="86" y="279"/>
                      <a:pt x="95" y="276"/>
                      <a:pt x="104" y="279"/>
                    </a:cubicBezTo>
                    <a:cubicBezTo>
                      <a:pt x="104" y="278"/>
                      <a:pt x="104" y="278"/>
                      <a:pt x="104" y="278"/>
                    </a:cubicBezTo>
                    <a:cubicBezTo>
                      <a:pt x="107" y="279"/>
                      <a:pt x="107" y="279"/>
                      <a:pt x="107" y="279"/>
                    </a:cubicBezTo>
                    <a:cubicBezTo>
                      <a:pt x="107" y="279"/>
                      <a:pt x="107" y="279"/>
                      <a:pt x="107" y="279"/>
                    </a:cubicBezTo>
                    <a:cubicBezTo>
                      <a:pt x="107" y="281"/>
                      <a:pt x="107" y="281"/>
                      <a:pt x="107" y="281"/>
                    </a:cubicBezTo>
                    <a:cubicBezTo>
                      <a:pt x="108" y="283"/>
                      <a:pt x="108" y="283"/>
                      <a:pt x="108" y="283"/>
                    </a:cubicBezTo>
                    <a:cubicBezTo>
                      <a:pt x="110" y="286"/>
                      <a:pt x="110" y="286"/>
                      <a:pt x="110" y="286"/>
                    </a:cubicBezTo>
                    <a:cubicBezTo>
                      <a:pt x="110" y="286"/>
                      <a:pt x="110" y="286"/>
                      <a:pt x="110" y="286"/>
                    </a:cubicBezTo>
                    <a:cubicBezTo>
                      <a:pt x="110" y="289"/>
                      <a:pt x="110" y="289"/>
                      <a:pt x="110" y="289"/>
                    </a:cubicBezTo>
                    <a:cubicBezTo>
                      <a:pt x="110" y="292"/>
                      <a:pt x="110" y="292"/>
                      <a:pt x="110" y="292"/>
                    </a:cubicBezTo>
                    <a:cubicBezTo>
                      <a:pt x="111" y="295"/>
                      <a:pt x="111" y="295"/>
                      <a:pt x="111" y="295"/>
                    </a:cubicBezTo>
                    <a:cubicBezTo>
                      <a:pt x="112" y="298"/>
                      <a:pt x="112" y="298"/>
                      <a:pt x="112" y="298"/>
                    </a:cubicBezTo>
                    <a:cubicBezTo>
                      <a:pt x="113" y="300"/>
                      <a:pt x="113" y="300"/>
                      <a:pt x="113" y="300"/>
                    </a:cubicBezTo>
                    <a:cubicBezTo>
                      <a:pt x="116" y="303"/>
                      <a:pt x="116" y="303"/>
                      <a:pt x="116" y="303"/>
                    </a:cubicBezTo>
                    <a:cubicBezTo>
                      <a:pt x="116" y="306"/>
                      <a:pt x="116" y="306"/>
                      <a:pt x="116" y="306"/>
                    </a:cubicBezTo>
                    <a:cubicBezTo>
                      <a:pt x="116" y="309"/>
                      <a:pt x="116" y="309"/>
                      <a:pt x="116" y="309"/>
                    </a:cubicBezTo>
                    <a:cubicBezTo>
                      <a:pt x="117" y="312"/>
                      <a:pt x="117" y="312"/>
                      <a:pt x="117" y="312"/>
                    </a:cubicBezTo>
                    <a:cubicBezTo>
                      <a:pt x="120" y="315"/>
                      <a:pt x="120" y="315"/>
                      <a:pt x="120" y="315"/>
                    </a:cubicBezTo>
                    <a:cubicBezTo>
                      <a:pt x="121" y="318"/>
                      <a:pt x="121" y="318"/>
                      <a:pt x="121" y="318"/>
                    </a:cubicBezTo>
                    <a:cubicBezTo>
                      <a:pt x="124" y="321"/>
                      <a:pt x="124" y="321"/>
                      <a:pt x="124" y="321"/>
                    </a:cubicBezTo>
                    <a:cubicBezTo>
                      <a:pt x="125" y="323"/>
                      <a:pt x="125" y="323"/>
                      <a:pt x="125" y="323"/>
                    </a:cubicBezTo>
                    <a:cubicBezTo>
                      <a:pt x="127" y="326"/>
                      <a:pt x="127" y="326"/>
                      <a:pt x="127" y="326"/>
                    </a:cubicBezTo>
                    <a:cubicBezTo>
                      <a:pt x="129" y="329"/>
                      <a:pt x="129" y="329"/>
                      <a:pt x="129" y="329"/>
                    </a:cubicBezTo>
                    <a:cubicBezTo>
                      <a:pt x="130" y="332"/>
                      <a:pt x="130" y="332"/>
                      <a:pt x="130" y="332"/>
                    </a:cubicBezTo>
                    <a:cubicBezTo>
                      <a:pt x="133" y="333"/>
                      <a:pt x="133" y="333"/>
                      <a:pt x="133" y="333"/>
                    </a:cubicBezTo>
                    <a:cubicBezTo>
                      <a:pt x="136" y="332"/>
                      <a:pt x="136" y="332"/>
                      <a:pt x="136" y="332"/>
                    </a:cubicBezTo>
                    <a:cubicBezTo>
                      <a:pt x="139" y="331"/>
                      <a:pt x="139" y="331"/>
                      <a:pt x="139" y="331"/>
                    </a:cubicBezTo>
                    <a:cubicBezTo>
                      <a:pt x="142" y="333"/>
                      <a:pt x="142" y="333"/>
                      <a:pt x="142" y="333"/>
                    </a:cubicBezTo>
                    <a:cubicBezTo>
                      <a:pt x="145" y="333"/>
                      <a:pt x="145" y="333"/>
                      <a:pt x="145" y="333"/>
                    </a:cubicBezTo>
                    <a:cubicBezTo>
                      <a:pt x="144" y="331"/>
                      <a:pt x="144" y="331"/>
                      <a:pt x="144" y="331"/>
                    </a:cubicBezTo>
                    <a:cubicBezTo>
                      <a:pt x="145" y="331"/>
                      <a:pt x="145" y="331"/>
                      <a:pt x="145" y="331"/>
                    </a:cubicBezTo>
                    <a:cubicBezTo>
                      <a:pt x="148" y="330"/>
                      <a:pt x="148" y="330"/>
                      <a:pt x="148" y="330"/>
                    </a:cubicBezTo>
                    <a:cubicBezTo>
                      <a:pt x="151" y="330"/>
                      <a:pt x="151" y="330"/>
                      <a:pt x="151" y="330"/>
                    </a:cubicBezTo>
                    <a:cubicBezTo>
                      <a:pt x="154" y="330"/>
                      <a:pt x="154" y="330"/>
                      <a:pt x="154" y="330"/>
                    </a:cubicBezTo>
                    <a:cubicBezTo>
                      <a:pt x="157" y="328"/>
                      <a:pt x="157" y="328"/>
                      <a:pt x="157" y="328"/>
                    </a:cubicBezTo>
                    <a:cubicBezTo>
                      <a:pt x="157" y="328"/>
                      <a:pt x="157" y="328"/>
                      <a:pt x="157" y="328"/>
                    </a:cubicBezTo>
                    <a:cubicBezTo>
                      <a:pt x="161" y="328"/>
                      <a:pt x="161" y="328"/>
                      <a:pt x="161" y="328"/>
                    </a:cubicBezTo>
                    <a:cubicBezTo>
                      <a:pt x="161" y="330"/>
                      <a:pt x="161" y="330"/>
                      <a:pt x="161" y="330"/>
                    </a:cubicBezTo>
                    <a:cubicBezTo>
                      <a:pt x="166" y="330"/>
                      <a:pt x="171" y="330"/>
                      <a:pt x="176" y="330"/>
                    </a:cubicBezTo>
                    <a:cubicBezTo>
                      <a:pt x="175" y="328"/>
                      <a:pt x="175" y="328"/>
                      <a:pt x="175" y="328"/>
                    </a:cubicBezTo>
                    <a:cubicBezTo>
                      <a:pt x="175" y="325"/>
                      <a:pt x="175" y="325"/>
                      <a:pt x="175" y="325"/>
                    </a:cubicBezTo>
                    <a:cubicBezTo>
                      <a:pt x="176" y="322"/>
                      <a:pt x="176" y="322"/>
                      <a:pt x="176" y="322"/>
                    </a:cubicBezTo>
                    <a:cubicBezTo>
                      <a:pt x="176" y="320"/>
                      <a:pt x="176" y="320"/>
                      <a:pt x="176" y="320"/>
                    </a:cubicBezTo>
                    <a:cubicBezTo>
                      <a:pt x="178" y="319"/>
                      <a:pt x="178" y="319"/>
                      <a:pt x="178" y="319"/>
                    </a:cubicBezTo>
                    <a:cubicBezTo>
                      <a:pt x="179" y="316"/>
                      <a:pt x="179" y="316"/>
                      <a:pt x="179" y="316"/>
                    </a:cubicBezTo>
                    <a:cubicBezTo>
                      <a:pt x="178" y="313"/>
                      <a:pt x="178" y="313"/>
                      <a:pt x="178" y="313"/>
                    </a:cubicBezTo>
                    <a:cubicBezTo>
                      <a:pt x="179" y="310"/>
                      <a:pt x="179" y="310"/>
                      <a:pt x="179" y="310"/>
                    </a:cubicBezTo>
                    <a:cubicBezTo>
                      <a:pt x="180" y="307"/>
                      <a:pt x="180" y="307"/>
                      <a:pt x="180" y="307"/>
                    </a:cubicBezTo>
                    <a:cubicBezTo>
                      <a:pt x="180" y="305"/>
                      <a:pt x="180" y="305"/>
                      <a:pt x="180" y="305"/>
                    </a:cubicBezTo>
                    <a:cubicBezTo>
                      <a:pt x="183" y="305"/>
                      <a:pt x="187" y="305"/>
                      <a:pt x="191" y="305"/>
                    </a:cubicBezTo>
                    <a:cubicBezTo>
                      <a:pt x="197" y="305"/>
                      <a:pt x="197" y="305"/>
                      <a:pt x="197" y="305"/>
                    </a:cubicBezTo>
                    <a:cubicBezTo>
                      <a:pt x="200" y="303"/>
                      <a:pt x="200" y="303"/>
                      <a:pt x="200" y="303"/>
                    </a:cubicBezTo>
                    <a:cubicBezTo>
                      <a:pt x="206" y="303"/>
                      <a:pt x="206" y="303"/>
                      <a:pt x="206" y="303"/>
                    </a:cubicBezTo>
                    <a:cubicBezTo>
                      <a:pt x="206" y="304"/>
                      <a:pt x="206" y="304"/>
                      <a:pt x="206" y="304"/>
                    </a:cubicBezTo>
                    <a:cubicBezTo>
                      <a:pt x="205" y="307"/>
                      <a:pt x="205" y="307"/>
                      <a:pt x="205" y="307"/>
                    </a:cubicBezTo>
                    <a:cubicBezTo>
                      <a:pt x="204" y="309"/>
                      <a:pt x="204" y="309"/>
                      <a:pt x="204" y="309"/>
                    </a:cubicBezTo>
                    <a:cubicBezTo>
                      <a:pt x="204" y="312"/>
                      <a:pt x="204" y="312"/>
                      <a:pt x="204" y="312"/>
                    </a:cubicBezTo>
                    <a:cubicBezTo>
                      <a:pt x="214" y="312"/>
                      <a:pt x="224" y="312"/>
                      <a:pt x="235" y="312"/>
                    </a:cubicBezTo>
                    <a:cubicBezTo>
                      <a:pt x="240" y="324"/>
                      <a:pt x="228" y="322"/>
                      <a:pt x="237" y="338"/>
                    </a:cubicBezTo>
                    <a:cubicBezTo>
                      <a:pt x="237" y="339"/>
                      <a:pt x="237" y="339"/>
                      <a:pt x="237" y="339"/>
                    </a:cubicBezTo>
                    <a:cubicBezTo>
                      <a:pt x="238" y="342"/>
                      <a:pt x="238" y="342"/>
                      <a:pt x="238" y="342"/>
                    </a:cubicBezTo>
                    <a:cubicBezTo>
                      <a:pt x="238" y="345"/>
                      <a:pt x="238" y="345"/>
                      <a:pt x="238" y="345"/>
                    </a:cubicBezTo>
                    <a:cubicBezTo>
                      <a:pt x="237" y="347"/>
                      <a:pt x="237" y="347"/>
                      <a:pt x="237" y="347"/>
                    </a:cubicBezTo>
                    <a:cubicBezTo>
                      <a:pt x="236" y="351"/>
                      <a:pt x="236" y="351"/>
                      <a:pt x="236" y="351"/>
                    </a:cubicBezTo>
                    <a:cubicBezTo>
                      <a:pt x="236" y="354"/>
                      <a:pt x="236" y="354"/>
                      <a:pt x="236" y="354"/>
                    </a:cubicBezTo>
                    <a:cubicBezTo>
                      <a:pt x="236" y="354"/>
                      <a:pt x="236" y="354"/>
                      <a:pt x="236" y="354"/>
                    </a:cubicBezTo>
                    <a:cubicBezTo>
                      <a:pt x="236" y="358"/>
                      <a:pt x="236" y="358"/>
                      <a:pt x="236" y="358"/>
                    </a:cubicBezTo>
                    <a:cubicBezTo>
                      <a:pt x="235" y="361"/>
                      <a:pt x="235" y="361"/>
                      <a:pt x="235" y="361"/>
                    </a:cubicBezTo>
                    <a:cubicBezTo>
                      <a:pt x="234" y="364"/>
                      <a:pt x="234" y="364"/>
                      <a:pt x="234" y="364"/>
                    </a:cubicBezTo>
                    <a:cubicBezTo>
                      <a:pt x="235" y="367"/>
                      <a:pt x="235" y="367"/>
                      <a:pt x="235" y="367"/>
                    </a:cubicBezTo>
                    <a:cubicBezTo>
                      <a:pt x="236" y="370"/>
                      <a:pt x="236" y="370"/>
                      <a:pt x="236" y="370"/>
                    </a:cubicBezTo>
                    <a:cubicBezTo>
                      <a:pt x="239" y="373"/>
                      <a:pt x="239" y="373"/>
                      <a:pt x="239" y="373"/>
                    </a:cubicBezTo>
                    <a:cubicBezTo>
                      <a:pt x="242" y="376"/>
                      <a:pt x="242" y="376"/>
                      <a:pt x="242" y="376"/>
                    </a:cubicBezTo>
                    <a:cubicBezTo>
                      <a:pt x="244" y="379"/>
                      <a:pt x="244" y="379"/>
                      <a:pt x="244" y="379"/>
                    </a:cubicBezTo>
                    <a:cubicBezTo>
                      <a:pt x="244" y="379"/>
                      <a:pt x="244" y="379"/>
                      <a:pt x="244" y="379"/>
                    </a:cubicBezTo>
                    <a:cubicBezTo>
                      <a:pt x="244" y="382"/>
                      <a:pt x="244" y="382"/>
                      <a:pt x="244" y="382"/>
                    </a:cubicBezTo>
                    <a:cubicBezTo>
                      <a:pt x="245" y="385"/>
                      <a:pt x="245" y="385"/>
                      <a:pt x="245" y="385"/>
                    </a:cubicBezTo>
                    <a:cubicBezTo>
                      <a:pt x="247" y="388"/>
                      <a:pt x="247" y="388"/>
                      <a:pt x="247" y="388"/>
                    </a:cubicBezTo>
                    <a:cubicBezTo>
                      <a:pt x="245" y="391"/>
                      <a:pt x="245" y="391"/>
                      <a:pt x="245" y="391"/>
                    </a:cubicBezTo>
                    <a:cubicBezTo>
                      <a:pt x="247" y="394"/>
                      <a:pt x="247" y="394"/>
                      <a:pt x="247" y="394"/>
                    </a:cubicBezTo>
                    <a:cubicBezTo>
                      <a:pt x="247" y="396"/>
                      <a:pt x="247" y="396"/>
                      <a:pt x="247" y="396"/>
                    </a:cubicBezTo>
                    <a:cubicBezTo>
                      <a:pt x="247" y="396"/>
                      <a:pt x="247" y="396"/>
                      <a:pt x="247" y="396"/>
                    </a:cubicBezTo>
                    <a:cubicBezTo>
                      <a:pt x="246" y="398"/>
                      <a:pt x="246" y="398"/>
                      <a:pt x="246" y="398"/>
                    </a:cubicBezTo>
                    <a:cubicBezTo>
                      <a:pt x="243" y="400"/>
                      <a:pt x="243" y="400"/>
                      <a:pt x="243" y="400"/>
                    </a:cubicBezTo>
                    <a:cubicBezTo>
                      <a:pt x="244" y="403"/>
                      <a:pt x="244" y="403"/>
                      <a:pt x="244" y="403"/>
                    </a:cubicBezTo>
                    <a:cubicBezTo>
                      <a:pt x="245" y="406"/>
                      <a:pt x="245" y="406"/>
                      <a:pt x="245" y="406"/>
                    </a:cubicBezTo>
                    <a:cubicBezTo>
                      <a:pt x="245" y="409"/>
                      <a:pt x="245" y="409"/>
                      <a:pt x="245" y="409"/>
                    </a:cubicBezTo>
                    <a:cubicBezTo>
                      <a:pt x="248" y="408"/>
                      <a:pt x="248" y="408"/>
                      <a:pt x="248" y="408"/>
                    </a:cubicBezTo>
                    <a:cubicBezTo>
                      <a:pt x="251" y="407"/>
                      <a:pt x="251" y="407"/>
                      <a:pt x="251" y="407"/>
                    </a:cubicBezTo>
                    <a:cubicBezTo>
                      <a:pt x="253" y="404"/>
                      <a:pt x="253" y="404"/>
                      <a:pt x="253" y="404"/>
                    </a:cubicBezTo>
                    <a:cubicBezTo>
                      <a:pt x="256" y="405"/>
                      <a:pt x="256" y="405"/>
                      <a:pt x="256" y="405"/>
                    </a:cubicBezTo>
                    <a:cubicBezTo>
                      <a:pt x="259" y="405"/>
                      <a:pt x="259" y="405"/>
                      <a:pt x="259" y="405"/>
                    </a:cubicBezTo>
                    <a:cubicBezTo>
                      <a:pt x="264" y="406"/>
                      <a:pt x="264" y="406"/>
                      <a:pt x="264" y="406"/>
                    </a:cubicBezTo>
                    <a:cubicBezTo>
                      <a:pt x="268" y="405"/>
                      <a:pt x="268" y="405"/>
                      <a:pt x="268" y="405"/>
                    </a:cubicBezTo>
                    <a:cubicBezTo>
                      <a:pt x="270" y="404"/>
                      <a:pt x="270" y="404"/>
                      <a:pt x="270" y="404"/>
                    </a:cubicBezTo>
                    <a:cubicBezTo>
                      <a:pt x="273" y="402"/>
                      <a:pt x="273" y="402"/>
                      <a:pt x="273" y="402"/>
                    </a:cubicBezTo>
                    <a:cubicBezTo>
                      <a:pt x="276" y="402"/>
                      <a:pt x="276" y="402"/>
                      <a:pt x="276" y="402"/>
                    </a:cubicBezTo>
                    <a:cubicBezTo>
                      <a:pt x="279" y="403"/>
                      <a:pt x="279" y="403"/>
                      <a:pt x="279" y="403"/>
                    </a:cubicBezTo>
                    <a:cubicBezTo>
                      <a:pt x="282" y="403"/>
                      <a:pt x="282" y="403"/>
                      <a:pt x="282" y="403"/>
                    </a:cubicBezTo>
                    <a:cubicBezTo>
                      <a:pt x="285" y="403"/>
                      <a:pt x="285" y="403"/>
                      <a:pt x="285" y="403"/>
                    </a:cubicBezTo>
                    <a:cubicBezTo>
                      <a:pt x="287" y="400"/>
                      <a:pt x="287" y="400"/>
                      <a:pt x="287" y="400"/>
                    </a:cubicBezTo>
                    <a:cubicBezTo>
                      <a:pt x="288" y="400"/>
                      <a:pt x="288" y="400"/>
                      <a:pt x="288" y="400"/>
                    </a:cubicBezTo>
                    <a:cubicBezTo>
                      <a:pt x="291" y="401"/>
                      <a:pt x="291" y="401"/>
                      <a:pt x="291" y="401"/>
                    </a:cubicBezTo>
                    <a:cubicBezTo>
                      <a:pt x="292" y="404"/>
                      <a:pt x="292" y="404"/>
                      <a:pt x="292" y="404"/>
                    </a:cubicBezTo>
                    <a:cubicBezTo>
                      <a:pt x="295" y="405"/>
                      <a:pt x="295" y="405"/>
                      <a:pt x="295" y="405"/>
                    </a:cubicBezTo>
                    <a:cubicBezTo>
                      <a:pt x="297" y="407"/>
                      <a:pt x="297" y="407"/>
                      <a:pt x="297" y="407"/>
                    </a:cubicBezTo>
                    <a:cubicBezTo>
                      <a:pt x="298" y="410"/>
                      <a:pt x="298" y="410"/>
                      <a:pt x="298" y="410"/>
                    </a:cubicBezTo>
                    <a:cubicBezTo>
                      <a:pt x="297" y="413"/>
                      <a:pt x="297" y="413"/>
                      <a:pt x="297" y="413"/>
                    </a:cubicBezTo>
                    <a:cubicBezTo>
                      <a:pt x="300" y="415"/>
                      <a:pt x="300" y="415"/>
                      <a:pt x="300" y="415"/>
                    </a:cubicBezTo>
                    <a:cubicBezTo>
                      <a:pt x="303" y="413"/>
                      <a:pt x="303" y="413"/>
                      <a:pt x="303" y="413"/>
                    </a:cubicBezTo>
                    <a:cubicBezTo>
                      <a:pt x="306" y="411"/>
                      <a:pt x="306" y="411"/>
                      <a:pt x="306" y="411"/>
                    </a:cubicBezTo>
                    <a:cubicBezTo>
                      <a:pt x="309" y="410"/>
                      <a:pt x="309" y="410"/>
                      <a:pt x="309" y="410"/>
                    </a:cubicBezTo>
                    <a:cubicBezTo>
                      <a:pt x="312" y="410"/>
                      <a:pt x="312" y="410"/>
                      <a:pt x="312" y="410"/>
                    </a:cubicBezTo>
                    <a:cubicBezTo>
                      <a:pt x="314" y="410"/>
                      <a:pt x="314" y="410"/>
                      <a:pt x="314" y="410"/>
                    </a:cubicBezTo>
                    <a:cubicBezTo>
                      <a:pt x="317" y="409"/>
                      <a:pt x="317" y="409"/>
                      <a:pt x="317" y="409"/>
                    </a:cubicBezTo>
                    <a:cubicBezTo>
                      <a:pt x="320" y="410"/>
                      <a:pt x="320" y="410"/>
                      <a:pt x="320" y="410"/>
                    </a:cubicBezTo>
                    <a:cubicBezTo>
                      <a:pt x="319" y="413"/>
                      <a:pt x="319" y="413"/>
                      <a:pt x="319" y="413"/>
                    </a:cubicBezTo>
                    <a:cubicBezTo>
                      <a:pt x="319" y="416"/>
                      <a:pt x="319" y="416"/>
                      <a:pt x="319" y="416"/>
                    </a:cubicBezTo>
                    <a:cubicBezTo>
                      <a:pt x="321" y="419"/>
                      <a:pt x="321" y="419"/>
                      <a:pt x="321" y="419"/>
                    </a:cubicBezTo>
                    <a:cubicBezTo>
                      <a:pt x="323" y="422"/>
                      <a:pt x="323" y="422"/>
                      <a:pt x="323" y="422"/>
                    </a:cubicBezTo>
                    <a:cubicBezTo>
                      <a:pt x="327" y="421"/>
                      <a:pt x="327" y="421"/>
                      <a:pt x="327" y="421"/>
                    </a:cubicBezTo>
                    <a:cubicBezTo>
                      <a:pt x="330" y="423"/>
                      <a:pt x="330" y="423"/>
                      <a:pt x="330" y="423"/>
                    </a:cubicBezTo>
                    <a:cubicBezTo>
                      <a:pt x="332" y="423"/>
                      <a:pt x="332" y="423"/>
                      <a:pt x="332" y="423"/>
                    </a:cubicBezTo>
                    <a:cubicBezTo>
                      <a:pt x="335" y="425"/>
                      <a:pt x="335" y="425"/>
                      <a:pt x="335" y="425"/>
                    </a:cubicBezTo>
                    <a:cubicBezTo>
                      <a:pt x="341" y="426"/>
                      <a:pt x="341" y="426"/>
                      <a:pt x="341" y="426"/>
                    </a:cubicBezTo>
                    <a:cubicBezTo>
                      <a:pt x="344" y="426"/>
                      <a:pt x="344" y="426"/>
                      <a:pt x="344" y="426"/>
                    </a:cubicBezTo>
                    <a:cubicBezTo>
                      <a:pt x="347" y="426"/>
                      <a:pt x="347" y="426"/>
                      <a:pt x="347" y="426"/>
                    </a:cubicBezTo>
                    <a:cubicBezTo>
                      <a:pt x="349" y="427"/>
                      <a:pt x="349" y="427"/>
                      <a:pt x="349" y="427"/>
                    </a:cubicBezTo>
                    <a:cubicBezTo>
                      <a:pt x="352" y="427"/>
                      <a:pt x="352" y="427"/>
                      <a:pt x="352" y="427"/>
                    </a:cubicBezTo>
                    <a:cubicBezTo>
                      <a:pt x="355" y="427"/>
                      <a:pt x="355" y="427"/>
                      <a:pt x="355" y="427"/>
                    </a:cubicBezTo>
                    <a:cubicBezTo>
                      <a:pt x="358" y="426"/>
                      <a:pt x="358" y="426"/>
                      <a:pt x="358" y="426"/>
                    </a:cubicBezTo>
                    <a:cubicBezTo>
                      <a:pt x="360" y="424"/>
                      <a:pt x="360" y="424"/>
                      <a:pt x="360" y="424"/>
                    </a:cubicBezTo>
                    <a:cubicBezTo>
                      <a:pt x="361" y="421"/>
                      <a:pt x="361" y="421"/>
                      <a:pt x="361" y="421"/>
                    </a:cubicBezTo>
                    <a:cubicBezTo>
                      <a:pt x="362" y="418"/>
                      <a:pt x="362" y="418"/>
                      <a:pt x="362" y="418"/>
                    </a:cubicBezTo>
                    <a:cubicBezTo>
                      <a:pt x="365" y="417"/>
                      <a:pt x="365" y="417"/>
                      <a:pt x="365" y="417"/>
                    </a:cubicBezTo>
                    <a:cubicBezTo>
                      <a:pt x="366" y="419"/>
                      <a:pt x="366" y="419"/>
                      <a:pt x="366" y="419"/>
                    </a:cubicBezTo>
                    <a:cubicBezTo>
                      <a:pt x="366" y="423"/>
                      <a:pt x="366" y="423"/>
                      <a:pt x="366" y="423"/>
                    </a:cubicBezTo>
                    <a:cubicBezTo>
                      <a:pt x="369" y="425"/>
                      <a:pt x="369" y="425"/>
                      <a:pt x="369" y="425"/>
                    </a:cubicBezTo>
                    <a:cubicBezTo>
                      <a:pt x="372" y="428"/>
                      <a:pt x="372" y="428"/>
                      <a:pt x="372" y="428"/>
                    </a:cubicBezTo>
                    <a:cubicBezTo>
                      <a:pt x="372" y="430"/>
                      <a:pt x="372" y="430"/>
                      <a:pt x="372" y="430"/>
                    </a:cubicBezTo>
                    <a:cubicBezTo>
                      <a:pt x="374" y="433"/>
                      <a:pt x="374" y="433"/>
                      <a:pt x="374" y="433"/>
                    </a:cubicBezTo>
                    <a:cubicBezTo>
                      <a:pt x="376" y="435"/>
                      <a:pt x="376" y="435"/>
                      <a:pt x="376" y="435"/>
                    </a:cubicBezTo>
                    <a:cubicBezTo>
                      <a:pt x="379" y="435"/>
                      <a:pt x="379" y="435"/>
                      <a:pt x="379" y="435"/>
                    </a:cubicBezTo>
                    <a:cubicBezTo>
                      <a:pt x="380" y="434"/>
                      <a:pt x="380" y="434"/>
                      <a:pt x="380" y="434"/>
                    </a:cubicBezTo>
                    <a:cubicBezTo>
                      <a:pt x="384" y="437"/>
                      <a:pt x="384" y="437"/>
                      <a:pt x="384" y="437"/>
                    </a:cubicBezTo>
                    <a:cubicBezTo>
                      <a:pt x="387" y="437"/>
                      <a:pt x="387" y="437"/>
                      <a:pt x="387" y="437"/>
                    </a:cubicBezTo>
                    <a:cubicBezTo>
                      <a:pt x="389" y="438"/>
                      <a:pt x="389" y="438"/>
                      <a:pt x="389" y="438"/>
                    </a:cubicBezTo>
                    <a:cubicBezTo>
                      <a:pt x="392" y="438"/>
                      <a:pt x="392" y="438"/>
                      <a:pt x="392" y="438"/>
                    </a:cubicBezTo>
                    <a:cubicBezTo>
                      <a:pt x="395" y="441"/>
                      <a:pt x="395" y="441"/>
                      <a:pt x="395" y="441"/>
                    </a:cubicBezTo>
                    <a:cubicBezTo>
                      <a:pt x="396" y="443"/>
                      <a:pt x="396" y="443"/>
                      <a:pt x="396" y="443"/>
                    </a:cubicBezTo>
                    <a:cubicBezTo>
                      <a:pt x="396" y="447"/>
                      <a:pt x="396" y="447"/>
                      <a:pt x="396" y="447"/>
                    </a:cubicBezTo>
                    <a:cubicBezTo>
                      <a:pt x="399" y="449"/>
                      <a:pt x="399" y="449"/>
                      <a:pt x="399" y="449"/>
                    </a:cubicBezTo>
                    <a:cubicBezTo>
                      <a:pt x="401" y="449"/>
                      <a:pt x="401" y="449"/>
                      <a:pt x="401" y="449"/>
                    </a:cubicBezTo>
                    <a:cubicBezTo>
                      <a:pt x="403" y="452"/>
                      <a:pt x="403" y="452"/>
                      <a:pt x="403" y="452"/>
                    </a:cubicBezTo>
                    <a:cubicBezTo>
                      <a:pt x="403" y="453"/>
                      <a:pt x="403" y="453"/>
                      <a:pt x="403" y="453"/>
                    </a:cubicBezTo>
                    <a:cubicBezTo>
                      <a:pt x="405" y="456"/>
                      <a:pt x="405" y="456"/>
                      <a:pt x="405" y="456"/>
                    </a:cubicBezTo>
                    <a:cubicBezTo>
                      <a:pt x="407" y="465"/>
                      <a:pt x="415" y="462"/>
                      <a:pt x="420" y="458"/>
                    </a:cubicBezTo>
                    <a:cubicBezTo>
                      <a:pt x="423" y="460"/>
                      <a:pt x="423" y="460"/>
                      <a:pt x="423" y="460"/>
                    </a:cubicBezTo>
                    <a:cubicBezTo>
                      <a:pt x="424" y="463"/>
                      <a:pt x="424" y="463"/>
                      <a:pt x="424" y="463"/>
                    </a:cubicBezTo>
                    <a:cubicBezTo>
                      <a:pt x="427" y="463"/>
                      <a:pt x="427" y="463"/>
                      <a:pt x="427" y="463"/>
                    </a:cubicBezTo>
                    <a:cubicBezTo>
                      <a:pt x="427" y="453"/>
                      <a:pt x="428" y="442"/>
                      <a:pt x="428" y="432"/>
                    </a:cubicBezTo>
                    <a:cubicBezTo>
                      <a:pt x="427" y="432"/>
                      <a:pt x="427" y="432"/>
                      <a:pt x="427" y="432"/>
                    </a:cubicBezTo>
                    <a:cubicBezTo>
                      <a:pt x="424" y="433"/>
                      <a:pt x="424" y="433"/>
                      <a:pt x="424" y="433"/>
                    </a:cubicBezTo>
                    <a:cubicBezTo>
                      <a:pt x="424" y="433"/>
                      <a:pt x="424" y="433"/>
                      <a:pt x="424" y="433"/>
                    </a:cubicBezTo>
                    <a:cubicBezTo>
                      <a:pt x="421" y="433"/>
                      <a:pt x="421" y="433"/>
                      <a:pt x="421" y="433"/>
                    </a:cubicBezTo>
                    <a:cubicBezTo>
                      <a:pt x="419" y="436"/>
                      <a:pt x="419" y="436"/>
                      <a:pt x="419" y="436"/>
                    </a:cubicBezTo>
                    <a:cubicBezTo>
                      <a:pt x="420" y="439"/>
                      <a:pt x="420" y="439"/>
                      <a:pt x="420" y="439"/>
                    </a:cubicBezTo>
                    <a:cubicBezTo>
                      <a:pt x="417" y="438"/>
                      <a:pt x="417" y="438"/>
                      <a:pt x="417" y="438"/>
                    </a:cubicBezTo>
                    <a:cubicBezTo>
                      <a:pt x="414" y="436"/>
                      <a:pt x="414" y="436"/>
                      <a:pt x="414" y="436"/>
                    </a:cubicBezTo>
                    <a:cubicBezTo>
                      <a:pt x="412" y="437"/>
                      <a:pt x="412" y="437"/>
                      <a:pt x="412" y="437"/>
                    </a:cubicBezTo>
                    <a:cubicBezTo>
                      <a:pt x="409" y="436"/>
                      <a:pt x="409" y="436"/>
                      <a:pt x="409" y="436"/>
                    </a:cubicBezTo>
                    <a:cubicBezTo>
                      <a:pt x="407" y="433"/>
                      <a:pt x="407" y="433"/>
                      <a:pt x="407" y="433"/>
                    </a:cubicBezTo>
                    <a:cubicBezTo>
                      <a:pt x="404" y="430"/>
                      <a:pt x="404" y="430"/>
                      <a:pt x="404" y="430"/>
                    </a:cubicBezTo>
                    <a:cubicBezTo>
                      <a:pt x="402" y="427"/>
                      <a:pt x="402" y="427"/>
                      <a:pt x="402" y="427"/>
                    </a:cubicBezTo>
                    <a:cubicBezTo>
                      <a:pt x="402" y="427"/>
                      <a:pt x="402" y="427"/>
                      <a:pt x="402" y="427"/>
                    </a:cubicBezTo>
                    <a:cubicBezTo>
                      <a:pt x="399" y="426"/>
                      <a:pt x="399" y="426"/>
                      <a:pt x="399" y="426"/>
                    </a:cubicBezTo>
                    <a:cubicBezTo>
                      <a:pt x="396" y="424"/>
                      <a:pt x="396" y="424"/>
                      <a:pt x="396" y="424"/>
                    </a:cubicBezTo>
                    <a:cubicBezTo>
                      <a:pt x="395" y="421"/>
                      <a:pt x="395" y="421"/>
                      <a:pt x="395" y="421"/>
                    </a:cubicBezTo>
                    <a:cubicBezTo>
                      <a:pt x="394" y="418"/>
                      <a:pt x="394" y="418"/>
                      <a:pt x="394" y="418"/>
                    </a:cubicBezTo>
                    <a:cubicBezTo>
                      <a:pt x="391" y="415"/>
                      <a:pt x="391" y="415"/>
                      <a:pt x="391" y="415"/>
                    </a:cubicBezTo>
                    <a:cubicBezTo>
                      <a:pt x="391" y="412"/>
                      <a:pt x="391" y="412"/>
                      <a:pt x="391" y="412"/>
                    </a:cubicBezTo>
                    <a:cubicBezTo>
                      <a:pt x="395" y="409"/>
                      <a:pt x="395" y="409"/>
                      <a:pt x="395" y="409"/>
                    </a:cubicBezTo>
                    <a:cubicBezTo>
                      <a:pt x="397" y="405"/>
                      <a:pt x="397" y="405"/>
                      <a:pt x="397" y="405"/>
                    </a:cubicBezTo>
                    <a:cubicBezTo>
                      <a:pt x="397" y="402"/>
                      <a:pt x="397" y="402"/>
                      <a:pt x="397" y="402"/>
                    </a:cubicBezTo>
                    <a:cubicBezTo>
                      <a:pt x="397" y="398"/>
                      <a:pt x="397" y="398"/>
                      <a:pt x="397" y="398"/>
                    </a:cubicBezTo>
                    <a:cubicBezTo>
                      <a:pt x="400" y="394"/>
                      <a:pt x="400" y="394"/>
                      <a:pt x="400" y="394"/>
                    </a:cubicBezTo>
                    <a:cubicBezTo>
                      <a:pt x="401" y="393"/>
                      <a:pt x="401" y="393"/>
                      <a:pt x="401" y="393"/>
                    </a:cubicBezTo>
                    <a:cubicBezTo>
                      <a:pt x="401" y="390"/>
                      <a:pt x="401" y="390"/>
                      <a:pt x="401" y="390"/>
                    </a:cubicBezTo>
                    <a:cubicBezTo>
                      <a:pt x="400" y="387"/>
                      <a:pt x="400" y="387"/>
                      <a:pt x="400" y="387"/>
                    </a:cubicBezTo>
                    <a:cubicBezTo>
                      <a:pt x="399" y="384"/>
                      <a:pt x="399" y="384"/>
                      <a:pt x="399" y="384"/>
                    </a:cubicBezTo>
                    <a:cubicBezTo>
                      <a:pt x="401" y="381"/>
                      <a:pt x="401" y="381"/>
                      <a:pt x="401" y="381"/>
                    </a:cubicBezTo>
                    <a:cubicBezTo>
                      <a:pt x="401" y="379"/>
                      <a:pt x="401" y="379"/>
                      <a:pt x="401" y="379"/>
                    </a:cubicBezTo>
                    <a:cubicBezTo>
                      <a:pt x="401" y="376"/>
                      <a:pt x="401" y="376"/>
                      <a:pt x="401" y="376"/>
                    </a:cubicBezTo>
                    <a:cubicBezTo>
                      <a:pt x="402" y="373"/>
                      <a:pt x="402" y="373"/>
                      <a:pt x="402" y="373"/>
                    </a:cubicBezTo>
                    <a:cubicBezTo>
                      <a:pt x="401" y="370"/>
                      <a:pt x="401" y="370"/>
                      <a:pt x="401" y="370"/>
                    </a:cubicBezTo>
                    <a:cubicBezTo>
                      <a:pt x="399" y="367"/>
                      <a:pt x="399" y="367"/>
                      <a:pt x="399" y="367"/>
                    </a:cubicBezTo>
                    <a:cubicBezTo>
                      <a:pt x="398" y="364"/>
                      <a:pt x="398" y="364"/>
                      <a:pt x="398" y="364"/>
                    </a:cubicBezTo>
                    <a:cubicBezTo>
                      <a:pt x="398" y="363"/>
                      <a:pt x="398" y="363"/>
                      <a:pt x="398" y="363"/>
                    </a:cubicBezTo>
                    <a:cubicBezTo>
                      <a:pt x="398" y="362"/>
                      <a:pt x="398" y="362"/>
                      <a:pt x="398" y="362"/>
                    </a:cubicBezTo>
                    <a:cubicBezTo>
                      <a:pt x="395" y="360"/>
                      <a:pt x="395" y="360"/>
                      <a:pt x="395" y="360"/>
                    </a:cubicBezTo>
                    <a:cubicBezTo>
                      <a:pt x="398" y="358"/>
                      <a:pt x="398" y="358"/>
                      <a:pt x="398" y="358"/>
                    </a:cubicBezTo>
                    <a:cubicBezTo>
                      <a:pt x="401" y="356"/>
                      <a:pt x="401" y="356"/>
                      <a:pt x="401" y="356"/>
                    </a:cubicBezTo>
                    <a:cubicBezTo>
                      <a:pt x="404" y="353"/>
                      <a:pt x="404" y="353"/>
                      <a:pt x="404" y="353"/>
                    </a:cubicBezTo>
                    <a:cubicBezTo>
                      <a:pt x="407" y="350"/>
                      <a:pt x="407" y="350"/>
                      <a:pt x="407" y="350"/>
                    </a:cubicBezTo>
                    <a:cubicBezTo>
                      <a:pt x="409" y="347"/>
                      <a:pt x="409" y="347"/>
                      <a:pt x="409" y="347"/>
                    </a:cubicBezTo>
                    <a:cubicBezTo>
                      <a:pt x="409" y="344"/>
                      <a:pt x="409" y="344"/>
                      <a:pt x="409" y="344"/>
                    </a:cubicBezTo>
                    <a:cubicBezTo>
                      <a:pt x="408" y="341"/>
                      <a:pt x="408" y="341"/>
                      <a:pt x="408" y="341"/>
                    </a:cubicBezTo>
                    <a:cubicBezTo>
                      <a:pt x="423" y="339"/>
                      <a:pt x="439" y="336"/>
                      <a:pt x="454" y="334"/>
                    </a:cubicBezTo>
                    <a:lnTo>
                      <a:pt x="454" y="333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ACACA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90" dirty="0"/>
              </a:p>
            </p:txBody>
          </p:sp>
          <p:sp>
            <p:nvSpPr>
              <p:cNvPr id="17" name="Freeform 11"/>
              <p:cNvSpPr>
                <a:spLocks noChangeAspect="1"/>
              </p:cNvSpPr>
              <p:nvPr/>
            </p:nvSpPr>
            <p:spPr bwMode="gray">
              <a:xfrm>
                <a:off x="6697740" y="3102069"/>
                <a:ext cx="59223" cy="51737"/>
              </a:xfrm>
              <a:custGeom>
                <a:avLst/>
                <a:gdLst>
                  <a:gd name="T0" fmla="*/ 52 w 71"/>
                  <a:gd name="T1" fmla="*/ 1 h 62"/>
                  <a:gd name="T2" fmla="*/ 48 w 71"/>
                  <a:gd name="T3" fmla="*/ 7 h 62"/>
                  <a:gd name="T4" fmla="*/ 41 w 71"/>
                  <a:gd name="T5" fmla="*/ 13 h 62"/>
                  <a:gd name="T6" fmla="*/ 36 w 71"/>
                  <a:gd name="T7" fmla="*/ 13 h 62"/>
                  <a:gd name="T8" fmla="*/ 30 w 71"/>
                  <a:gd name="T9" fmla="*/ 10 h 62"/>
                  <a:gd name="T10" fmla="*/ 26 w 71"/>
                  <a:gd name="T11" fmla="*/ 11 h 62"/>
                  <a:gd name="T12" fmla="*/ 20 w 71"/>
                  <a:gd name="T13" fmla="*/ 16 h 62"/>
                  <a:gd name="T14" fmla="*/ 14 w 71"/>
                  <a:gd name="T15" fmla="*/ 20 h 62"/>
                  <a:gd name="T16" fmla="*/ 8 w 71"/>
                  <a:gd name="T17" fmla="*/ 27 h 62"/>
                  <a:gd name="T18" fmla="*/ 10 w 71"/>
                  <a:gd name="T19" fmla="*/ 33 h 62"/>
                  <a:gd name="T20" fmla="*/ 8 w 71"/>
                  <a:gd name="T21" fmla="*/ 42 h 62"/>
                  <a:gd name="T22" fmla="*/ 0 w 71"/>
                  <a:gd name="T23" fmla="*/ 48 h 62"/>
                  <a:gd name="T24" fmla="*/ 1 w 71"/>
                  <a:gd name="T25" fmla="*/ 57 h 62"/>
                  <a:gd name="T26" fmla="*/ 5 w 71"/>
                  <a:gd name="T27" fmla="*/ 61 h 62"/>
                  <a:gd name="T28" fmla="*/ 7 w 71"/>
                  <a:gd name="T29" fmla="*/ 57 h 62"/>
                  <a:gd name="T30" fmla="*/ 14 w 71"/>
                  <a:gd name="T31" fmla="*/ 57 h 62"/>
                  <a:gd name="T32" fmla="*/ 17 w 71"/>
                  <a:gd name="T33" fmla="*/ 62 h 62"/>
                  <a:gd name="T34" fmla="*/ 24 w 71"/>
                  <a:gd name="T35" fmla="*/ 62 h 62"/>
                  <a:gd name="T36" fmla="*/ 29 w 71"/>
                  <a:gd name="T37" fmla="*/ 62 h 62"/>
                  <a:gd name="T38" fmla="*/ 36 w 71"/>
                  <a:gd name="T39" fmla="*/ 58 h 62"/>
                  <a:gd name="T40" fmla="*/ 38 w 71"/>
                  <a:gd name="T41" fmla="*/ 52 h 62"/>
                  <a:gd name="T42" fmla="*/ 38 w 71"/>
                  <a:gd name="T43" fmla="*/ 45 h 62"/>
                  <a:gd name="T44" fmla="*/ 41 w 71"/>
                  <a:gd name="T45" fmla="*/ 46 h 62"/>
                  <a:gd name="T46" fmla="*/ 45 w 71"/>
                  <a:gd name="T47" fmla="*/ 49 h 62"/>
                  <a:gd name="T48" fmla="*/ 49 w 71"/>
                  <a:gd name="T49" fmla="*/ 46 h 62"/>
                  <a:gd name="T50" fmla="*/ 57 w 71"/>
                  <a:gd name="T51" fmla="*/ 46 h 62"/>
                  <a:gd name="T52" fmla="*/ 65 w 71"/>
                  <a:gd name="T53" fmla="*/ 46 h 62"/>
                  <a:gd name="T54" fmla="*/ 70 w 71"/>
                  <a:gd name="T55" fmla="*/ 42 h 62"/>
                  <a:gd name="T56" fmla="*/ 71 w 71"/>
                  <a:gd name="T57" fmla="*/ 35 h 62"/>
                  <a:gd name="T58" fmla="*/ 70 w 71"/>
                  <a:gd name="T59" fmla="*/ 30 h 62"/>
                  <a:gd name="T60" fmla="*/ 70 w 71"/>
                  <a:gd name="T61" fmla="*/ 19 h 62"/>
                  <a:gd name="T62" fmla="*/ 63 w 71"/>
                  <a:gd name="T63" fmla="*/ 10 h 62"/>
                  <a:gd name="T64" fmla="*/ 57 w 71"/>
                  <a:gd name="T65" fmla="*/ 3 h 62"/>
                  <a:gd name="T66" fmla="*/ 55 w 71"/>
                  <a:gd name="T67" fmla="*/ 0 h 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1"/>
                  <a:gd name="T103" fmla="*/ 0 h 62"/>
                  <a:gd name="T104" fmla="*/ 71 w 71"/>
                  <a:gd name="T105" fmla="*/ 62 h 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1" h="62">
                    <a:moveTo>
                      <a:pt x="54" y="0"/>
                    </a:moveTo>
                    <a:lnTo>
                      <a:pt x="52" y="1"/>
                    </a:lnTo>
                    <a:lnTo>
                      <a:pt x="51" y="3"/>
                    </a:lnTo>
                    <a:lnTo>
                      <a:pt x="48" y="7"/>
                    </a:lnTo>
                    <a:lnTo>
                      <a:pt x="43" y="10"/>
                    </a:lnTo>
                    <a:lnTo>
                      <a:pt x="41" y="13"/>
                    </a:lnTo>
                    <a:lnTo>
                      <a:pt x="38" y="14"/>
                    </a:lnTo>
                    <a:lnTo>
                      <a:pt x="36" y="13"/>
                    </a:lnTo>
                    <a:lnTo>
                      <a:pt x="35" y="8"/>
                    </a:lnTo>
                    <a:lnTo>
                      <a:pt x="30" y="10"/>
                    </a:lnTo>
                    <a:lnTo>
                      <a:pt x="26" y="11"/>
                    </a:lnTo>
                    <a:lnTo>
                      <a:pt x="22" y="14"/>
                    </a:lnTo>
                    <a:lnTo>
                      <a:pt x="20" y="16"/>
                    </a:lnTo>
                    <a:lnTo>
                      <a:pt x="17" y="17"/>
                    </a:lnTo>
                    <a:lnTo>
                      <a:pt x="14" y="20"/>
                    </a:lnTo>
                    <a:lnTo>
                      <a:pt x="10" y="23"/>
                    </a:lnTo>
                    <a:lnTo>
                      <a:pt x="8" y="27"/>
                    </a:lnTo>
                    <a:lnTo>
                      <a:pt x="8" y="32"/>
                    </a:lnTo>
                    <a:lnTo>
                      <a:pt x="10" y="33"/>
                    </a:lnTo>
                    <a:lnTo>
                      <a:pt x="10" y="38"/>
                    </a:lnTo>
                    <a:lnTo>
                      <a:pt x="8" y="42"/>
                    </a:lnTo>
                    <a:lnTo>
                      <a:pt x="4" y="45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1" y="57"/>
                    </a:lnTo>
                    <a:lnTo>
                      <a:pt x="4" y="60"/>
                    </a:lnTo>
                    <a:lnTo>
                      <a:pt x="5" y="61"/>
                    </a:lnTo>
                    <a:lnTo>
                      <a:pt x="5" y="60"/>
                    </a:lnTo>
                    <a:lnTo>
                      <a:pt x="7" y="57"/>
                    </a:lnTo>
                    <a:lnTo>
                      <a:pt x="10" y="57"/>
                    </a:lnTo>
                    <a:lnTo>
                      <a:pt x="14" y="57"/>
                    </a:lnTo>
                    <a:lnTo>
                      <a:pt x="16" y="58"/>
                    </a:lnTo>
                    <a:lnTo>
                      <a:pt x="17" y="62"/>
                    </a:lnTo>
                    <a:lnTo>
                      <a:pt x="19" y="62"/>
                    </a:lnTo>
                    <a:lnTo>
                      <a:pt x="24" y="62"/>
                    </a:lnTo>
                    <a:lnTo>
                      <a:pt x="29" y="62"/>
                    </a:lnTo>
                    <a:lnTo>
                      <a:pt x="32" y="61"/>
                    </a:lnTo>
                    <a:lnTo>
                      <a:pt x="36" y="58"/>
                    </a:lnTo>
                    <a:lnTo>
                      <a:pt x="38" y="57"/>
                    </a:lnTo>
                    <a:lnTo>
                      <a:pt x="38" y="52"/>
                    </a:lnTo>
                    <a:lnTo>
                      <a:pt x="38" y="48"/>
                    </a:lnTo>
                    <a:lnTo>
                      <a:pt x="38" y="45"/>
                    </a:lnTo>
                    <a:lnTo>
                      <a:pt x="39" y="46"/>
                    </a:lnTo>
                    <a:lnTo>
                      <a:pt x="41" y="46"/>
                    </a:lnTo>
                    <a:lnTo>
                      <a:pt x="43" y="49"/>
                    </a:lnTo>
                    <a:lnTo>
                      <a:pt x="45" y="49"/>
                    </a:lnTo>
                    <a:lnTo>
                      <a:pt x="48" y="46"/>
                    </a:lnTo>
                    <a:lnTo>
                      <a:pt x="49" y="46"/>
                    </a:lnTo>
                    <a:lnTo>
                      <a:pt x="52" y="45"/>
                    </a:lnTo>
                    <a:lnTo>
                      <a:pt x="57" y="46"/>
                    </a:lnTo>
                    <a:lnTo>
                      <a:pt x="61" y="48"/>
                    </a:lnTo>
                    <a:lnTo>
                      <a:pt x="65" y="46"/>
                    </a:lnTo>
                    <a:lnTo>
                      <a:pt x="68" y="46"/>
                    </a:lnTo>
                    <a:lnTo>
                      <a:pt x="70" y="42"/>
                    </a:lnTo>
                    <a:lnTo>
                      <a:pt x="71" y="38"/>
                    </a:lnTo>
                    <a:lnTo>
                      <a:pt x="71" y="35"/>
                    </a:lnTo>
                    <a:lnTo>
                      <a:pt x="70" y="33"/>
                    </a:lnTo>
                    <a:lnTo>
                      <a:pt x="70" y="30"/>
                    </a:lnTo>
                    <a:lnTo>
                      <a:pt x="70" y="24"/>
                    </a:lnTo>
                    <a:lnTo>
                      <a:pt x="70" y="19"/>
                    </a:lnTo>
                    <a:lnTo>
                      <a:pt x="67" y="14"/>
                    </a:lnTo>
                    <a:lnTo>
                      <a:pt x="63" y="10"/>
                    </a:lnTo>
                    <a:lnTo>
                      <a:pt x="60" y="7"/>
                    </a:lnTo>
                    <a:lnTo>
                      <a:pt x="57" y="3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ACACA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90" dirty="0"/>
              </a:p>
            </p:txBody>
          </p:sp>
          <p:sp>
            <p:nvSpPr>
              <p:cNvPr id="18" name="Freeform 12"/>
              <p:cNvSpPr>
                <a:spLocks noChangeAspect="1"/>
              </p:cNvSpPr>
              <p:nvPr/>
            </p:nvSpPr>
            <p:spPr bwMode="gray">
              <a:xfrm>
                <a:off x="6701824" y="3139510"/>
                <a:ext cx="54459" cy="64670"/>
              </a:xfrm>
              <a:custGeom>
                <a:avLst/>
                <a:gdLst>
                  <a:gd name="T0" fmla="*/ 8 w 65"/>
                  <a:gd name="T1" fmla="*/ 28 h 77"/>
                  <a:gd name="T2" fmla="*/ 8 w 65"/>
                  <a:gd name="T3" fmla="*/ 35 h 77"/>
                  <a:gd name="T4" fmla="*/ 6 w 65"/>
                  <a:gd name="T5" fmla="*/ 36 h 77"/>
                  <a:gd name="T6" fmla="*/ 11 w 65"/>
                  <a:gd name="T7" fmla="*/ 41 h 77"/>
                  <a:gd name="T8" fmla="*/ 11 w 65"/>
                  <a:gd name="T9" fmla="*/ 50 h 77"/>
                  <a:gd name="T10" fmla="*/ 12 w 65"/>
                  <a:gd name="T11" fmla="*/ 55 h 77"/>
                  <a:gd name="T12" fmla="*/ 17 w 65"/>
                  <a:gd name="T13" fmla="*/ 64 h 77"/>
                  <a:gd name="T14" fmla="*/ 19 w 65"/>
                  <a:gd name="T15" fmla="*/ 72 h 77"/>
                  <a:gd name="T16" fmla="*/ 22 w 65"/>
                  <a:gd name="T17" fmla="*/ 77 h 77"/>
                  <a:gd name="T18" fmla="*/ 34 w 65"/>
                  <a:gd name="T19" fmla="*/ 72 h 77"/>
                  <a:gd name="T20" fmla="*/ 41 w 65"/>
                  <a:gd name="T21" fmla="*/ 61 h 77"/>
                  <a:gd name="T22" fmla="*/ 46 w 65"/>
                  <a:gd name="T23" fmla="*/ 54 h 77"/>
                  <a:gd name="T24" fmla="*/ 49 w 65"/>
                  <a:gd name="T25" fmla="*/ 51 h 77"/>
                  <a:gd name="T26" fmla="*/ 63 w 65"/>
                  <a:gd name="T27" fmla="*/ 38 h 77"/>
                  <a:gd name="T28" fmla="*/ 65 w 65"/>
                  <a:gd name="T29" fmla="*/ 23 h 77"/>
                  <a:gd name="T30" fmla="*/ 56 w 65"/>
                  <a:gd name="T31" fmla="*/ 22 h 77"/>
                  <a:gd name="T32" fmla="*/ 50 w 65"/>
                  <a:gd name="T33" fmla="*/ 17 h 77"/>
                  <a:gd name="T34" fmla="*/ 53 w 65"/>
                  <a:gd name="T35" fmla="*/ 12 h 77"/>
                  <a:gd name="T36" fmla="*/ 52 w 65"/>
                  <a:gd name="T37" fmla="*/ 12 h 77"/>
                  <a:gd name="T38" fmla="*/ 56 w 65"/>
                  <a:gd name="T39" fmla="*/ 3 h 77"/>
                  <a:gd name="T40" fmla="*/ 47 w 65"/>
                  <a:gd name="T41" fmla="*/ 0 h 77"/>
                  <a:gd name="T42" fmla="*/ 43 w 65"/>
                  <a:gd name="T43" fmla="*/ 1 h 77"/>
                  <a:gd name="T44" fmla="*/ 38 w 65"/>
                  <a:gd name="T45" fmla="*/ 4 h 77"/>
                  <a:gd name="T46" fmla="*/ 34 w 65"/>
                  <a:gd name="T47" fmla="*/ 1 h 77"/>
                  <a:gd name="T48" fmla="*/ 33 w 65"/>
                  <a:gd name="T49" fmla="*/ 3 h 77"/>
                  <a:gd name="T50" fmla="*/ 33 w 65"/>
                  <a:gd name="T51" fmla="*/ 12 h 77"/>
                  <a:gd name="T52" fmla="*/ 27 w 65"/>
                  <a:gd name="T53" fmla="*/ 16 h 77"/>
                  <a:gd name="T54" fmla="*/ 19 w 65"/>
                  <a:gd name="T55" fmla="*/ 17 h 77"/>
                  <a:gd name="T56" fmla="*/ 14 w 65"/>
                  <a:gd name="T57" fmla="*/ 17 h 77"/>
                  <a:gd name="T58" fmla="*/ 11 w 65"/>
                  <a:gd name="T59" fmla="*/ 13 h 77"/>
                  <a:gd name="T60" fmla="*/ 5 w 65"/>
                  <a:gd name="T61" fmla="*/ 12 h 77"/>
                  <a:gd name="T62" fmla="*/ 0 w 65"/>
                  <a:gd name="T63" fmla="*/ 15 h 77"/>
                  <a:gd name="T64" fmla="*/ 2 w 65"/>
                  <a:gd name="T65" fmla="*/ 20 h 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5"/>
                  <a:gd name="T100" fmla="*/ 0 h 77"/>
                  <a:gd name="T101" fmla="*/ 65 w 65"/>
                  <a:gd name="T102" fmla="*/ 77 h 7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5" h="77">
                    <a:moveTo>
                      <a:pt x="5" y="25"/>
                    </a:moveTo>
                    <a:lnTo>
                      <a:pt x="8" y="28"/>
                    </a:lnTo>
                    <a:lnTo>
                      <a:pt x="6" y="32"/>
                    </a:lnTo>
                    <a:lnTo>
                      <a:pt x="8" y="35"/>
                    </a:lnTo>
                    <a:lnTo>
                      <a:pt x="6" y="36"/>
                    </a:lnTo>
                    <a:lnTo>
                      <a:pt x="8" y="36"/>
                    </a:lnTo>
                    <a:lnTo>
                      <a:pt x="11" y="41"/>
                    </a:lnTo>
                    <a:lnTo>
                      <a:pt x="11" y="45"/>
                    </a:lnTo>
                    <a:lnTo>
                      <a:pt x="11" y="50"/>
                    </a:lnTo>
                    <a:lnTo>
                      <a:pt x="11" y="51"/>
                    </a:lnTo>
                    <a:lnTo>
                      <a:pt x="12" y="55"/>
                    </a:lnTo>
                    <a:lnTo>
                      <a:pt x="14" y="60"/>
                    </a:lnTo>
                    <a:lnTo>
                      <a:pt x="17" y="64"/>
                    </a:lnTo>
                    <a:lnTo>
                      <a:pt x="18" y="67"/>
                    </a:lnTo>
                    <a:lnTo>
                      <a:pt x="19" y="72"/>
                    </a:lnTo>
                    <a:lnTo>
                      <a:pt x="22" y="76"/>
                    </a:lnTo>
                    <a:lnTo>
                      <a:pt x="22" y="77"/>
                    </a:lnTo>
                    <a:lnTo>
                      <a:pt x="25" y="76"/>
                    </a:lnTo>
                    <a:lnTo>
                      <a:pt x="34" y="72"/>
                    </a:lnTo>
                    <a:lnTo>
                      <a:pt x="37" y="67"/>
                    </a:lnTo>
                    <a:lnTo>
                      <a:pt x="41" y="61"/>
                    </a:lnTo>
                    <a:lnTo>
                      <a:pt x="43" y="58"/>
                    </a:lnTo>
                    <a:lnTo>
                      <a:pt x="46" y="54"/>
                    </a:lnTo>
                    <a:lnTo>
                      <a:pt x="47" y="54"/>
                    </a:lnTo>
                    <a:lnTo>
                      <a:pt x="49" y="51"/>
                    </a:lnTo>
                    <a:lnTo>
                      <a:pt x="56" y="45"/>
                    </a:lnTo>
                    <a:lnTo>
                      <a:pt x="63" y="38"/>
                    </a:lnTo>
                    <a:lnTo>
                      <a:pt x="65" y="29"/>
                    </a:lnTo>
                    <a:lnTo>
                      <a:pt x="65" y="23"/>
                    </a:lnTo>
                    <a:lnTo>
                      <a:pt x="60" y="23"/>
                    </a:lnTo>
                    <a:lnTo>
                      <a:pt x="56" y="22"/>
                    </a:lnTo>
                    <a:lnTo>
                      <a:pt x="52" y="22"/>
                    </a:lnTo>
                    <a:lnTo>
                      <a:pt x="50" y="17"/>
                    </a:lnTo>
                    <a:lnTo>
                      <a:pt x="52" y="15"/>
                    </a:lnTo>
                    <a:lnTo>
                      <a:pt x="53" y="12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3" y="7"/>
                    </a:lnTo>
                    <a:lnTo>
                      <a:pt x="56" y="3"/>
                    </a:lnTo>
                    <a:lnTo>
                      <a:pt x="52" y="1"/>
                    </a:lnTo>
                    <a:lnTo>
                      <a:pt x="47" y="0"/>
                    </a:lnTo>
                    <a:lnTo>
                      <a:pt x="44" y="1"/>
                    </a:lnTo>
                    <a:lnTo>
                      <a:pt x="43" y="1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6" y="1"/>
                    </a:lnTo>
                    <a:lnTo>
                      <a:pt x="34" y="1"/>
                    </a:lnTo>
                    <a:lnTo>
                      <a:pt x="33" y="0"/>
                    </a:lnTo>
                    <a:lnTo>
                      <a:pt x="33" y="3"/>
                    </a:lnTo>
                    <a:lnTo>
                      <a:pt x="33" y="7"/>
                    </a:lnTo>
                    <a:lnTo>
                      <a:pt x="33" y="12"/>
                    </a:lnTo>
                    <a:lnTo>
                      <a:pt x="31" y="13"/>
                    </a:lnTo>
                    <a:lnTo>
                      <a:pt x="27" y="16"/>
                    </a:lnTo>
                    <a:lnTo>
                      <a:pt x="24" y="17"/>
                    </a:lnTo>
                    <a:lnTo>
                      <a:pt x="19" y="17"/>
                    </a:lnTo>
                    <a:lnTo>
                      <a:pt x="14" y="17"/>
                    </a:lnTo>
                    <a:lnTo>
                      <a:pt x="12" y="17"/>
                    </a:lnTo>
                    <a:lnTo>
                      <a:pt x="11" y="13"/>
                    </a:lnTo>
                    <a:lnTo>
                      <a:pt x="9" y="12"/>
                    </a:lnTo>
                    <a:lnTo>
                      <a:pt x="5" y="12"/>
                    </a:lnTo>
                    <a:lnTo>
                      <a:pt x="2" y="12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2" y="20"/>
                    </a:lnTo>
                    <a:lnTo>
                      <a:pt x="5" y="25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ACACA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90" dirty="0"/>
              </a:p>
            </p:txBody>
          </p:sp>
          <p:sp>
            <p:nvSpPr>
              <p:cNvPr id="19" name="Freeform 13"/>
              <p:cNvSpPr>
                <a:spLocks noChangeAspect="1"/>
              </p:cNvSpPr>
              <p:nvPr/>
            </p:nvSpPr>
            <p:spPr bwMode="gray">
              <a:xfrm>
                <a:off x="6717481" y="2938010"/>
                <a:ext cx="163375" cy="175632"/>
              </a:xfrm>
              <a:custGeom>
                <a:avLst/>
                <a:gdLst>
                  <a:gd name="T0" fmla="*/ 131 w 132"/>
                  <a:gd name="T1" fmla="*/ 54 h 143"/>
                  <a:gd name="T2" fmla="*/ 129 w 132"/>
                  <a:gd name="T3" fmla="*/ 45 h 143"/>
                  <a:gd name="T4" fmla="*/ 127 w 132"/>
                  <a:gd name="T5" fmla="*/ 37 h 143"/>
                  <a:gd name="T6" fmla="*/ 122 w 132"/>
                  <a:gd name="T7" fmla="*/ 30 h 143"/>
                  <a:gd name="T8" fmla="*/ 118 w 132"/>
                  <a:gd name="T9" fmla="*/ 24 h 143"/>
                  <a:gd name="T10" fmla="*/ 118 w 132"/>
                  <a:gd name="T11" fmla="*/ 15 h 143"/>
                  <a:gd name="T12" fmla="*/ 112 w 132"/>
                  <a:gd name="T13" fmla="*/ 9 h 143"/>
                  <a:gd name="T14" fmla="*/ 107 w 132"/>
                  <a:gd name="T15" fmla="*/ 0 h 143"/>
                  <a:gd name="T16" fmla="*/ 98 w 132"/>
                  <a:gd name="T17" fmla="*/ 9 h 143"/>
                  <a:gd name="T18" fmla="*/ 87 w 132"/>
                  <a:gd name="T19" fmla="*/ 12 h 143"/>
                  <a:gd name="T20" fmla="*/ 78 w 132"/>
                  <a:gd name="T21" fmla="*/ 12 h 143"/>
                  <a:gd name="T22" fmla="*/ 69 w 132"/>
                  <a:gd name="T23" fmla="*/ 13 h 143"/>
                  <a:gd name="T24" fmla="*/ 63 w 132"/>
                  <a:gd name="T25" fmla="*/ 19 h 143"/>
                  <a:gd name="T26" fmla="*/ 60 w 132"/>
                  <a:gd name="T27" fmla="*/ 17 h 143"/>
                  <a:gd name="T28" fmla="*/ 53 w 132"/>
                  <a:gd name="T29" fmla="*/ 11 h 143"/>
                  <a:gd name="T30" fmla="*/ 33 w 132"/>
                  <a:gd name="T31" fmla="*/ 15 h 143"/>
                  <a:gd name="T32" fmla="*/ 32 w 132"/>
                  <a:gd name="T33" fmla="*/ 23 h 143"/>
                  <a:gd name="T34" fmla="*/ 29 w 132"/>
                  <a:gd name="T35" fmla="*/ 31 h 143"/>
                  <a:gd name="T36" fmla="*/ 30 w 132"/>
                  <a:gd name="T37" fmla="*/ 38 h 143"/>
                  <a:gd name="T38" fmla="*/ 30 w 132"/>
                  <a:gd name="T39" fmla="*/ 46 h 143"/>
                  <a:gd name="T40" fmla="*/ 39 w 132"/>
                  <a:gd name="T41" fmla="*/ 49 h 143"/>
                  <a:gd name="T42" fmla="*/ 46 w 132"/>
                  <a:gd name="T43" fmla="*/ 47 h 143"/>
                  <a:gd name="T44" fmla="*/ 44 w 132"/>
                  <a:gd name="T45" fmla="*/ 52 h 143"/>
                  <a:gd name="T46" fmla="*/ 43 w 132"/>
                  <a:gd name="T47" fmla="*/ 62 h 143"/>
                  <a:gd name="T48" fmla="*/ 35 w 132"/>
                  <a:gd name="T49" fmla="*/ 68 h 143"/>
                  <a:gd name="T50" fmla="*/ 28 w 132"/>
                  <a:gd name="T51" fmla="*/ 77 h 143"/>
                  <a:gd name="T52" fmla="*/ 24 w 132"/>
                  <a:gd name="T53" fmla="*/ 81 h 143"/>
                  <a:gd name="T54" fmla="*/ 22 w 132"/>
                  <a:gd name="T55" fmla="*/ 76 h 143"/>
                  <a:gd name="T56" fmla="*/ 17 w 132"/>
                  <a:gd name="T57" fmla="*/ 78 h 143"/>
                  <a:gd name="T58" fmla="*/ 13 w 132"/>
                  <a:gd name="T59" fmla="*/ 84 h 143"/>
                  <a:gd name="T60" fmla="*/ 10 w 132"/>
                  <a:gd name="T61" fmla="*/ 86 h 143"/>
                  <a:gd name="T62" fmla="*/ 9 w 132"/>
                  <a:gd name="T63" fmla="*/ 95 h 143"/>
                  <a:gd name="T64" fmla="*/ 6 w 132"/>
                  <a:gd name="T65" fmla="*/ 102 h 143"/>
                  <a:gd name="T66" fmla="*/ 4 w 132"/>
                  <a:gd name="T67" fmla="*/ 107 h 143"/>
                  <a:gd name="T68" fmla="*/ 3 w 132"/>
                  <a:gd name="T69" fmla="*/ 112 h 143"/>
                  <a:gd name="T70" fmla="*/ 0 w 132"/>
                  <a:gd name="T71" fmla="*/ 132 h 143"/>
                  <a:gd name="T72" fmla="*/ 1 w 132"/>
                  <a:gd name="T73" fmla="*/ 138 h 143"/>
                  <a:gd name="T74" fmla="*/ 4 w 132"/>
                  <a:gd name="T75" fmla="*/ 140 h 143"/>
                  <a:gd name="T76" fmla="*/ 9 w 132"/>
                  <a:gd name="T77" fmla="*/ 143 h 143"/>
                  <a:gd name="T78" fmla="*/ 16 w 132"/>
                  <a:gd name="T79" fmla="*/ 138 h 143"/>
                  <a:gd name="T80" fmla="*/ 20 w 132"/>
                  <a:gd name="T81" fmla="*/ 133 h 143"/>
                  <a:gd name="T82" fmla="*/ 26 w 132"/>
                  <a:gd name="T83" fmla="*/ 133 h 143"/>
                  <a:gd name="T84" fmla="*/ 36 w 132"/>
                  <a:gd name="T85" fmla="*/ 131 h 143"/>
                  <a:gd name="T86" fmla="*/ 54 w 132"/>
                  <a:gd name="T87" fmla="*/ 131 h 143"/>
                  <a:gd name="T88" fmla="*/ 58 w 132"/>
                  <a:gd name="T89" fmla="*/ 109 h 143"/>
                  <a:gd name="T90" fmla="*/ 64 w 132"/>
                  <a:gd name="T91" fmla="*/ 107 h 143"/>
                  <a:gd name="T92" fmla="*/ 70 w 132"/>
                  <a:gd name="T93" fmla="*/ 103 h 143"/>
                  <a:gd name="T94" fmla="*/ 74 w 132"/>
                  <a:gd name="T95" fmla="*/ 100 h 143"/>
                  <a:gd name="T96" fmla="*/ 79 w 132"/>
                  <a:gd name="T97" fmla="*/ 103 h 143"/>
                  <a:gd name="T98" fmla="*/ 85 w 132"/>
                  <a:gd name="T99" fmla="*/ 100 h 143"/>
                  <a:gd name="T100" fmla="*/ 89 w 132"/>
                  <a:gd name="T101" fmla="*/ 95 h 143"/>
                  <a:gd name="T102" fmla="*/ 96 w 132"/>
                  <a:gd name="T103" fmla="*/ 98 h 143"/>
                  <a:gd name="T104" fmla="*/ 97 w 132"/>
                  <a:gd name="T105" fmla="*/ 100 h 143"/>
                  <a:gd name="T106" fmla="*/ 101 w 132"/>
                  <a:gd name="T107" fmla="*/ 100 h 143"/>
                  <a:gd name="T108" fmla="*/ 107 w 132"/>
                  <a:gd name="T109" fmla="*/ 99 h 143"/>
                  <a:gd name="T110" fmla="*/ 112 w 132"/>
                  <a:gd name="T111" fmla="*/ 90 h 143"/>
                  <a:gd name="T112" fmla="*/ 116 w 132"/>
                  <a:gd name="T113" fmla="*/ 87 h 143"/>
                  <a:gd name="T114" fmla="*/ 119 w 132"/>
                  <a:gd name="T115" fmla="*/ 83 h 143"/>
                  <a:gd name="T116" fmla="*/ 121 w 132"/>
                  <a:gd name="T117" fmla="*/ 77 h 143"/>
                  <a:gd name="T118" fmla="*/ 127 w 132"/>
                  <a:gd name="T119" fmla="*/ 75 h 143"/>
                  <a:gd name="T120" fmla="*/ 132 w 132"/>
                  <a:gd name="T121" fmla="*/ 58 h 14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2"/>
                  <a:gd name="T184" fmla="*/ 0 h 143"/>
                  <a:gd name="T185" fmla="*/ 132 w 132"/>
                  <a:gd name="T186" fmla="*/ 143 h 14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2" h="143">
                    <a:moveTo>
                      <a:pt x="132" y="58"/>
                    </a:moveTo>
                    <a:cubicBezTo>
                      <a:pt x="132" y="56"/>
                      <a:pt x="132" y="56"/>
                      <a:pt x="132" y="56"/>
                    </a:cubicBezTo>
                    <a:cubicBezTo>
                      <a:pt x="131" y="54"/>
                      <a:pt x="131" y="54"/>
                      <a:pt x="131" y="54"/>
                    </a:cubicBezTo>
                    <a:cubicBezTo>
                      <a:pt x="131" y="51"/>
                      <a:pt x="131" y="51"/>
                      <a:pt x="131" y="51"/>
                    </a:cubicBezTo>
                    <a:cubicBezTo>
                      <a:pt x="130" y="48"/>
                      <a:pt x="130" y="48"/>
                      <a:pt x="130" y="48"/>
                    </a:cubicBezTo>
                    <a:cubicBezTo>
                      <a:pt x="129" y="45"/>
                      <a:pt x="129" y="45"/>
                      <a:pt x="129" y="45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28" y="40"/>
                      <a:pt x="128" y="40"/>
                      <a:pt x="128" y="40"/>
                    </a:cubicBezTo>
                    <a:cubicBezTo>
                      <a:pt x="127" y="37"/>
                      <a:pt x="127" y="37"/>
                      <a:pt x="127" y="37"/>
                    </a:cubicBezTo>
                    <a:cubicBezTo>
                      <a:pt x="126" y="34"/>
                      <a:pt x="126" y="34"/>
                      <a:pt x="126" y="34"/>
                    </a:cubicBezTo>
                    <a:cubicBezTo>
                      <a:pt x="123" y="33"/>
                      <a:pt x="123" y="33"/>
                      <a:pt x="123" y="33"/>
                    </a:cubicBezTo>
                    <a:cubicBezTo>
                      <a:pt x="122" y="30"/>
                      <a:pt x="122" y="30"/>
                      <a:pt x="122" y="30"/>
                    </a:cubicBezTo>
                    <a:cubicBezTo>
                      <a:pt x="121" y="28"/>
                      <a:pt x="121" y="28"/>
                      <a:pt x="121" y="28"/>
                    </a:cubicBezTo>
                    <a:cubicBezTo>
                      <a:pt x="120" y="27"/>
                      <a:pt x="120" y="27"/>
                      <a:pt x="120" y="27"/>
                    </a:cubicBezTo>
                    <a:cubicBezTo>
                      <a:pt x="118" y="24"/>
                      <a:pt x="118" y="24"/>
                      <a:pt x="118" y="24"/>
                    </a:cubicBezTo>
                    <a:cubicBezTo>
                      <a:pt x="117" y="21"/>
                      <a:pt x="117" y="21"/>
                      <a:pt x="117" y="21"/>
                    </a:cubicBezTo>
                    <a:cubicBezTo>
                      <a:pt x="117" y="18"/>
                      <a:pt x="117" y="18"/>
                      <a:pt x="117" y="18"/>
                    </a:cubicBezTo>
                    <a:cubicBezTo>
                      <a:pt x="118" y="15"/>
                      <a:pt x="118" y="15"/>
                      <a:pt x="118" y="15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3" y="11"/>
                      <a:pt x="113" y="11"/>
                      <a:pt x="113" y="11"/>
                    </a:cubicBezTo>
                    <a:cubicBezTo>
                      <a:pt x="112" y="9"/>
                      <a:pt x="112" y="9"/>
                      <a:pt x="112" y="9"/>
                    </a:cubicBezTo>
                    <a:cubicBezTo>
                      <a:pt x="109" y="6"/>
                      <a:pt x="109" y="6"/>
                      <a:pt x="109" y="6"/>
                    </a:cubicBezTo>
                    <a:cubicBezTo>
                      <a:pt x="109" y="3"/>
                      <a:pt x="109" y="3"/>
                      <a:pt x="109" y="3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4" y="3"/>
                      <a:pt x="104" y="3"/>
                      <a:pt x="104" y="3"/>
                    </a:cubicBezTo>
                    <a:cubicBezTo>
                      <a:pt x="101" y="6"/>
                      <a:pt x="101" y="6"/>
                      <a:pt x="101" y="6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87" y="12"/>
                      <a:pt x="87" y="12"/>
                      <a:pt x="87" y="12"/>
                    </a:cubicBezTo>
                    <a:cubicBezTo>
                      <a:pt x="87" y="12"/>
                      <a:pt x="87" y="12"/>
                      <a:pt x="87" y="12"/>
                    </a:cubicBezTo>
                    <a:cubicBezTo>
                      <a:pt x="84" y="10"/>
                      <a:pt x="84" y="10"/>
                      <a:pt x="84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75" y="13"/>
                      <a:pt x="75" y="13"/>
                      <a:pt x="75" y="13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3" y="16"/>
                      <a:pt x="63" y="16"/>
                      <a:pt x="63" y="16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7" y="17"/>
                      <a:pt x="57" y="17"/>
                      <a:pt x="57" y="17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48" y="18"/>
                      <a:pt x="44" y="12"/>
                      <a:pt x="39" y="12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20"/>
                      <a:pt x="31" y="20"/>
                      <a:pt x="31" y="20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0" y="38"/>
                      <a:pt x="30" y="38"/>
                      <a:pt x="30" y="38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3" y="47"/>
                      <a:pt x="33" y="47"/>
                      <a:pt x="33" y="47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9" y="49"/>
                      <a:pt x="39" y="49"/>
                      <a:pt x="39" y="49"/>
                    </a:cubicBezTo>
                    <a:cubicBezTo>
                      <a:pt x="41" y="52"/>
                      <a:pt x="41" y="52"/>
                      <a:pt x="41" y="52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3" y="51"/>
                      <a:pt x="43" y="51"/>
                      <a:pt x="43" y="51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59"/>
                      <a:pt x="44" y="59"/>
                      <a:pt x="44" y="59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41" y="65"/>
                      <a:pt x="41" y="65"/>
                      <a:pt x="41" y="65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5" y="68"/>
                      <a:pt x="35" y="68"/>
                      <a:pt x="35" y="68"/>
                    </a:cubicBezTo>
                    <a:cubicBezTo>
                      <a:pt x="32" y="71"/>
                      <a:pt x="32" y="71"/>
                      <a:pt x="32" y="71"/>
                    </a:cubicBezTo>
                    <a:cubicBezTo>
                      <a:pt x="30" y="74"/>
                      <a:pt x="30" y="74"/>
                      <a:pt x="30" y="74"/>
                    </a:cubicBezTo>
                    <a:cubicBezTo>
                      <a:pt x="28" y="77"/>
                      <a:pt x="28" y="77"/>
                      <a:pt x="28" y="77"/>
                    </a:cubicBezTo>
                    <a:cubicBezTo>
                      <a:pt x="27" y="79"/>
                      <a:pt x="27" y="79"/>
                      <a:pt x="27" y="79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4" y="82"/>
                      <a:pt x="24" y="82"/>
                      <a:pt x="24" y="82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2" y="76"/>
                      <a:pt x="22" y="76"/>
                      <a:pt x="22" y="76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7" y="78"/>
                      <a:pt x="17" y="78"/>
                      <a:pt x="17" y="78"/>
                    </a:cubicBezTo>
                    <a:cubicBezTo>
                      <a:pt x="16" y="81"/>
                      <a:pt x="16" y="81"/>
                      <a:pt x="16" y="81"/>
                    </a:cubicBezTo>
                    <a:cubicBezTo>
                      <a:pt x="16" y="81"/>
                      <a:pt x="16" y="81"/>
                      <a:pt x="16" y="81"/>
                    </a:cubicBezTo>
                    <a:cubicBezTo>
                      <a:pt x="13" y="84"/>
                      <a:pt x="13" y="84"/>
                      <a:pt x="13" y="84"/>
                    </a:cubicBezTo>
                    <a:cubicBezTo>
                      <a:pt x="11" y="85"/>
                      <a:pt x="11" y="85"/>
                      <a:pt x="11" y="85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9" y="89"/>
                      <a:pt x="9" y="89"/>
                      <a:pt x="9" y="89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9" y="95"/>
                      <a:pt x="9" y="95"/>
                      <a:pt x="9" y="95"/>
                    </a:cubicBezTo>
                    <a:cubicBezTo>
                      <a:pt x="8" y="96"/>
                      <a:pt x="8" y="96"/>
                      <a:pt x="8" y="96"/>
                    </a:cubicBezTo>
                    <a:cubicBezTo>
                      <a:pt x="7" y="99"/>
                      <a:pt x="7" y="99"/>
                      <a:pt x="7" y="99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3" y="108"/>
                      <a:pt x="3" y="108"/>
                      <a:pt x="3" y="108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3" y="112"/>
                      <a:pt x="3" y="112"/>
                      <a:pt x="3" y="112"/>
                    </a:cubicBezTo>
                    <a:cubicBezTo>
                      <a:pt x="2" y="117"/>
                      <a:pt x="1" y="123"/>
                      <a:pt x="1" y="128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1" y="138"/>
                      <a:pt x="1" y="138"/>
                      <a:pt x="1" y="138"/>
                    </a:cubicBezTo>
                    <a:cubicBezTo>
                      <a:pt x="1" y="141"/>
                      <a:pt x="1" y="141"/>
                      <a:pt x="1" y="141"/>
                    </a:cubicBezTo>
                    <a:cubicBezTo>
                      <a:pt x="4" y="140"/>
                      <a:pt x="4" y="140"/>
                      <a:pt x="4" y="140"/>
                    </a:cubicBezTo>
                    <a:cubicBezTo>
                      <a:pt x="4" y="140"/>
                      <a:pt x="4" y="140"/>
                      <a:pt x="4" y="140"/>
                    </a:cubicBezTo>
                    <a:cubicBezTo>
                      <a:pt x="7" y="139"/>
                      <a:pt x="7" y="139"/>
                      <a:pt x="7" y="139"/>
                    </a:cubicBezTo>
                    <a:cubicBezTo>
                      <a:pt x="8" y="142"/>
                      <a:pt x="8" y="142"/>
                      <a:pt x="8" y="142"/>
                    </a:cubicBezTo>
                    <a:cubicBezTo>
                      <a:pt x="9" y="143"/>
                      <a:pt x="9" y="143"/>
                      <a:pt x="9" y="143"/>
                    </a:cubicBezTo>
                    <a:cubicBezTo>
                      <a:pt x="11" y="142"/>
                      <a:pt x="11" y="142"/>
                      <a:pt x="11" y="142"/>
                    </a:cubicBezTo>
                    <a:cubicBezTo>
                      <a:pt x="13" y="140"/>
                      <a:pt x="13" y="140"/>
                      <a:pt x="13" y="140"/>
                    </a:cubicBezTo>
                    <a:cubicBezTo>
                      <a:pt x="16" y="138"/>
                      <a:pt x="16" y="138"/>
                      <a:pt x="16" y="138"/>
                    </a:cubicBezTo>
                    <a:cubicBezTo>
                      <a:pt x="18" y="135"/>
                      <a:pt x="18" y="135"/>
                      <a:pt x="18" y="135"/>
                    </a:cubicBezTo>
                    <a:cubicBezTo>
                      <a:pt x="19" y="134"/>
                      <a:pt x="19" y="134"/>
                      <a:pt x="19" y="134"/>
                    </a:cubicBezTo>
                    <a:cubicBezTo>
                      <a:pt x="20" y="133"/>
                      <a:pt x="20" y="133"/>
                      <a:pt x="20" y="133"/>
                    </a:cubicBezTo>
                    <a:cubicBezTo>
                      <a:pt x="21" y="133"/>
                      <a:pt x="21" y="133"/>
                      <a:pt x="21" y="133"/>
                    </a:cubicBezTo>
                    <a:cubicBezTo>
                      <a:pt x="22" y="133"/>
                      <a:pt x="22" y="133"/>
                      <a:pt x="22" y="133"/>
                    </a:cubicBezTo>
                    <a:cubicBezTo>
                      <a:pt x="26" y="133"/>
                      <a:pt x="26" y="133"/>
                      <a:pt x="26" y="133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36" y="131"/>
                      <a:pt x="36" y="131"/>
                      <a:pt x="36" y="131"/>
                    </a:cubicBezTo>
                    <a:cubicBezTo>
                      <a:pt x="39" y="131"/>
                      <a:pt x="39" y="131"/>
                      <a:pt x="39" y="131"/>
                    </a:cubicBezTo>
                    <a:cubicBezTo>
                      <a:pt x="42" y="131"/>
                      <a:pt x="42" y="131"/>
                      <a:pt x="42" y="131"/>
                    </a:cubicBezTo>
                    <a:cubicBezTo>
                      <a:pt x="46" y="131"/>
                      <a:pt x="50" y="131"/>
                      <a:pt x="54" y="131"/>
                    </a:cubicBezTo>
                    <a:cubicBezTo>
                      <a:pt x="54" y="130"/>
                      <a:pt x="54" y="130"/>
                      <a:pt x="54" y="130"/>
                    </a:cubicBezTo>
                    <a:cubicBezTo>
                      <a:pt x="52" y="126"/>
                      <a:pt x="52" y="126"/>
                      <a:pt x="52" y="126"/>
                    </a:cubicBezTo>
                    <a:cubicBezTo>
                      <a:pt x="57" y="112"/>
                      <a:pt x="63" y="116"/>
                      <a:pt x="58" y="109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62" y="107"/>
                      <a:pt x="62" y="107"/>
                      <a:pt x="62" y="107"/>
                    </a:cubicBezTo>
                    <a:cubicBezTo>
                      <a:pt x="64" y="107"/>
                      <a:pt x="64" y="107"/>
                      <a:pt x="64" y="107"/>
                    </a:cubicBezTo>
                    <a:cubicBezTo>
                      <a:pt x="64" y="106"/>
                      <a:pt x="64" y="106"/>
                      <a:pt x="64" y="106"/>
                    </a:cubicBezTo>
                    <a:cubicBezTo>
                      <a:pt x="68" y="106"/>
                      <a:pt x="68" y="106"/>
                      <a:pt x="68" y="106"/>
                    </a:cubicBezTo>
                    <a:cubicBezTo>
                      <a:pt x="70" y="103"/>
                      <a:pt x="70" y="103"/>
                      <a:pt x="70" y="103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3" y="102"/>
                      <a:pt x="73" y="102"/>
                      <a:pt x="73" y="102"/>
                    </a:cubicBezTo>
                    <a:cubicBezTo>
                      <a:pt x="74" y="100"/>
                      <a:pt x="74" y="100"/>
                      <a:pt x="74" y="100"/>
                    </a:cubicBezTo>
                    <a:cubicBezTo>
                      <a:pt x="76" y="99"/>
                      <a:pt x="76" y="99"/>
                      <a:pt x="76" y="99"/>
                    </a:cubicBezTo>
                    <a:cubicBezTo>
                      <a:pt x="75" y="102"/>
                      <a:pt x="75" y="102"/>
                      <a:pt x="75" y="102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81" y="101"/>
                      <a:pt x="81" y="101"/>
                      <a:pt x="81" y="101"/>
                    </a:cubicBezTo>
                    <a:cubicBezTo>
                      <a:pt x="84" y="103"/>
                      <a:pt x="84" y="103"/>
                      <a:pt x="84" y="103"/>
                    </a:cubicBezTo>
                    <a:cubicBezTo>
                      <a:pt x="85" y="100"/>
                      <a:pt x="85" y="100"/>
                      <a:pt x="85" y="100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8" y="95"/>
                      <a:pt x="88" y="95"/>
                      <a:pt x="88" y="95"/>
                    </a:cubicBezTo>
                    <a:cubicBezTo>
                      <a:pt x="89" y="95"/>
                      <a:pt x="89" y="95"/>
                      <a:pt x="89" y="95"/>
                    </a:cubicBezTo>
                    <a:cubicBezTo>
                      <a:pt x="91" y="94"/>
                      <a:pt x="91" y="94"/>
                      <a:pt x="91" y="94"/>
                    </a:cubicBezTo>
                    <a:cubicBezTo>
                      <a:pt x="93" y="97"/>
                      <a:pt x="93" y="97"/>
                      <a:pt x="93" y="97"/>
                    </a:cubicBezTo>
                    <a:cubicBezTo>
                      <a:pt x="96" y="98"/>
                      <a:pt x="96" y="98"/>
                      <a:pt x="96" y="98"/>
                    </a:cubicBezTo>
                    <a:cubicBezTo>
                      <a:pt x="94" y="99"/>
                      <a:pt x="94" y="99"/>
                      <a:pt x="94" y="99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7" y="100"/>
                      <a:pt x="97" y="100"/>
                      <a:pt x="97" y="100"/>
                    </a:cubicBezTo>
                    <a:cubicBezTo>
                      <a:pt x="99" y="98"/>
                      <a:pt x="99" y="98"/>
                      <a:pt x="99" y="98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1" y="100"/>
                      <a:pt x="101" y="100"/>
                      <a:pt x="101" y="100"/>
                    </a:cubicBezTo>
                    <a:cubicBezTo>
                      <a:pt x="104" y="101"/>
                      <a:pt x="104" y="101"/>
                      <a:pt x="104" y="101"/>
                    </a:cubicBezTo>
                    <a:cubicBezTo>
                      <a:pt x="107" y="100"/>
                      <a:pt x="107" y="100"/>
                      <a:pt x="107" y="100"/>
                    </a:cubicBezTo>
                    <a:cubicBezTo>
                      <a:pt x="107" y="99"/>
                      <a:pt x="107" y="99"/>
                      <a:pt x="107" y="99"/>
                    </a:cubicBezTo>
                    <a:cubicBezTo>
                      <a:pt x="108" y="100"/>
                      <a:pt x="108" y="100"/>
                      <a:pt x="108" y="100"/>
                    </a:cubicBezTo>
                    <a:cubicBezTo>
                      <a:pt x="108" y="100"/>
                      <a:pt x="108" y="100"/>
                      <a:pt x="108" y="100"/>
                    </a:cubicBezTo>
                    <a:cubicBezTo>
                      <a:pt x="113" y="95"/>
                      <a:pt x="110" y="96"/>
                      <a:pt x="112" y="90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4" y="89"/>
                      <a:pt x="114" y="89"/>
                      <a:pt x="114" y="89"/>
                    </a:cubicBezTo>
                    <a:cubicBezTo>
                      <a:pt x="116" y="87"/>
                      <a:pt x="116" y="87"/>
                      <a:pt x="116" y="87"/>
                    </a:cubicBezTo>
                    <a:cubicBezTo>
                      <a:pt x="116" y="86"/>
                      <a:pt x="116" y="86"/>
                      <a:pt x="116" y="86"/>
                    </a:cubicBezTo>
                    <a:cubicBezTo>
                      <a:pt x="117" y="85"/>
                      <a:pt x="117" y="85"/>
                      <a:pt x="117" y="85"/>
                    </a:cubicBezTo>
                    <a:cubicBezTo>
                      <a:pt x="119" y="83"/>
                      <a:pt x="119" y="83"/>
                      <a:pt x="119" y="83"/>
                    </a:cubicBezTo>
                    <a:cubicBezTo>
                      <a:pt x="120" y="81"/>
                      <a:pt x="120" y="81"/>
                      <a:pt x="120" y="81"/>
                    </a:cubicBezTo>
                    <a:cubicBezTo>
                      <a:pt x="121" y="77"/>
                      <a:pt x="121" y="77"/>
                      <a:pt x="121" y="77"/>
                    </a:cubicBezTo>
                    <a:cubicBezTo>
                      <a:pt x="121" y="77"/>
                      <a:pt x="121" y="77"/>
                      <a:pt x="121" y="77"/>
                    </a:cubicBezTo>
                    <a:cubicBezTo>
                      <a:pt x="122" y="78"/>
                      <a:pt x="122" y="78"/>
                      <a:pt x="122" y="78"/>
                    </a:cubicBezTo>
                    <a:cubicBezTo>
                      <a:pt x="124" y="76"/>
                      <a:pt x="124" y="76"/>
                      <a:pt x="124" y="76"/>
                    </a:cubicBezTo>
                    <a:cubicBezTo>
                      <a:pt x="127" y="75"/>
                      <a:pt x="127" y="75"/>
                      <a:pt x="127" y="75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7" y="70"/>
                      <a:pt x="127" y="70"/>
                      <a:pt x="127" y="70"/>
                    </a:cubicBezTo>
                    <a:cubicBezTo>
                      <a:pt x="131" y="64"/>
                      <a:pt x="132" y="66"/>
                      <a:pt x="132" y="58"/>
                    </a:cubicBezTo>
                    <a:close/>
                  </a:path>
                </a:pathLst>
              </a:custGeom>
              <a:grpFill/>
              <a:ln w="12700" cap="rnd" cmpd="sng">
                <a:solidFill>
                  <a:srgbClr val="ACACA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90" dirty="0"/>
              </a:p>
            </p:txBody>
          </p:sp>
          <p:sp>
            <p:nvSpPr>
              <p:cNvPr id="20" name="Freeform 14"/>
              <p:cNvSpPr>
                <a:spLocks noChangeAspect="1"/>
              </p:cNvSpPr>
              <p:nvPr/>
            </p:nvSpPr>
            <p:spPr bwMode="gray">
              <a:xfrm>
                <a:off x="6846139" y="2911461"/>
                <a:ext cx="238255" cy="296804"/>
              </a:xfrm>
              <a:custGeom>
                <a:avLst/>
                <a:gdLst>
                  <a:gd name="T0" fmla="*/ 174 w 194"/>
                  <a:gd name="T1" fmla="*/ 144 h 242"/>
                  <a:gd name="T2" fmla="*/ 192 w 194"/>
                  <a:gd name="T3" fmla="*/ 24 h 242"/>
                  <a:gd name="T4" fmla="*/ 177 w 194"/>
                  <a:gd name="T5" fmla="*/ 24 h 242"/>
                  <a:gd name="T6" fmla="*/ 145 w 194"/>
                  <a:gd name="T7" fmla="*/ 27 h 242"/>
                  <a:gd name="T8" fmla="*/ 131 w 194"/>
                  <a:gd name="T9" fmla="*/ 37 h 242"/>
                  <a:gd name="T10" fmla="*/ 118 w 194"/>
                  <a:gd name="T11" fmla="*/ 36 h 242"/>
                  <a:gd name="T12" fmla="*/ 100 w 194"/>
                  <a:gd name="T13" fmla="*/ 32 h 242"/>
                  <a:gd name="T14" fmla="*/ 58 w 194"/>
                  <a:gd name="T15" fmla="*/ 16 h 242"/>
                  <a:gd name="T16" fmla="*/ 50 w 194"/>
                  <a:gd name="T17" fmla="*/ 11 h 242"/>
                  <a:gd name="T18" fmla="*/ 43 w 194"/>
                  <a:gd name="T19" fmla="*/ 11 h 242"/>
                  <a:gd name="T20" fmla="*/ 40 w 194"/>
                  <a:gd name="T21" fmla="*/ 9 h 242"/>
                  <a:gd name="T22" fmla="*/ 39 w 194"/>
                  <a:gd name="T23" fmla="*/ 6 h 242"/>
                  <a:gd name="T24" fmla="*/ 39 w 194"/>
                  <a:gd name="T25" fmla="*/ 4 h 242"/>
                  <a:gd name="T26" fmla="*/ 38 w 194"/>
                  <a:gd name="T27" fmla="*/ 3 h 242"/>
                  <a:gd name="T28" fmla="*/ 36 w 194"/>
                  <a:gd name="T29" fmla="*/ 3 h 242"/>
                  <a:gd name="T30" fmla="*/ 35 w 194"/>
                  <a:gd name="T31" fmla="*/ 2 h 242"/>
                  <a:gd name="T32" fmla="*/ 36 w 194"/>
                  <a:gd name="T33" fmla="*/ 1 h 242"/>
                  <a:gd name="T34" fmla="*/ 35 w 194"/>
                  <a:gd name="T35" fmla="*/ 0 h 242"/>
                  <a:gd name="T36" fmla="*/ 33 w 194"/>
                  <a:gd name="T37" fmla="*/ 2 h 242"/>
                  <a:gd name="T38" fmla="*/ 30 w 194"/>
                  <a:gd name="T39" fmla="*/ 2 h 242"/>
                  <a:gd name="T40" fmla="*/ 26 w 194"/>
                  <a:gd name="T41" fmla="*/ 4 h 242"/>
                  <a:gd name="T42" fmla="*/ 21 w 194"/>
                  <a:gd name="T43" fmla="*/ 6 h 242"/>
                  <a:gd name="T44" fmla="*/ 15 w 194"/>
                  <a:gd name="T45" fmla="*/ 9 h 242"/>
                  <a:gd name="T46" fmla="*/ 0 w 194"/>
                  <a:gd name="T47" fmla="*/ 25 h 242"/>
                  <a:gd name="T48" fmla="*/ 9 w 194"/>
                  <a:gd name="T49" fmla="*/ 33 h 242"/>
                  <a:gd name="T50" fmla="*/ 14 w 194"/>
                  <a:gd name="T51" fmla="*/ 46 h 242"/>
                  <a:gd name="T52" fmla="*/ 22 w 194"/>
                  <a:gd name="T53" fmla="*/ 56 h 242"/>
                  <a:gd name="T54" fmla="*/ 26 w 194"/>
                  <a:gd name="T55" fmla="*/ 70 h 242"/>
                  <a:gd name="T56" fmla="*/ 23 w 194"/>
                  <a:gd name="T57" fmla="*/ 92 h 242"/>
                  <a:gd name="T58" fmla="*/ 17 w 194"/>
                  <a:gd name="T59" fmla="*/ 99 h 242"/>
                  <a:gd name="T60" fmla="*/ 12 w 194"/>
                  <a:gd name="T61" fmla="*/ 108 h 242"/>
                  <a:gd name="T62" fmla="*/ 4 w 194"/>
                  <a:gd name="T63" fmla="*/ 122 h 242"/>
                  <a:gd name="T64" fmla="*/ 7 w 194"/>
                  <a:gd name="T65" fmla="*/ 129 h 242"/>
                  <a:gd name="T66" fmla="*/ 17 w 194"/>
                  <a:gd name="T67" fmla="*/ 132 h 242"/>
                  <a:gd name="T68" fmla="*/ 22 w 194"/>
                  <a:gd name="T69" fmla="*/ 134 h 242"/>
                  <a:gd name="T70" fmla="*/ 8 w 194"/>
                  <a:gd name="T71" fmla="*/ 141 h 242"/>
                  <a:gd name="T72" fmla="*/ 6 w 194"/>
                  <a:gd name="T73" fmla="*/ 153 h 242"/>
                  <a:gd name="T74" fmla="*/ 64 w 194"/>
                  <a:gd name="T75" fmla="*/ 185 h 242"/>
                  <a:gd name="T76" fmla="*/ 86 w 194"/>
                  <a:gd name="T77" fmla="*/ 197 h 242"/>
                  <a:gd name="T78" fmla="*/ 94 w 194"/>
                  <a:gd name="T79" fmla="*/ 205 h 242"/>
                  <a:gd name="T80" fmla="*/ 95 w 194"/>
                  <a:gd name="T81" fmla="*/ 214 h 242"/>
                  <a:gd name="T82" fmla="*/ 105 w 194"/>
                  <a:gd name="T83" fmla="*/ 223 h 242"/>
                  <a:gd name="T84" fmla="*/ 133 w 194"/>
                  <a:gd name="T85" fmla="*/ 241 h 242"/>
                  <a:gd name="T86" fmla="*/ 141 w 194"/>
                  <a:gd name="T87" fmla="*/ 227 h 242"/>
                  <a:gd name="T88" fmla="*/ 143 w 194"/>
                  <a:gd name="T89" fmla="*/ 224 h 242"/>
                  <a:gd name="T90" fmla="*/ 146 w 194"/>
                  <a:gd name="T91" fmla="*/ 215 h 242"/>
                  <a:gd name="T92" fmla="*/ 153 w 194"/>
                  <a:gd name="T93" fmla="*/ 203 h 242"/>
                  <a:gd name="T94" fmla="*/ 155 w 194"/>
                  <a:gd name="T95" fmla="*/ 192 h 242"/>
                  <a:gd name="T96" fmla="*/ 168 w 194"/>
                  <a:gd name="T97" fmla="*/ 186 h 242"/>
                  <a:gd name="T98" fmla="*/ 174 w 194"/>
                  <a:gd name="T99" fmla="*/ 172 h 242"/>
                  <a:gd name="T100" fmla="*/ 183 w 194"/>
                  <a:gd name="T101" fmla="*/ 157 h 24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94"/>
                  <a:gd name="T154" fmla="*/ 0 h 242"/>
                  <a:gd name="T155" fmla="*/ 194 w 194"/>
                  <a:gd name="T156" fmla="*/ 242 h 24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94" h="242">
                    <a:moveTo>
                      <a:pt x="181" y="156"/>
                    </a:moveTo>
                    <a:cubicBezTo>
                      <a:pt x="179" y="152"/>
                      <a:pt x="179" y="152"/>
                      <a:pt x="179" y="152"/>
                    </a:cubicBezTo>
                    <a:cubicBezTo>
                      <a:pt x="177" y="150"/>
                      <a:pt x="177" y="150"/>
                      <a:pt x="177" y="150"/>
                    </a:cubicBezTo>
                    <a:cubicBezTo>
                      <a:pt x="175" y="147"/>
                      <a:pt x="175" y="147"/>
                      <a:pt x="175" y="147"/>
                    </a:cubicBezTo>
                    <a:cubicBezTo>
                      <a:pt x="174" y="144"/>
                      <a:pt x="174" y="144"/>
                      <a:pt x="174" y="144"/>
                    </a:cubicBezTo>
                    <a:cubicBezTo>
                      <a:pt x="173" y="124"/>
                      <a:pt x="173" y="124"/>
                      <a:pt x="173" y="124"/>
                    </a:cubicBezTo>
                    <a:cubicBezTo>
                      <a:pt x="174" y="113"/>
                      <a:pt x="173" y="101"/>
                      <a:pt x="173" y="90"/>
                    </a:cubicBezTo>
                    <a:cubicBezTo>
                      <a:pt x="173" y="79"/>
                      <a:pt x="171" y="61"/>
                      <a:pt x="173" y="51"/>
                    </a:cubicBezTo>
                    <a:cubicBezTo>
                      <a:pt x="182" y="44"/>
                      <a:pt x="187" y="33"/>
                      <a:pt x="194" y="23"/>
                    </a:cubicBezTo>
                    <a:cubicBezTo>
                      <a:pt x="192" y="24"/>
                      <a:pt x="192" y="24"/>
                      <a:pt x="192" y="24"/>
                    </a:cubicBezTo>
                    <a:cubicBezTo>
                      <a:pt x="189" y="22"/>
                      <a:pt x="189" y="22"/>
                      <a:pt x="189" y="22"/>
                    </a:cubicBezTo>
                    <a:cubicBezTo>
                      <a:pt x="186" y="23"/>
                      <a:pt x="186" y="23"/>
                      <a:pt x="186" y="23"/>
                    </a:cubicBezTo>
                    <a:cubicBezTo>
                      <a:pt x="183" y="24"/>
                      <a:pt x="183" y="24"/>
                      <a:pt x="183" y="24"/>
                    </a:cubicBezTo>
                    <a:cubicBezTo>
                      <a:pt x="180" y="24"/>
                      <a:pt x="180" y="24"/>
                      <a:pt x="180" y="24"/>
                    </a:cubicBezTo>
                    <a:cubicBezTo>
                      <a:pt x="177" y="24"/>
                      <a:pt x="177" y="24"/>
                      <a:pt x="177" y="24"/>
                    </a:cubicBezTo>
                    <a:cubicBezTo>
                      <a:pt x="175" y="24"/>
                      <a:pt x="175" y="24"/>
                      <a:pt x="175" y="24"/>
                    </a:cubicBezTo>
                    <a:cubicBezTo>
                      <a:pt x="172" y="21"/>
                      <a:pt x="172" y="21"/>
                      <a:pt x="172" y="21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67" y="16"/>
                      <a:pt x="167" y="16"/>
                      <a:pt x="167" y="16"/>
                    </a:cubicBezTo>
                    <a:cubicBezTo>
                      <a:pt x="159" y="20"/>
                      <a:pt x="152" y="23"/>
                      <a:pt x="145" y="27"/>
                    </a:cubicBezTo>
                    <a:cubicBezTo>
                      <a:pt x="143" y="32"/>
                      <a:pt x="143" y="32"/>
                      <a:pt x="143" y="32"/>
                    </a:cubicBezTo>
                    <a:cubicBezTo>
                      <a:pt x="138" y="37"/>
                      <a:pt x="138" y="37"/>
                      <a:pt x="138" y="37"/>
                    </a:cubicBezTo>
                    <a:cubicBezTo>
                      <a:pt x="135" y="38"/>
                      <a:pt x="135" y="38"/>
                      <a:pt x="135" y="38"/>
                    </a:cubicBezTo>
                    <a:cubicBezTo>
                      <a:pt x="132" y="38"/>
                      <a:pt x="132" y="38"/>
                      <a:pt x="132" y="38"/>
                    </a:cubicBezTo>
                    <a:cubicBezTo>
                      <a:pt x="131" y="37"/>
                      <a:pt x="131" y="37"/>
                      <a:pt x="131" y="37"/>
                    </a:cubicBezTo>
                    <a:cubicBezTo>
                      <a:pt x="128" y="37"/>
                      <a:pt x="128" y="37"/>
                      <a:pt x="128" y="37"/>
                    </a:cubicBezTo>
                    <a:cubicBezTo>
                      <a:pt x="126" y="36"/>
                      <a:pt x="126" y="36"/>
                      <a:pt x="126" y="36"/>
                    </a:cubicBezTo>
                    <a:cubicBezTo>
                      <a:pt x="126" y="37"/>
                      <a:pt x="126" y="37"/>
                      <a:pt x="126" y="37"/>
                    </a:cubicBezTo>
                    <a:cubicBezTo>
                      <a:pt x="122" y="37"/>
                      <a:pt x="122" y="37"/>
                      <a:pt x="122" y="37"/>
                    </a:cubicBezTo>
                    <a:cubicBezTo>
                      <a:pt x="118" y="36"/>
                      <a:pt x="118" y="36"/>
                      <a:pt x="118" y="36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4" y="35"/>
                      <a:pt x="104" y="35"/>
                      <a:pt x="104" y="35"/>
                    </a:cubicBezTo>
                    <a:cubicBezTo>
                      <a:pt x="101" y="33"/>
                      <a:pt x="101" y="33"/>
                      <a:pt x="101" y="33"/>
                    </a:cubicBezTo>
                    <a:cubicBezTo>
                      <a:pt x="100" y="32"/>
                      <a:pt x="100" y="32"/>
                      <a:pt x="100" y="32"/>
                    </a:cubicBezTo>
                    <a:cubicBezTo>
                      <a:pt x="93" y="28"/>
                      <a:pt x="86" y="23"/>
                      <a:pt x="78" y="19"/>
                    </a:cubicBezTo>
                    <a:cubicBezTo>
                      <a:pt x="75" y="16"/>
                      <a:pt x="75" y="16"/>
                      <a:pt x="75" y="16"/>
                    </a:cubicBezTo>
                    <a:cubicBezTo>
                      <a:pt x="68" y="15"/>
                      <a:pt x="68" y="15"/>
                      <a:pt x="68" y="15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" y="16"/>
                      <a:pt x="0" y="25"/>
                      <a:pt x="0" y="25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8" y="52"/>
                      <a:pt x="18" y="52"/>
                      <a:pt x="18" y="52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7" y="73"/>
                      <a:pt x="27" y="73"/>
                      <a:pt x="27" y="73"/>
                    </a:cubicBezTo>
                    <a:cubicBezTo>
                      <a:pt x="27" y="76"/>
                      <a:pt x="27" y="76"/>
                      <a:pt x="27" y="76"/>
                    </a:cubicBezTo>
                    <a:cubicBezTo>
                      <a:pt x="28" y="78"/>
                      <a:pt x="28" y="78"/>
                      <a:pt x="28" y="78"/>
                    </a:cubicBezTo>
                    <a:cubicBezTo>
                      <a:pt x="28" y="80"/>
                      <a:pt x="28" y="80"/>
                      <a:pt x="28" y="80"/>
                    </a:cubicBezTo>
                    <a:cubicBezTo>
                      <a:pt x="28" y="88"/>
                      <a:pt x="27" y="86"/>
                      <a:pt x="23" y="92"/>
                    </a:cubicBezTo>
                    <a:cubicBezTo>
                      <a:pt x="24" y="94"/>
                      <a:pt x="24" y="94"/>
                      <a:pt x="24" y="94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0" y="98"/>
                      <a:pt x="20" y="98"/>
                      <a:pt x="20" y="98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6" y="103"/>
                      <a:pt x="16" y="103"/>
                      <a:pt x="16" y="103"/>
                    </a:cubicBezTo>
                    <a:cubicBezTo>
                      <a:pt x="15" y="105"/>
                      <a:pt x="15" y="105"/>
                      <a:pt x="15" y="105"/>
                    </a:cubicBezTo>
                    <a:cubicBezTo>
                      <a:pt x="13" y="107"/>
                      <a:pt x="13" y="107"/>
                      <a:pt x="13" y="107"/>
                    </a:cubicBezTo>
                    <a:cubicBezTo>
                      <a:pt x="12" y="108"/>
                      <a:pt x="12" y="108"/>
                      <a:pt x="12" y="108"/>
                    </a:cubicBezTo>
                    <a:cubicBezTo>
                      <a:pt x="12" y="109"/>
                      <a:pt x="12" y="109"/>
                      <a:pt x="12" y="109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8" y="112"/>
                      <a:pt x="8" y="112"/>
                      <a:pt x="8" y="112"/>
                    </a:cubicBezTo>
                    <a:cubicBezTo>
                      <a:pt x="6" y="118"/>
                      <a:pt x="9" y="117"/>
                      <a:pt x="4" y="122"/>
                    </a:cubicBezTo>
                    <a:cubicBezTo>
                      <a:pt x="4" y="124"/>
                      <a:pt x="4" y="124"/>
                      <a:pt x="4" y="124"/>
                    </a:cubicBezTo>
                    <a:cubicBezTo>
                      <a:pt x="3" y="126"/>
                      <a:pt x="3" y="126"/>
                      <a:pt x="3" y="126"/>
                    </a:cubicBezTo>
                    <a:cubicBezTo>
                      <a:pt x="4" y="127"/>
                      <a:pt x="4" y="127"/>
                      <a:pt x="4" y="127"/>
                    </a:cubicBezTo>
                    <a:cubicBezTo>
                      <a:pt x="4" y="128"/>
                      <a:pt x="4" y="128"/>
                      <a:pt x="4" y="128"/>
                    </a:cubicBezTo>
                    <a:cubicBezTo>
                      <a:pt x="7" y="129"/>
                      <a:pt x="7" y="129"/>
                      <a:pt x="7" y="129"/>
                    </a:cubicBezTo>
                    <a:cubicBezTo>
                      <a:pt x="7" y="132"/>
                      <a:pt x="7" y="132"/>
                      <a:pt x="7" y="132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11" y="136"/>
                      <a:pt x="11" y="136"/>
                      <a:pt x="11" y="136"/>
                    </a:cubicBezTo>
                    <a:cubicBezTo>
                      <a:pt x="14" y="133"/>
                      <a:pt x="14" y="133"/>
                      <a:pt x="14" y="133"/>
                    </a:cubicBezTo>
                    <a:cubicBezTo>
                      <a:pt x="17" y="132"/>
                      <a:pt x="17" y="132"/>
                      <a:pt x="17" y="132"/>
                    </a:cubicBezTo>
                    <a:cubicBezTo>
                      <a:pt x="19" y="130"/>
                      <a:pt x="19" y="130"/>
                      <a:pt x="19" y="130"/>
                    </a:cubicBezTo>
                    <a:cubicBezTo>
                      <a:pt x="22" y="131"/>
                      <a:pt x="22" y="131"/>
                      <a:pt x="22" y="131"/>
                    </a:cubicBezTo>
                    <a:cubicBezTo>
                      <a:pt x="25" y="134"/>
                      <a:pt x="25" y="134"/>
                      <a:pt x="25" y="134"/>
                    </a:cubicBezTo>
                    <a:cubicBezTo>
                      <a:pt x="25" y="134"/>
                      <a:pt x="25" y="134"/>
                      <a:pt x="25" y="134"/>
                    </a:cubicBezTo>
                    <a:cubicBezTo>
                      <a:pt x="22" y="134"/>
                      <a:pt x="22" y="134"/>
                      <a:pt x="22" y="134"/>
                    </a:cubicBezTo>
                    <a:cubicBezTo>
                      <a:pt x="19" y="135"/>
                      <a:pt x="19" y="135"/>
                      <a:pt x="19" y="135"/>
                    </a:cubicBezTo>
                    <a:cubicBezTo>
                      <a:pt x="17" y="135"/>
                      <a:pt x="17" y="135"/>
                      <a:pt x="17" y="135"/>
                    </a:cubicBezTo>
                    <a:cubicBezTo>
                      <a:pt x="17" y="138"/>
                      <a:pt x="17" y="138"/>
                      <a:pt x="17" y="138"/>
                    </a:cubicBezTo>
                    <a:cubicBezTo>
                      <a:pt x="11" y="138"/>
                      <a:pt x="11" y="138"/>
                      <a:pt x="11" y="138"/>
                    </a:cubicBezTo>
                    <a:cubicBezTo>
                      <a:pt x="8" y="141"/>
                      <a:pt x="8" y="141"/>
                      <a:pt x="8" y="141"/>
                    </a:cubicBezTo>
                    <a:cubicBezTo>
                      <a:pt x="5" y="143"/>
                      <a:pt x="5" y="143"/>
                      <a:pt x="5" y="143"/>
                    </a:cubicBezTo>
                    <a:cubicBezTo>
                      <a:pt x="6" y="146"/>
                      <a:pt x="6" y="146"/>
                      <a:pt x="6" y="146"/>
                    </a:cubicBezTo>
                    <a:cubicBezTo>
                      <a:pt x="8" y="149"/>
                      <a:pt x="8" y="149"/>
                      <a:pt x="8" y="149"/>
                    </a:cubicBezTo>
                    <a:cubicBezTo>
                      <a:pt x="8" y="150"/>
                      <a:pt x="8" y="150"/>
                      <a:pt x="8" y="150"/>
                    </a:cubicBezTo>
                    <a:cubicBezTo>
                      <a:pt x="6" y="153"/>
                      <a:pt x="6" y="153"/>
                      <a:pt x="6" y="153"/>
                    </a:cubicBezTo>
                    <a:cubicBezTo>
                      <a:pt x="22" y="162"/>
                      <a:pt x="38" y="171"/>
                      <a:pt x="54" y="180"/>
                    </a:cubicBezTo>
                    <a:cubicBezTo>
                      <a:pt x="55" y="180"/>
                      <a:pt x="55" y="180"/>
                      <a:pt x="55" y="180"/>
                    </a:cubicBezTo>
                    <a:cubicBezTo>
                      <a:pt x="57" y="181"/>
                      <a:pt x="57" y="181"/>
                      <a:pt x="57" y="181"/>
                    </a:cubicBezTo>
                    <a:cubicBezTo>
                      <a:pt x="61" y="183"/>
                      <a:pt x="61" y="183"/>
                      <a:pt x="61" y="183"/>
                    </a:cubicBezTo>
                    <a:cubicBezTo>
                      <a:pt x="64" y="185"/>
                      <a:pt x="64" y="185"/>
                      <a:pt x="64" y="185"/>
                    </a:cubicBezTo>
                    <a:cubicBezTo>
                      <a:pt x="67" y="187"/>
                      <a:pt x="67" y="187"/>
                      <a:pt x="67" y="187"/>
                    </a:cubicBezTo>
                    <a:cubicBezTo>
                      <a:pt x="70" y="189"/>
                      <a:pt x="70" y="189"/>
                      <a:pt x="70" y="189"/>
                    </a:cubicBezTo>
                    <a:cubicBezTo>
                      <a:pt x="74" y="190"/>
                      <a:pt x="78" y="193"/>
                      <a:pt x="81" y="195"/>
                    </a:cubicBezTo>
                    <a:cubicBezTo>
                      <a:pt x="82" y="196"/>
                      <a:pt x="82" y="196"/>
                      <a:pt x="82" y="196"/>
                    </a:cubicBezTo>
                    <a:cubicBezTo>
                      <a:pt x="86" y="197"/>
                      <a:pt x="86" y="197"/>
                      <a:pt x="86" y="197"/>
                    </a:cubicBezTo>
                    <a:cubicBezTo>
                      <a:pt x="89" y="199"/>
                      <a:pt x="89" y="199"/>
                      <a:pt x="89" y="199"/>
                    </a:cubicBezTo>
                    <a:cubicBezTo>
                      <a:pt x="91" y="200"/>
                      <a:pt x="91" y="200"/>
                      <a:pt x="91" y="200"/>
                    </a:cubicBezTo>
                    <a:cubicBezTo>
                      <a:pt x="93" y="201"/>
                      <a:pt x="93" y="201"/>
                      <a:pt x="93" y="201"/>
                    </a:cubicBezTo>
                    <a:cubicBezTo>
                      <a:pt x="94" y="205"/>
                      <a:pt x="94" y="205"/>
                      <a:pt x="94" y="205"/>
                    </a:cubicBezTo>
                    <a:cubicBezTo>
                      <a:pt x="94" y="205"/>
                      <a:pt x="94" y="205"/>
                      <a:pt x="94" y="205"/>
                    </a:cubicBezTo>
                    <a:cubicBezTo>
                      <a:pt x="94" y="208"/>
                      <a:pt x="94" y="208"/>
                      <a:pt x="94" y="208"/>
                    </a:cubicBezTo>
                    <a:cubicBezTo>
                      <a:pt x="94" y="209"/>
                      <a:pt x="94" y="209"/>
                      <a:pt x="94" y="209"/>
                    </a:cubicBezTo>
                    <a:cubicBezTo>
                      <a:pt x="93" y="210"/>
                      <a:pt x="93" y="210"/>
                      <a:pt x="93" y="210"/>
                    </a:cubicBezTo>
                    <a:cubicBezTo>
                      <a:pt x="91" y="211"/>
                      <a:pt x="91" y="211"/>
                      <a:pt x="91" y="211"/>
                    </a:cubicBezTo>
                    <a:cubicBezTo>
                      <a:pt x="95" y="214"/>
                      <a:pt x="95" y="214"/>
                      <a:pt x="95" y="214"/>
                    </a:cubicBezTo>
                    <a:cubicBezTo>
                      <a:pt x="95" y="214"/>
                      <a:pt x="95" y="214"/>
                      <a:pt x="95" y="214"/>
                    </a:cubicBezTo>
                    <a:cubicBezTo>
                      <a:pt x="96" y="217"/>
                      <a:pt x="96" y="217"/>
                      <a:pt x="96" y="217"/>
                    </a:cubicBezTo>
                    <a:cubicBezTo>
                      <a:pt x="99" y="219"/>
                      <a:pt x="99" y="219"/>
                      <a:pt x="99" y="219"/>
                    </a:cubicBezTo>
                    <a:cubicBezTo>
                      <a:pt x="102" y="221"/>
                      <a:pt x="102" y="221"/>
                      <a:pt x="102" y="221"/>
                    </a:cubicBezTo>
                    <a:cubicBezTo>
                      <a:pt x="105" y="223"/>
                      <a:pt x="105" y="223"/>
                      <a:pt x="105" y="223"/>
                    </a:cubicBezTo>
                    <a:cubicBezTo>
                      <a:pt x="108" y="226"/>
                      <a:pt x="108" y="226"/>
                      <a:pt x="108" y="226"/>
                    </a:cubicBezTo>
                    <a:cubicBezTo>
                      <a:pt x="111" y="228"/>
                      <a:pt x="111" y="228"/>
                      <a:pt x="111" y="228"/>
                    </a:cubicBezTo>
                    <a:cubicBezTo>
                      <a:pt x="117" y="232"/>
                      <a:pt x="123" y="237"/>
                      <a:pt x="130" y="242"/>
                    </a:cubicBezTo>
                    <a:cubicBezTo>
                      <a:pt x="131" y="241"/>
                      <a:pt x="131" y="241"/>
                      <a:pt x="131" y="241"/>
                    </a:cubicBezTo>
                    <a:cubicBezTo>
                      <a:pt x="133" y="241"/>
                      <a:pt x="133" y="241"/>
                      <a:pt x="133" y="241"/>
                    </a:cubicBezTo>
                    <a:cubicBezTo>
                      <a:pt x="136" y="238"/>
                      <a:pt x="136" y="238"/>
                      <a:pt x="136" y="238"/>
                    </a:cubicBezTo>
                    <a:cubicBezTo>
                      <a:pt x="137" y="235"/>
                      <a:pt x="137" y="235"/>
                      <a:pt x="137" y="235"/>
                    </a:cubicBezTo>
                    <a:cubicBezTo>
                      <a:pt x="139" y="232"/>
                      <a:pt x="139" y="232"/>
                      <a:pt x="139" y="232"/>
                    </a:cubicBezTo>
                    <a:cubicBezTo>
                      <a:pt x="140" y="230"/>
                      <a:pt x="140" y="230"/>
                      <a:pt x="140" y="230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0" y="226"/>
                      <a:pt x="140" y="226"/>
                      <a:pt x="140" y="226"/>
                    </a:cubicBezTo>
                    <a:cubicBezTo>
                      <a:pt x="141" y="225"/>
                      <a:pt x="141" y="225"/>
                      <a:pt x="141" y="225"/>
                    </a:cubicBezTo>
                    <a:cubicBezTo>
                      <a:pt x="141" y="226"/>
                      <a:pt x="141" y="226"/>
                      <a:pt x="141" y="226"/>
                    </a:cubicBezTo>
                    <a:cubicBezTo>
                      <a:pt x="143" y="224"/>
                      <a:pt x="143" y="224"/>
                      <a:pt x="143" y="224"/>
                    </a:cubicBezTo>
                    <a:cubicBezTo>
                      <a:pt x="143" y="224"/>
                      <a:pt x="143" y="224"/>
                      <a:pt x="143" y="224"/>
                    </a:cubicBezTo>
                    <a:cubicBezTo>
                      <a:pt x="145" y="220"/>
                      <a:pt x="145" y="220"/>
                      <a:pt x="145" y="220"/>
                    </a:cubicBezTo>
                    <a:cubicBezTo>
                      <a:pt x="146" y="217"/>
                      <a:pt x="146" y="217"/>
                      <a:pt x="146" y="217"/>
                    </a:cubicBezTo>
                    <a:cubicBezTo>
                      <a:pt x="146" y="215"/>
                      <a:pt x="146" y="215"/>
                      <a:pt x="146" y="215"/>
                    </a:cubicBezTo>
                    <a:cubicBezTo>
                      <a:pt x="144" y="214"/>
                      <a:pt x="144" y="214"/>
                      <a:pt x="144" y="214"/>
                    </a:cubicBezTo>
                    <a:cubicBezTo>
                      <a:pt x="146" y="215"/>
                      <a:pt x="146" y="215"/>
                      <a:pt x="146" y="215"/>
                    </a:cubicBezTo>
                    <a:cubicBezTo>
                      <a:pt x="148" y="212"/>
                      <a:pt x="148" y="212"/>
                      <a:pt x="148" y="212"/>
                    </a:cubicBezTo>
                    <a:cubicBezTo>
                      <a:pt x="149" y="209"/>
                      <a:pt x="149" y="209"/>
                      <a:pt x="149" y="209"/>
                    </a:cubicBezTo>
                    <a:cubicBezTo>
                      <a:pt x="150" y="209"/>
                      <a:pt x="150" y="209"/>
                      <a:pt x="150" y="209"/>
                    </a:cubicBezTo>
                    <a:cubicBezTo>
                      <a:pt x="152" y="207"/>
                      <a:pt x="152" y="207"/>
                      <a:pt x="152" y="207"/>
                    </a:cubicBezTo>
                    <a:cubicBezTo>
                      <a:pt x="153" y="203"/>
                      <a:pt x="153" y="203"/>
                      <a:pt x="153" y="203"/>
                    </a:cubicBezTo>
                    <a:cubicBezTo>
                      <a:pt x="153" y="203"/>
                      <a:pt x="153" y="203"/>
                      <a:pt x="153" y="203"/>
                    </a:cubicBezTo>
                    <a:cubicBezTo>
                      <a:pt x="154" y="200"/>
                      <a:pt x="154" y="200"/>
                      <a:pt x="154" y="200"/>
                    </a:cubicBezTo>
                    <a:cubicBezTo>
                      <a:pt x="154" y="197"/>
                      <a:pt x="154" y="197"/>
                      <a:pt x="154" y="197"/>
                    </a:cubicBezTo>
                    <a:cubicBezTo>
                      <a:pt x="154" y="194"/>
                      <a:pt x="154" y="194"/>
                      <a:pt x="154" y="194"/>
                    </a:cubicBezTo>
                    <a:cubicBezTo>
                      <a:pt x="155" y="192"/>
                      <a:pt x="155" y="192"/>
                      <a:pt x="155" y="192"/>
                    </a:cubicBezTo>
                    <a:cubicBezTo>
                      <a:pt x="158" y="189"/>
                      <a:pt x="158" y="189"/>
                      <a:pt x="158" y="189"/>
                    </a:cubicBezTo>
                    <a:cubicBezTo>
                      <a:pt x="161" y="188"/>
                      <a:pt x="161" y="188"/>
                      <a:pt x="161" y="188"/>
                    </a:cubicBezTo>
                    <a:cubicBezTo>
                      <a:pt x="162" y="188"/>
                      <a:pt x="162" y="188"/>
                      <a:pt x="162" y="188"/>
                    </a:cubicBezTo>
                    <a:cubicBezTo>
                      <a:pt x="165" y="188"/>
                      <a:pt x="165" y="188"/>
                      <a:pt x="165" y="188"/>
                    </a:cubicBezTo>
                    <a:cubicBezTo>
                      <a:pt x="168" y="186"/>
                      <a:pt x="168" y="186"/>
                      <a:pt x="168" y="186"/>
                    </a:cubicBezTo>
                    <a:cubicBezTo>
                      <a:pt x="169" y="182"/>
                      <a:pt x="169" y="182"/>
                      <a:pt x="169" y="182"/>
                    </a:cubicBezTo>
                    <a:cubicBezTo>
                      <a:pt x="172" y="181"/>
                      <a:pt x="172" y="181"/>
                      <a:pt x="172" y="181"/>
                    </a:cubicBezTo>
                    <a:cubicBezTo>
                      <a:pt x="172" y="178"/>
                      <a:pt x="172" y="178"/>
                      <a:pt x="172" y="178"/>
                    </a:cubicBezTo>
                    <a:cubicBezTo>
                      <a:pt x="171" y="175"/>
                      <a:pt x="171" y="175"/>
                      <a:pt x="171" y="175"/>
                    </a:cubicBezTo>
                    <a:cubicBezTo>
                      <a:pt x="174" y="172"/>
                      <a:pt x="174" y="172"/>
                      <a:pt x="174" y="172"/>
                    </a:cubicBezTo>
                    <a:cubicBezTo>
                      <a:pt x="174" y="172"/>
                      <a:pt x="174" y="172"/>
                      <a:pt x="174" y="172"/>
                    </a:cubicBezTo>
                    <a:cubicBezTo>
                      <a:pt x="173" y="175"/>
                      <a:pt x="173" y="175"/>
                      <a:pt x="173" y="175"/>
                    </a:cubicBezTo>
                    <a:cubicBezTo>
                      <a:pt x="184" y="171"/>
                      <a:pt x="182" y="172"/>
                      <a:pt x="187" y="166"/>
                    </a:cubicBezTo>
                    <a:cubicBezTo>
                      <a:pt x="187" y="164"/>
                      <a:pt x="187" y="164"/>
                      <a:pt x="187" y="164"/>
                    </a:cubicBezTo>
                    <a:cubicBezTo>
                      <a:pt x="183" y="157"/>
                      <a:pt x="183" y="157"/>
                      <a:pt x="183" y="157"/>
                    </a:cubicBezTo>
                    <a:lnTo>
                      <a:pt x="181" y="156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ACACA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90" dirty="0"/>
              </a:p>
            </p:txBody>
          </p:sp>
          <p:grpSp>
            <p:nvGrpSpPr>
              <p:cNvPr id="21" name="Group 15"/>
              <p:cNvGrpSpPr>
                <a:grpSpLocks noChangeAspect="1"/>
              </p:cNvGrpSpPr>
              <p:nvPr/>
            </p:nvGrpSpPr>
            <p:grpSpPr bwMode="auto">
              <a:xfrm>
                <a:off x="6729734" y="3386620"/>
                <a:ext cx="313136" cy="488093"/>
                <a:chOff x="4895" y="3373"/>
                <a:chExt cx="373" cy="582"/>
              </a:xfrm>
              <a:grpFill/>
            </p:grpSpPr>
            <p:sp>
              <p:nvSpPr>
                <p:cNvPr id="79" name="Freeform 16"/>
                <p:cNvSpPr>
                  <a:spLocks noChangeAspect="1"/>
                </p:cNvSpPr>
                <p:nvPr/>
              </p:nvSpPr>
              <p:spPr bwMode="gray">
                <a:xfrm>
                  <a:off x="5060" y="3768"/>
                  <a:ext cx="2" cy="9"/>
                </a:xfrm>
                <a:custGeom>
                  <a:avLst/>
                  <a:gdLst>
                    <a:gd name="T0" fmla="*/ 2 w 2"/>
                    <a:gd name="T1" fmla="*/ 0 h 9"/>
                    <a:gd name="T2" fmla="*/ 0 w 2"/>
                    <a:gd name="T3" fmla="*/ 6 h 9"/>
                    <a:gd name="T4" fmla="*/ 0 w 2"/>
                    <a:gd name="T5" fmla="*/ 9 h 9"/>
                    <a:gd name="T6" fmla="*/ 0 w 2"/>
                    <a:gd name="T7" fmla="*/ 9 h 9"/>
                    <a:gd name="T8" fmla="*/ 2 w 2"/>
                    <a:gd name="T9" fmla="*/ 6 h 9"/>
                    <a:gd name="T10" fmla="*/ 2 w 2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"/>
                    <a:gd name="T19" fmla="*/ 0 h 9"/>
                    <a:gd name="T20" fmla="*/ 2 w 2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" h="9">
                      <a:moveTo>
                        <a:pt x="2" y="0"/>
                      </a:move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2" y="6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rgbClr val="ACACA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290" dirty="0"/>
                </a:p>
              </p:txBody>
            </p:sp>
            <p:sp>
              <p:nvSpPr>
                <p:cNvPr id="80" name="Freeform 17"/>
                <p:cNvSpPr>
                  <a:spLocks noChangeAspect="1" noEditPoints="1"/>
                </p:cNvSpPr>
                <p:nvPr/>
              </p:nvSpPr>
              <p:spPr bwMode="gray">
                <a:xfrm>
                  <a:off x="4895" y="3373"/>
                  <a:ext cx="373" cy="582"/>
                </a:xfrm>
                <a:custGeom>
                  <a:avLst/>
                  <a:gdLst>
                    <a:gd name="T0" fmla="*/ 245 w 255"/>
                    <a:gd name="T1" fmla="*/ 3 h 399"/>
                    <a:gd name="T2" fmla="*/ 226 w 255"/>
                    <a:gd name="T3" fmla="*/ 14 h 399"/>
                    <a:gd name="T4" fmla="*/ 202 w 255"/>
                    <a:gd name="T5" fmla="*/ 23 h 399"/>
                    <a:gd name="T6" fmla="*/ 187 w 255"/>
                    <a:gd name="T7" fmla="*/ 23 h 399"/>
                    <a:gd name="T8" fmla="*/ 158 w 255"/>
                    <a:gd name="T9" fmla="*/ 31 h 399"/>
                    <a:gd name="T10" fmla="*/ 140 w 255"/>
                    <a:gd name="T11" fmla="*/ 23 h 399"/>
                    <a:gd name="T12" fmla="*/ 113 w 255"/>
                    <a:gd name="T13" fmla="*/ 54 h 399"/>
                    <a:gd name="T14" fmla="*/ 113 w 255"/>
                    <a:gd name="T15" fmla="*/ 75 h 399"/>
                    <a:gd name="T16" fmla="*/ 130 w 255"/>
                    <a:gd name="T17" fmla="*/ 96 h 399"/>
                    <a:gd name="T18" fmla="*/ 135 w 255"/>
                    <a:gd name="T19" fmla="*/ 112 h 399"/>
                    <a:gd name="T20" fmla="*/ 131 w 255"/>
                    <a:gd name="T21" fmla="*/ 138 h 399"/>
                    <a:gd name="T22" fmla="*/ 116 w 255"/>
                    <a:gd name="T23" fmla="*/ 148 h 399"/>
                    <a:gd name="T24" fmla="*/ 118 w 255"/>
                    <a:gd name="T25" fmla="*/ 164 h 399"/>
                    <a:gd name="T26" fmla="*/ 112 w 255"/>
                    <a:gd name="T27" fmla="*/ 156 h 399"/>
                    <a:gd name="T28" fmla="*/ 98 w 255"/>
                    <a:gd name="T29" fmla="*/ 137 h 399"/>
                    <a:gd name="T30" fmla="*/ 103 w 255"/>
                    <a:gd name="T31" fmla="*/ 119 h 399"/>
                    <a:gd name="T32" fmla="*/ 102 w 255"/>
                    <a:gd name="T33" fmla="*/ 99 h 399"/>
                    <a:gd name="T34" fmla="*/ 25 w 255"/>
                    <a:gd name="T35" fmla="*/ 103 h 399"/>
                    <a:gd name="T36" fmla="*/ 0 w 255"/>
                    <a:gd name="T37" fmla="*/ 111 h 399"/>
                    <a:gd name="T38" fmla="*/ 4 w 255"/>
                    <a:gd name="T39" fmla="*/ 127 h 399"/>
                    <a:gd name="T40" fmla="*/ 25 w 255"/>
                    <a:gd name="T41" fmla="*/ 136 h 399"/>
                    <a:gd name="T42" fmla="*/ 45 w 255"/>
                    <a:gd name="T43" fmla="*/ 146 h 399"/>
                    <a:gd name="T44" fmla="*/ 62 w 255"/>
                    <a:gd name="T45" fmla="*/ 153 h 399"/>
                    <a:gd name="T46" fmla="*/ 64 w 255"/>
                    <a:gd name="T47" fmla="*/ 169 h 399"/>
                    <a:gd name="T48" fmla="*/ 62 w 255"/>
                    <a:gd name="T49" fmla="*/ 187 h 399"/>
                    <a:gd name="T50" fmla="*/ 60 w 255"/>
                    <a:gd name="T51" fmla="*/ 201 h 399"/>
                    <a:gd name="T52" fmla="*/ 57 w 255"/>
                    <a:gd name="T53" fmla="*/ 210 h 399"/>
                    <a:gd name="T54" fmla="*/ 60 w 255"/>
                    <a:gd name="T55" fmla="*/ 227 h 399"/>
                    <a:gd name="T56" fmla="*/ 46 w 255"/>
                    <a:gd name="T57" fmla="*/ 254 h 399"/>
                    <a:gd name="T58" fmla="*/ 18 w 255"/>
                    <a:gd name="T59" fmla="*/ 302 h 399"/>
                    <a:gd name="T60" fmla="*/ 23 w 255"/>
                    <a:gd name="T61" fmla="*/ 323 h 399"/>
                    <a:gd name="T62" fmla="*/ 28 w 255"/>
                    <a:gd name="T63" fmla="*/ 341 h 399"/>
                    <a:gd name="T64" fmla="*/ 26 w 255"/>
                    <a:gd name="T65" fmla="*/ 362 h 399"/>
                    <a:gd name="T66" fmla="*/ 24 w 255"/>
                    <a:gd name="T67" fmla="*/ 377 h 399"/>
                    <a:gd name="T68" fmla="*/ 43 w 255"/>
                    <a:gd name="T69" fmla="*/ 398 h 399"/>
                    <a:gd name="T70" fmla="*/ 36 w 255"/>
                    <a:gd name="T71" fmla="*/ 378 h 399"/>
                    <a:gd name="T72" fmla="*/ 51 w 255"/>
                    <a:gd name="T73" fmla="*/ 364 h 399"/>
                    <a:gd name="T74" fmla="*/ 110 w 255"/>
                    <a:gd name="T75" fmla="*/ 328 h 399"/>
                    <a:gd name="T76" fmla="*/ 111 w 255"/>
                    <a:gd name="T77" fmla="*/ 310 h 399"/>
                    <a:gd name="T78" fmla="*/ 114 w 255"/>
                    <a:gd name="T79" fmla="*/ 290 h 399"/>
                    <a:gd name="T80" fmla="*/ 110 w 255"/>
                    <a:gd name="T81" fmla="*/ 283 h 399"/>
                    <a:gd name="T82" fmla="*/ 106 w 255"/>
                    <a:gd name="T83" fmla="*/ 265 h 399"/>
                    <a:gd name="T84" fmla="*/ 101 w 255"/>
                    <a:gd name="T85" fmla="*/ 250 h 399"/>
                    <a:gd name="T86" fmla="*/ 99 w 255"/>
                    <a:gd name="T87" fmla="*/ 231 h 399"/>
                    <a:gd name="T88" fmla="*/ 101 w 255"/>
                    <a:gd name="T89" fmla="*/ 228 h 399"/>
                    <a:gd name="T90" fmla="*/ 132 w 255"/>
                    <a:gd name="T91" fmla="*/ 208 h 399"/>
                    <a:gd name="T92" fmla="*/ 137 w 255"/>
                    <a:gd name="T93" fmla="*/ 202 h 399"/>
                    <a:gd name="T94" fmla="*/ 183 w 255"/>
                    <a:gd name="T95" fmla="*/ 169 h 399"/>
                    <a:gd name="T96" fmla="*/ 198 w 255"/>
                    <a:gd name="T97" fmla="*/ 162 h 399"/>
                    <a:gd name="T98" fmla="*/ 215 w 255"/>
                    <a:gd name="T99" fmla="*/ 154 h 399"/>
                    <a:gd name="T100" fmla="*/ 233 w 255"/>
                    <a:gd name="T101" fmla="*/ 139 h 399"/>
                    <a:gd name="T102" fmla="*/ 248 w 255"/>
                    <a:gd name="T103" fmla="*/ 119 h 399"/>
                    <a:gd name="T104" fmla="*/ 253 w 255"/>
                    <a:gd name="T105" fmla="*/ 106 h 399"/>
                    <a:gd name="T106" fmla="*/ 251 w 255"/>
                    <a:gd name="T107" fmla="*/ 95 h 399"/>
                    <a:gd name="T108" fmla="*/ 248 w 255"/>
                    <a:gd name="T109" fmla="*/ 79 h 399"/>
                    <a:gd name="T110" fmla="*/ 247 w 255"/>
                    <a:gd name="T111" fmla="*/ 63 h 399"/>
                    <a:gd name="T112" fmla="*/ 249 w 255"/>
                    <a:gd name="T113" fmla="*/ 29 h 399"/>
                    <a:gd name="T114" fmla="*/ 254 w 255"/>
                    <a:gd name="T115" fmla="*/ 9 h 399"/>
                    <a:gd name="T116" fmla="*/ 127 w 255"/>
                    <a:gd name="T117" fmla="*/ 187 h 39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55"/>
                    <a:gd name="T178" fmla="*/ 0 h 399"/>
                    <a:gd name="T179" fmla="*/ 255 w 255"/>
                    <a:gd name="T180" fmla="*/ 399 h 39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55" h="399">
                      <a:moveTo>
                        <a:pt x="252" y="6"/>
                      </a:moveTo>
                      <a:cubicBezTo>
                        <a:pt x="255" y="5"/>
                        <a:pt x="255" y="5"/>
                        <a:pt x="255" y="5"/>
                      </a:cubicBezTo>
                      <a:cubicBezTo>
                        <a:pt x="252" y="2"/>
                        <a:pt x="252" y="2"/>
                        <a:pt x="252" y="2"/>
                      </a:cubicBezTo>
                      <a:cubicBezTo>
                        <a:pt x="250" y="0"/>
                        <a:pt x="250" y="0"/>
                        <a:pt x="250" y="0"/>
                      </a:cubicBezTo>
                      <a:cubicBezTo>
                        <a:pt x="249" y="1"/>
                        <a:pt x="249" y="1"/>
                        <a:pt x="249" y="1"/>
                      </a:cubicBezTo>
                      <a:cubicBezTo>
                        <a:pt x="248" y="2"/>
                        <a:pt x="248" y="2"/>
                        <a:pt x="248" y="2"/>
                      </a:cubicBezTo>
                      <a:cubicBezTo>
                        <a:pt x="245" y="3"/>
                        <a:pt x="245" y="3"/>
                        <a:pt x="245" y="3"/>
                      </a:cubicBezTo>
                      <a:cubicBezTo>
                        <a:pt x="242" y="5"/>
                        <a:pt x="242" y="5"/>
                        <a:pt x="242" y="5"/>
                      </a:cubicBezTo>
                      <a:cubicBezTo>
                        <a:pt x="239" y="8"/>
                        <a:pt x="239" y="8"/>
                        <a:pt x="239" y="8"/>
                      </a:cubicBezTo>
                      <a:cubicBezTo>
                        <a:pt x="238" y="8"/>
                        <a:pt x="238" y="8"/>
                        <a:pt x="238" y="8"/>
                      </a:cubicBezTo>
                      <a:cubicBezTo>
                        <a:pt x="234" y="10"/>
                        <a:pt x="234" y="10"/>
                        <a:pt x="234" y="10"/>
                      </a:cubicBezTo>
                      <a:cubicBezTo>
                        <a:pt x="232" y="11"/>
                        <a:pt x="232" y="11"/>
                        <a:pt x="232" y="11"/>
                      </a:cubicBezTo>
                      <a:cubicBezTo>
                        <a:pt x="229" y="12"/>
                        <a:pt x="229" y="12"/>
                        <a:pt x="229" y="12"/>
                      </a:cubicBezTo>
                      <a:cubicBezTo>
                        <a:pt x="226" y="14"/>
                        <a:pt x="226" y="14"/>
                        <a:pt x="226" y="14"/>
                      </a:cubicBezTo>
                      <a:cubicBezTo>
                        <a:pt x="223" y="15"/>
                        <a:pt x="223" y="15"/>
                        <a:pt x="223" y="15"/>
                      </a:cubicBezTo>
                      <a:cubicBezTo>
                        <a:pt x="220" y="17"/>
                        <a:pt x="220" y="17"/>
                        <a:pt x="220" y="17"/>
                      </a:cubicBezTo>
                      <a:cubicBezTo>
                        <a:pt x="217" y="17"/>
                        <a:pt x="217" y="17"/>
                        <a:pt x="217" y="17"/>
                      </a:cubicBezTo>
                      <a:cubicBezTo>
                        <a:pt x="214" y="17"/>
                        <a:pt x="214" y="17"/>
                        <a:pt x="214" y="17"/>
                      </a:cubicBezTo>
                      <a:cubicBezTo>
                        <a:pt x="208" y="19"/>
                        <a:pt x="208" y="19"/>
                        <a:pt x="208" y="19"/>
                      </a:cubicBezTo>
                      <a:cubicBezTo>
                        <a:pt x="205" y="21"/>
                        <a:pt x="205" y="21"/>
                        <a:pt x="205" y="21"/>
                      </a:cubicBezTo>
                      <a:cubicBezTo>
                        <a:pt x="202" y="23"/>
                        <a:pt x="202" y="23"/>
                        <a:pt x="202" y="23"/>
                      </a:cubicBezTo>
                      <a:cubicBezTo>
                        <a:pt x="202" y="23"/>
                        <a:pt x="202" y="23"/>
                        <a:pt x="202" y="23"/>
                      </a:cubicBezTo>
                      <a:cubicBezTo>
                        <a:pt x="199" y="22"/>
                        <a:pt x="199" y="22"/>
                        <a:pt x="199" y="22"/>
                      </a:cubicBezTo>
                      <a:cubicBezTo>
                        <a:pt x="196" y="19"/>
                        <a:pt x="196" y="19"/>
                        <a:pt x="196" y="19"/>
                      </a:cubicBezTo>
                      <a:cubicBezTo>
                        <a:pt x="193" y="19"/>
                        <a:pt x="193" y="19"/>
                        <a:pt x="193" y="19"/>
                      </a:cubicBezTo>
                      <a:cubicBezTo>
                        <a:pt x="190" y="20"/>
                        <a:pt x="190" y="20"/>
                        <a:pt x="190" y="20"/>
                      </a:cubicBezTo>
                      <a:cubicBezTo>
                        <a:pt x="189" y="20"/>
                        <a:pt x="189" y="20"/>
                        <a:pt x="189" y="20"/>
                      </a:cubicBezTo>
                      <a:cubicBezTo>
                        <a:pt x="187" y="23"/>
                        <a:pt x="187" y="23"/>
                        <a:pt x="187" y="23"/>
                      </a:cubicBezTo>
                      <a:cubicBezTo>
                        <a:pt x="186" y="26"/>
                        <a:pt x="186" y="26"/>
                        <a:pt x="186" y="26"/>
                      </a:cubicBezTo>
                      <a:cubicBezTo>
                        <a:pt x="183" y="27"/>
                        <a:pt x="183" y="27"/>
                        <a:pt x="183" y="27"/>
                      </a:cubicBezTo>
                      <a:cubicBezTo>
                        <a:pt x="180" y="29"/>
                        <a:pt x="180" y="29"/>
                        <a:pt x="180" y="29"/>
                      </a:cubicBezTo>
                      <a:cubicBezTo>
                        <a:pt x="177" y="31"/>
                        <a:pt x="177" y="31"/>
                        <a:pt x="177" y="31"/>
                      </a:cubicBezTo>
                      <a:cubicBezTo>
                        <a:pt x="165" y="30"/>
                        <a:pt x="170" y="26"/>
                        <a:pt x="164" y="27"/>
                      </a:cubicBezTo>
                      <a:cubicBezTo>
                        <a:pt x="161" y="28"/>
                        <a:pt x="161" y="28"/>
                        <a:pt x="161" y="28"/>
                      </a:cubicBezTo>
                      <a:cubicBezTo>
                        <a:pt x="158" y="31"/>
                        <a:pt x="158" y="31"/>
                        <a:pt x="158" y="31"/>
                      </a:cubicBezTo>
                      <a:cubicBezTo>
                        <a:pt x="156" y="31"/>
                        <a:pt x="156" y="31"/>
                        <a:pt x="156" y="31"/>
                      </a:cubicBezTo>
                      <a:cubicBezTo>
                        <a:pt x="153" y="30"/>
                        <a:pt x="153" y="30"/>
                        <a:pt x="153" y="30"/>
                      </a:cubicBezTo>
                      <a:cubicBezTo>
                        <a:pt x="150" y="30"/>
                        <a:pt x="150" y="30"/>
                        <a:pt x="150" y="30"/>
                      </a:cubicBezTo>
                      <a:cubicBezTo>
                        <a:pt x="147" y="30"/>
                        <a:pt x="147" y="30"/>
                        <a:pt x="147" y="30"/>
                      </a:cubicBezTo>
                      <a:cubicBezTo>
                        <a:pt x="146" y="27"/>
                        <a:pt x="146" y="27"/>
                        <a:pt x="146" y="27"/>
                      </a:cubicBezTo>
                      <a:cubicBezTo>
                        <a:pt x="143" y="25"/>
                        <a:pt x="143" y="25"/>
                        <a:pt x="143" y="25"/>
                      </a:cubicBezTo>
                      <a:cubicBezTo>
                        <a:pt x="140" y="23"/>
                        <a:pt x="140" y="23"/>
                        <a:pt x="140" y="23"/>
                      </a:cubicBezTo>
                      <a:cubicBezTo>
                        <a:pt x="137" y="25"/>
                        <a:pt x="137" y="25"/>
                        <a:pt x="137" y="25"/>
                      </a:cubicBezTo>
                      <a:cubicBezTo>
                        <a:pt x="134" y="27"/>
                        <a:pt x="134" y="27"/>
                        <a:pt x="134" y="27"/>
                      </a:cubicBezTo>
                      <a:cubicBezTo>
                        <a:pt x="131" y="27"/>
                        <a:pt x="131" y="27"/>
                        <a:pt x="131" y="27"/>
                      </a:cubicBezTo>
                      <a:cubicBezTo>
                        <a:pt x="128" y="27"/>
                        <a:pt x="128" y="27"/>
                        <a:pt x="128" y="27"/>
                      </a:cubicBezTo>
                      <a:cubicBezTo>
                        <a:pt x="124" y="27"/>
                        <a:pt x="122" y="27"/>
                        <a:pt x="118" y="27"/>
                      </a:cubicBezTo>
                      <a:cubicBezTo>
                        <a:pt x="117" y="43"/>
                        <a:pt x="107" y="37"/>
                        <a:pt x="112" y="51"/>
                      </a:cubicBezTo>
                      <a:cubicBezTo>
                        <a:pt x="113" y="54"/>
                        <a:pt x="113" y="54"/>
                        <a:pt x="113" y="54"/>
                      </a:cubicBezTo>
                      <a:cubicBezTo>
                        <a:pt x="112" y="57"/>
                        <a:pt x="112" y="57"/>
                        <a:pt x="112" y="57"/>
                      </a:cubicBezTo>
                      <a:cubicBezTo>
                        <a:pt x="111" y="60"/>
                        <a:pt x="111" y="60"/>
                        <a:pt x="111" y="60"/>
                      </a:cubicBezTo>
                      <a:cubicBezTo>
                        <a:pt x="112" y="63"/>
                        <a:pt x="112" y="63"/>
                        <a:pt x="112" y="63"/>
                      </a:cubicBezTo>
                      <a:cubicBezTo>
                        <a:pt x="112" y="66"/>
                        <a:pt x="112" y="66"/>
                        <a:pt x="112" y="66"/>
                      </a:cubicBezTo>
                      <a:cubicBezTo>
                        <a:pt x="112" y="69"/>
                        <a:pt x="112" y="69"/>
                        <a:pt x="112" y="69"/>
                      </a:cubicBezTo>
                      <a:cubicBezTo>
                        <a:pt x="113" y="72"/>
                        <a:pt x="113" y="72"/>
                        <a:pt x="113" y="72"/>
                      </a:cubicBezTo>
                      <a:cubicBezTo>
                        <a:pt x="113" y="75"/>
                        <a:pt x="113" y="75"/>
                        <a:pt x="113" y="75"/>
                      </a:cubicBezTo>
                      <a:cubicBezTo>
                        <a:pt x="116" y="77"/>
                        <a:pt x="116" y="77"/>
                        <a:pt x="116" y="77"/>
                      </a:cubicBezTo>
                      <a:cubicBezTo>
                        <a:pt x="119" y="80"/>
                        <a:pt x="119" y="80"/>
                        <a:pt x="119" y="80"/>
                      </a:cubicBezTo>
                      <a:cubicBezTo>
                        <a:pt x="121" y="83"/>
                        <a:pt x="121" y="83"/>
                        <a:pt x="121" y="83"/>
                      </a:cubicBezTo>
                      <a:cubicBezTo>
                        <a:pt x="124" y="87"/>
                        <a:pt x="124" y="87"/>
                        <a:pt x="124" y="87"/>
                      </a:cubicBezTo>
                      <a:cubicBezTo>
                        <a:pt x="126" y="90"/>
                        <a:pt x="126" y="90"/>
                        <a:pt x="126" y="90"/>
                      </a:cubicBezTo>
                      <a:cubicBezTo>
                        <a:pt x="128" y="93"/>
                        <a:pt x="128" y="93"/>
                        <a:pt x="128" y="93"/>
                      </a:cubicBezTo>
                      <a:cubicBezTo>
                        <a:pt x="130" y="96"/>
                        <a:pt x="130" y="96"/>
                        <a:pt x="130" y="96"/>
                      </a:cubicBezTo>
                      <a:cubicBezTo>
                        <a:pt x="132" y="99"/>
                        <a:pt x="132" y="99"/>
                        <a:pt x="132" y="99"/>
                      </a:cubicBezTo>
                      <a:cubicBezTo>
                        <a:pt x="135" y="102"/>
                        <a:pt x="135" y="102"/>
                        <a:pt x="135" y="102"/>
                      </a:cubicBezTo>
                      <a:cubicBezTo>
                        <a:pt x="135" y="103"/>
                        <a:pt x="135" y="103"/>
                        <a:pt x="135" y="103"/>
                      </a:cubicBezTo>
                      <a:cubicBezTo>
                        <a:pt x="135" y="106"/>
                        <a:pt x="135" y="106"/>
                        <a:pt x="135" y="106"/>
                      </a:cubicBezTo>
                      <a:cubicBezTo>
                        <a:pt x="136" y="108"/>
                        <a:pt x="136" y="108"/>
                        <a:pt x="136" y="108"/>
                      </a:cubicBezTo>
                      <a:cubicBezTo>
                        <a:pt x="137" y="110"/>
                        <a:pt x="137" y="110"/>
                        <a:pt x="137" y="110"/>
                      </a:cubicBezTo>
                      <a:cubicBezTo>
                        <a:pt x="135" y="112"/>
                        <a:pt x="135" y="112"/>
                        <a:pt x="135" y="112"/>
                      </a:cubicBezTo>
                      <a:cubicBezTo>
                        <a:pt x="133" y="116"/>
                        <a:pt x="133" y="116"/>
                        <a:pt x="133" y="116"/>
                      </a:cubicBezTo>
                      <a:cubicBezTo>
                        <a:pt x="135" y="119"/>
                        <a:pt x="135" y="119"/>
                        <a:pt x="135" y="119"/>
                      </a:cubicBezTo>
                      <a:cubicBezTo>
                        <a:pt x="135" y="123"/>
                        <a:pt x="135" y="123"/>
                        <a:pt x="135" y="123"/>
                      </a:cubicBezTo>
                      <a:cubicBezTo>
                        <a:pt x="134" y="129"/>
                        <a:pt x="134" y="129"/>
                        <a:pt x="134" y="129"/>
                      </a:cubicBezTo>
                      <a:cubicBezTo>
                        <a:pt x="133" y="133"/>
                        <a:pt x="133" y="133"/>
                        <a:pt x="133" y="133"/>
                      </a:cubicBezTo>
                      <a:cubicBezTo>
                        <a:pt x="132" y="135"/>
                        <a:pt x="132" y="135"/>
                        <a:pt x="132" y="135"/>
                      </a:cubicBezTo>
                      <a:cubicBezTo>
                        <a:pt x="131" y="138"/>
                        <a:pt x="131" y="138"/>
                        <a:pt x="131" y="138"/>
                      </a:cubicBezTo>
                      <a:cubicBezTo>
                        <a:pt x="131" y="138"/>
                        <a:pt x="131" y="138"/>
                        <a:pt x="131" y="138"/>
                      </a:cubicBezTo>
                      <a:cubicBezTo>
                        <a:pt x="128" y="139"/>
                        <a:pt x="128" y="139"/>
                        <a:pt x="128" y="139"/>
                      </a:cubicBezTo>
                      <a:cubicBezTo>
                        <a:pt x="125" y="140"/>
                        <a:pt x="125" y="140"/>
                        <a:pt x="125" y="140"/>
                      </a:cubicBezTo>
                      <a:cubicBezTo>
                        <a:pt x="122" y="140"/>
                        <a:pt x="122" y="140"/>
                        <a:pt x="122" y="140"/>
                      </a:cubicBezTo>
                      <a:cubicBezTo>
                        <a:pt x="119" y="143"/>
                        <a:pt x="119" y="143"/>
                        <a:pt x="119" y="143"/>
                      </a:cubicBezTo>
                      <a:cubicBezTo>
                        <a:pt x="118" y="146"/>
                        <a:pt x="118" y="146"/>
                        <a:pt x="118" y="146"/>
                      </a:cubicBezTo>
                      <a:cubicBezTo>
                        <a:pt x="116" y="148"/>
                        <a:pt x="116" y="148"/>
                        <a:pt x="116" y="148"/>
                      </a:cubicBezTo>
                      <a:cubicBezTo>
                        <a:pt x="115" y="149"/>
                        <a:pt x="115" y="149"/>
                        <a:pt x="115" y="149"/>
                      </a:cubicBezTo>
                      <a:cubicBezTo>
                        <a:pt x="115" y="150"/>
                        <a:pt x="115" y="150"/>
                        <a:pt x="115" y="150"/>
                      </a:cubicBezTo>
                      <a:cubicBezTo>
                        <a:pt x="118" y="153"/>
                        <a:pt x="118" y="153"/>
                        <a:pt x="118" y="153"/>
                      </a:cubicBezTo>
                      <a:cubicBezTo>
                        <a:pt x="118" y="156"/>
                        <a:pt x="118" y="156"/>
                        <a:pt x="118" y="156"/>
                      </a:cubicBezTo>
                      <a:cubicBezTo>
                        <a:pt x="118" y="159"/>
                        <a:pt x="118" y="159"/>
                        <a:pt x="118" y="159"/>
                      </a:cubicBezTo>
                      <a:cubicBezTo>
                        <a:pt x="118" y="162"/>
                        <a:pt x="118" y="162"/>
                        <a:pt x="118" y="162"/>
                      </a:cubicBezTo>
                      <a:cubicBezTo>
                        <a:pt x="118" y="164"/>
                        <a:pt x="118" y="164"/>
                        <a:pt x="118" y="164"/>
                      </a:cubicBezTo>
                      <a:cubicBezTo>
                        <a:pt x="117" y="164"/>
                        <a:pt x="117" y="164"/>
                        <a:pt x="117" y="164"/>
                      </a:cubicBezTo>
                      <a:cubicBezTo>
                        <a:pt x="116" y="164"/>
                        <a:pt x="116" y="164"/>
                        <a:pt x="116" y="164"/>
                      </a:cubicBezTo>
                      <a:cubicBezTo>
                        <a:pt x="113" y="162"/>
                        <a:pt x="113" y="162"/>
                        <a:pt x="113" y="162"/>
                      </a:cubicBezTo>
                      <a:cubicBezTo>
                        <a:pt x="115" y="159"/>
                        <a:pt x="115" y="159"/>
                        <a:pt x="115" y="159"/>
                      </a:cubicBezTo>
                      <a:cubicBezTo>
                        <a:pt x="115" y="156"/>
                        <a:pt x="115" y="156"/>
                        <a:pt x="115" y="156"/>
                      </a:cubicBezTo>
                      <a:cubicBezTo>
                        <a:pt x="112" y="156"/>
                        <a:pt x="112" y="156"/>
                        <a:pt x="112" y="156"/>
                      </a:cubicBezTo>
                      <a:cubicBezTo>
                        <a:pt x="112" y="156"/>
                        <a:pt x="112" y="156"/>
                        <a:pt x="112" y="156"/>
                      </a:cubicBezTo>
                      <a:cubicBezTo>
                        <a:pt x="109" y="153"/>
                        <a:pt x="109" y="153"/>
                        <a:pt x="109" y="153"/>
                      </a:cubicBezTo>
                      <a:cubicBezTo>
                        <a:pt x="106" y="150"/>
                        <a:pt x="106" y="150"/>
                        <a:pt x="106" y="150"/>
                      </a:cubicBezTo>
                      <a:cubicBezTo>
                        <a:pt x="104" y="147"/>
                        <a:pt x="104" y="147"/>
                        <a:pt x="104" y="147"/>
                      </a:cubicBezTo>
                      <a:cubicBezTo>
                        <a:pt x="102" y="144"/>
                        <a:pt x="102" y="144"/>
                        <a:pt x="102" y="144"/>
                      </a:cubicBezTo>
                      <a:cubicBezTo>
                        <a:pt x="99" y="143"/>
                        <a:pt x="99" y="143"/>
                        <a:pt x="99" y="143"/>
                      </a:cubicBezTo>
                      <a:cubicBezTo>
                        <a:pt x="99" y="139"/>
                        <a:pt x="99" y="139"/>
                        <a:pt x="99" y="139"/>
                      </a:cubicBezTo>
                      <a:cubicBezTo>
                        <a:pt x="98" y="137"/>
                        <a:pt x="98" y="137"/>
                        <a:pt x="98" y="137"/>
                      </a:cubicBezTo>
                      <a:cubicBezTo>
                        <a:pt x="95" y="134"/>
                        <a:pt x="95" y="134"/>
                        <a:pt x="95" y="134"/>
                      </a:cubicBezTo>
                      <a:cubicBezTo>
                        <a:pt x="96" y="131"/>
                        <a:pt x="96" y="131"/>
                        <a:pt x="96" y="131"/>
                      </a:cubicBezTo>
                      <a:cubicBezTo>
                        <a:pt x="99" y="129"/>
                        <a:pt x="99" y="129"/>
                        <a:pt x="99" y="129"/>
                      </a:cubicBezTo>
                      <a:cubicBezTo>
                        <a:pt x="100" y="126"/>
                        <a:pt x="100" y="126"/>
                        <a:pt x="100" y="126"/>
                      </a:cubicBezTo>
                      <a:cubicBezTo>
                        <a:pt x="100" y="125"/>
                        <a:pt x="100" y="125"/>
                        <a:pt x="100" y="125"/>
                      </a:cubicBezTo>
                      <a:cubicBezTo>
                        <a:pt x="101" y="122"/>
                        <a:pt x="101" y="122"/>
                        <a:pt x="101" y="122"/>
                      </a:cubicBezTo>
                      <a:cubicBezTo>
                        <a:pt x="103" y="119"/>
                        <a:pt x="103" y="119"/>
                        <a:pt x="103" y="119"/>
                      </a:cubicBezTo>
                      <a:cubicBezTo>
                        <a:pt x="104" y="117"/>
                        <a:pt x="104" y="117"/>
                        <a:pt x="104" y="117"/>
                      </a:cubicBezTo>
                      <a:cubicBezTo>
                        <a:pt x="104" y="114"/>
                        <a:pt x="104" y="114"/>
                        <a:pt x="104" y="114"/>
                      </a:cubicBezTo>
                      <a:cubicBezTo>
                        <a:pt x="105" y="112"/>
                        <a:pt x="105" y="112"/>
                        <a:pt x="105" y="112"/>
                      </a:cubicBezTo>
                      <a:cubicBezTo>
                        <a:pt x="104" y="108"/>
                        <a:pt x="104" y="108"/>
                        <a:pt x="104" y="108"/>
                      </a:cubicBezTo>
                      <a:cubicBezTo>
                        <a:pt x="104" y="106"/>
                        <a:pt x="104" y="106"/>
                        <a:pt x="104" y="106"/>
                      </a:cubicBezTo>
                      <a:cubicBezTo>
                        <a:pt x="104" y="102"/>
                        <a:pt x="104" y="102"/>
                        <a:pt x="104" y="102"/>
                      </a:cubicBezTo>
                      <a:cubicBezTo>
                        <a:pt x="102" y="99"/>
                        <a:pt x="102" y="99"/>
                        <a:pt x="102" y="99"/>
                      </a:cubicBezTo>
                      <a:cubicBezTo>
                        <a:pt x="100" y="96"/>
                        <a:pt x="100" y="96"/>
                        <a:pt x="100" y="96"/>
                      </a:cubicBezTo>
                      <a:cubicBezTo>
                        <a:pt x="84" y="100"/>
                        <a:pt x="82" y="104"/>
                        <a:pt x="73" y="87"/>
                      </a:cubicBezTo>
                      <a:cubicBezTo>
                        <a:pt x="60" y="92"/>
                        <a:pt x="46" y="95"/>
                        <a:pt x="34" y="100"/>
                      </a:cubicBezTo>
                      <a:cubicBezTo>
                        <a:pt x="33" y="101"/>
                        <a:pt x="33" y="101"/>
                        <a:pt x="33" y="101"/>
                      </a:cubicBezTo>
                      <a:cubicBezTo>
                        <a:pt x="30" y="102"/>
                        <a:pt x="30" y="102"/>
                        <a:pt x="30" y="102"/>
                      </a:cubicBezTo>
                      <a:cubicBezTo>
                        <a:pt x="27" y="103"/>
                        <a:pt x="27" y="103"/>
                        <a:pt x="27" y="103"/>
                      </a:cubicBezTo>
                      <a:cubicBezTo>
                        <a:pt x="25" y="103"/>
                        <a:pt x="25" y="103"/>
                        <a:pt x="25" y="103"/>
                      </a:cubicBezTo>
                      <a:cubicBezTo>
                        <a:pt x="22" y="104"/>
                        <a:pt x="22" y="104"/>
                        <a:pt x="22" y="104"/>
                      </a:cubicBezTo>
                      <a:cubicBezTo>
                        <a:pt x="19" y="105"/>
                        <a:pt x="19" y="105"/>
                        <a:pt x="19" y="105"/>
                      </a:cubicBezTo>
                      <a:cubicBezTo>
                        <a:pt x="16" y="105"/>
                        <a:pt x="16" y="105"/>
                        <a:pt x="16" y="105"/>
                      </a:cubicBezTo>
                      <a:cubicBezTo>
                        <a:pt x="6" y="109"/>
                        <a:pt x="6" y="109"/>
                        <a:pt x="6" y="109"/>
                      </a:cubicBezTo>
                      <a:cubicBezTo>
                        <a:pt x="3" y="110"/>
                        <a:pt x="3" y="110"/>
                        <a:pt x="3" y="110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1" y="117"/>
                        <a:pt x="1" y="117"/>
                        <a:pt x="1" y="117"/>
                      </a:cubicBezTo>
                      <a:cubicBezTo>
                        <a:pt x="3" y="120"/>
                        <a:pt x="3" y="120"/>
                        <a:pt x="3" y="120"/>
                      </a:cubicBezTo>
                      <a:cubicBezTo>
                        <a:pt x="4" y="123"/>
                        <a:pt x="4" y="123"/>
                        <a:pt x="4" y="123"/>
                      </a:cubicBezTo>
                      <a:cubicBezTo>
                        <a:pt x="4" y="126"/>
                        <a:pt x="4" y="126"/>
                        <a:pt x="4" y="126"/>
                      </a:cubicBezTo>
                      <a:cubicBezTo>
                        <a:pt x="4" y="127"/>
                        <a:pt x="4" y="127"/>
                        <a:pt x="4" y="127"/>
                      </a:cubicBezTo>
                      <a:cubicBezTo>
                        <a:pt x="4" y="130"/>
                        <a:pt x="4" y="130"/>
                        <a:pt x="4" y="130"/>
                      </a:cubicBezTo>
                      <a:cubicBezTo>
                        <a:pt x="4" y="133"/>
                        <a:pt x="4" y="133"/>
                        <a:pt x="4" y="133"/>
                      </a:cubicBezTo>
                      <a:cubicBezTo>
                        <a:pt x="4" y="135"/>
                        <a:pt x="4" y="135"/>
                        <a:pt x="4" y="135"/>
                      </a:cubicBezTo>
                      <a:cubicBezTo>
                        <a:pt x="16" y="135"/>
                        <a:pt x="16" y="135"/>
                        <a:pt x="16" y="135"/>
                      </a:cubicBezTo>
                      <a:cubicBezTo>
                        <a:pt x="19" y="136"/>
                        <a:pt x="19" y="136"/>
                        <a:pt x="19" y="136"/>
                      </a:cubicBezTo>
                      <a:cubicBezTo>
                        <a:pt x="22" y="135"/>
                        <a:pt x="22" y="135"/>
                        <a:pt x="22" y="135"/>
                      </a:cubicBezTo>
                      <a:cubicBezTo>
                        <a:pt x="25" y="136"/>
                        <a:pt x="25" y="136"/>
                        <a:pt x="25" y="136"/>
                      </a:cubicBezTo>
                      <a:cubicBezTo>
                        <a:pt x="27" y="139"/>
                        <a:pt x="27" y="139"/>
                        <a:pt x="27" y="139"/>
                      </a:cubicBezTo>
                      <a:cubicBezTo>
                        <a:pt x="30" y="140"/>
                        <a:pt x="30" y="140"/>
                        <a:pt x="30" y="140"/>
                      </a:cubicBezTo>
                      <a:cubicBezTo>
                        <a:pt x="33" y="141"/>
                        <a:pt x="33" y="141"/>
                        <a:pt x="33" y="141"/>
                      </a:cubicBezTo>
                      <a:cubicBezTo>
                        <a:pt x="36" y="142"/>
                        <a:pt x="36" y="142"/>
                        <a:pt x="36" y="142"/>
                      </a:cubicBezTo>
                      <a:cubicBezTo>
                        <a:pt x="39" y="145"/>
                        <a:pt x="39" y="145"/>
                        <a:pt x="39" y="145"/>
                      </a:cubicBezTo>
                      <a:cubicBezTo>
                        <a:pt x="42" y="146"/>
                        <a:pt x="42" y="146"/>
                        <a:pt x="42" y="146"/>
                      </a:cubicBezTo>
                      <a:cubicBezTo>
                        <a:pt x="45" y="146"/>
                        <a:pt x="45" y="146"/>
                        <a:pt x="45" y="146"/>
                      </a:cubicBezTo>
                      <a:cubicBezTo>
                        <a:pt x="48" y="147"/>
                        <a:pt x="48" y="147"/>
                        <a:pt x="48" y="147"/>
                      </a:cubicBezTo>
                      <a:cubicBezTo>
                        <a:pt x="51" y="148"/>
                        <a:pt x="51" y="148"/>
                        <a:pt x="51" y="148"/>
                      </a:cubicBezTo>
                      <a:cubicBezTo>
                        <a:pt x="54" y="149"/>
                        <a:pt x="54" y="149"/>
                        <a:pt x="54" y="149"/>
                      </a:cubicBezTo>
                      <a:cubicBezTo>
                        <a:pt x="57" y="150"/>
                        <a:pt x="57" y="150"/>
                        <a:pt x="57" y="150"/>
                      </a:cubicBezTo>
                      <a:cubicBezTo>
                        <a:pt x="58" y="153"/>
                        <a:pt x="58" y="153"/>
                        <a:pt x="58" y="153"/>
                      </a:cubicBezTo>
                      <a:cubicBezTo>
                        <a:pt x="59" y="153"/>
                        <a:pt x="59" y="153"/>
                        <a:pt x="59" y="153"/>
                      </a:cubicBezTo>
                      <a:cubicBezTo>
                        <a:pt x="62" y="153"/>
                        <a:pt x="62" y="153"/>
                        <a:pt x="62" y="153"/>
                      </a:cubicBezTo>
                      <a:cubicBezTo>
                        <a:pt x="64" y="153"/>
                        <a:pt x="64" y="153"/>
                        <a:pt x="64" y="153"/>
                      </a:cubicBezTo>
                      <a:cubicBezTo>
                        <a:pt x="63" y="156"/>
                        <a:pt x="63" y="156"/>
                        <a:pt x="63" y="156"/>
                      </a:cubicBezTo>
                      <a:cubicBezTo>
                        <a:pt x="61" y="159"/>
                        <a:pt x="61" y="159"/>
                        <a:pt x="61" y="159"/>
                      </a:cubicBezTo>
                      <a:cubicBezTo>
                        <a:pt x="62" y="162"/>
                        <a:pt x="62" y="162"/>
                        <a:pt x="62" y="162"/>
                      </a:cubicBezTo>
                      <a:cubicBezTo>
                        <a:pt x="63" y="165"/>
                        <a:pt x="63" y="165"/>
                        <a:pt x="63" y="165"/>
                      </a:cubicBezTo>
                      <a:cubicBezTo>
                        <a:pt x="63" y="167"/>
                        <a:pt x="63" y="167"/>
                        <a:pt x="63" y="167"/>
                      </a:cubicBezTo>
                      <a:cubicBezTo>
                        <a:pt x="64" y="169"/>
                        <a:pt x="64" y="169"/>
                        <a:pt x="64" y="169"/>
                      </a:cubicBezTo>
                      <a:cubicBezTo>
                        <a:pt x="64" y="169"/>
                        <a:pt x="64" y="169"/>
                        <a:pt x="64" y="169"/>
                      </a:cubicBezTo>
                      <a:cubicBezTo>
                        <a:pt x="62" y="172"/>
                        <a:pt x="62" y="172"/>
                        <a:pt x="62" y="172"/>
                      </a:cubicBezTo>
                      <a:cubicBezTo>
                        <a:pt x="64" y="175"/>
                        <a:pt x="64" y="175"/>
                        <a:pt x="64" y="175"/>
                      </a:cubicBezTo>
                      <a:cubicBezTo>
                        <a:pt x="63" y="178"/>
                        <a:pt x="63" y="178"/>
                        <a:pt x="63" y="178"/>
                      </a:cubicBezTo>
                      <a:cubicBezTo>
                        <a:pt x="62" y="181"/>
                        <a:pt x="62" y="181"/>
                        <a:pt x="62" y="181"/>
                      </a:cubicBezTo>
                      <a:cubicBezTo>
                        <a:pt x="61" y="184"/>
                        <a:pt x="61" y="184"/>
                        <a:pt x="61" y="184"/>
                      </a:cubicBezTo>
                      <a:cubicBezTo>
                        <a:pt x="62" y="187"/>
                        <a:pt x="62" y="187"/>
                        <a:pt x="62" y="187"/>
                      </a:cubicBezTo>
                      <a:cubicBezTo>
                        <a:pt x="61" y="190"/>
                        <a:pt x="61" y="190"/>
                        <a:pt x="61" y="190"/>
                      </a:cubicBezTo>
                      <a:cubicBezTo>
                        <a:pt x="63" y="193"/>
                        <a:pt x="63" y="193"/>
                        <a:pt x="63" y="193"/>
                      </a:cubicBezTo>
                      <a:cubicBezTo>
                        <a:pt x="62" y="194"/>
                        <a:pt x="62" y="194"/>
                        <a:pt x="62" y="194"/>
                      </a:cubicBezTo>
                      <a:cubicBezTo>
                        <a:pt x="62" y="195"/>
                        <a:pt x="62" y="195"/>
                        <a:pt x="62" y="195"/>
                      </a:cubicBezTo>
                      <a:cubicBezTo>
                        <a:pt x="62" y="196"/>
                        <a:pt x="62" y="196"/>
                        <a:pt x="62" y="196"/>
                      </a:cubicBezTo>
                      <a:cubicBezTo>
                        <a:pt x="59" y="198"/>
                        <a:pt x="59" y="198"/>
                        <a:pt x="59" y="198"/>
                      </a:cubicBezTo>
                      <a:cubicBezTo>
                        <a:pt x="60" y="201"/>
                        <a:pt x="60" y="201"/>
                        <a:pt x="60" y="201"/>
                      </a:cubicBezTo>
                      <a:cubicBezTo>
                        <a:pt x="57" y="204"/>
                        <a:pt x="57" y="204"/>
                        <a:pt x="57" y="204"/>
                      </a:cubicBezTo>
                      <a:cubicBezTo>
                        <a:pt x="55" y="205"/>
                        <a:pt x="55" y="205"/>
                        <a:pt x="55" y="205"/>
                      </a:cubicBezTo>
                      <a:cubicBezTo>
                        <a:pt x="54" y="207"/>
                        <a:pt x="54" y="207"/>
                        <a:pt x="54" y="207"/>
                      </a:cubicBezTo>
                      <a:cubicBezTo>
                        <a:pt x="54" y="209"/>
                        <a:pt x="54" y="209"/>
                        <a:pt x="54" y="209"/>
                      </a:cubicBezTo>
                      <a:cubicBezTo>
                        <a:pt x="54" y="209"/>
                        <a:pt x="54" y="209"/>
                        <a:pt x="54" y="209"/>
                      </a:cubicBezTo>
                      <a:cubicBezTo>
                        <a:pt x="54" y="209"/>
                        <a:pt x="54" y="209"/>
                        <a:pt x="54" y="209"/>
                      </a:cubicBezTo>
                      <a:cubicBezTo>
                        <a:pt x="57" y="210"/>
                        <a:pt x="57" y="210"/>
                        <a:pt x="57" y="210"/>
                      </a:cubicBezTo>
                      <a:cubicBezTo>
                        <a:pt x="57" y="213"/>
                        <a:pt x="57" y="213"/>
                        <a:pt x="57" y="213"/>
                      </a:cubicBezTo>
                      <a:cubicBezTo>
                        <a:pt x="57" y="216"/>
                        <a:pt x="57" y="216"/>
                        <a:pt x="57" y="216"/>
                      </a:cubicBezTo>
                      <a:cubicBezTo>
                        <a:pt x="55" y="219"/>
                        <a:pt x="55" y="219"/>
                        <a:pt x="55" y="219"/>
                      </a:cubicBezTo>
                      <a:cubicBezTo>
                        <a:pt x="57" y="222"/>
                        <a:pt x="57" y="222"/>
                        <a:pt x="57" y="222"/>
                      </a:cubicBezTo>
                      <a:cubicBezTo>
                        <a:pt x="56" y="223"/>
                        <a:pt x="56" y="223"/>
                        <a:pt x="56" y="223"/>
                      </a:cubicBezTo>
                      <a:cubicBezTo>
                        <a:pt x="57" y="226"/>
                        <a:pt x="57" y="226"/>
                        <a:pt x="57" y="226"/>
                      </a:cubicBezTo>
                      <a:cubicBezTo>
                        <a:pt x="60" y="227"/>
                        <a:pt x="60" y="227"/>
                        <a:pt x="60" y="227"/>
                      </a:cubicBezTo>
                      <a:cubicBezTo>
                        <a:pt x="61" y="236"/>
                        <a:pt x="58" y="233"/>
                        <a:pt x="55" y="241"/>
                      </a:cubicBezTo>
                      <a:cubicBezTo>
                        <a:pt x="53" y="243"/>
                        <a:pt x="53" y="243"/>
                        <a:pt x="53" y="243"/>
                      </a:cubicBezTo>
                      <a:cubicBezTo>
                        <a:pt x="53" y="244"/>
                        <a:pt x="53" y="244"/>
                        <a:pt x="53" y="244"/>
                      </a:cubicBezTo>
                      <a:cubicBezTo>
                        <a:pt x="50" y="247"/>
                        <a:pt x="50" y="247"/>
                        <a:pt x="50" y="247"/>
                      </a:cubicBezTo>
                      <a:cubicBezTo>
                        <a:pt x="47" y="247"/>
                        <a:pt x="47" y="247"/>
                        <a:pt x="47" y="247"/>
                      </a:cubicBezTo>
                      <a:cubicBezTo>
                        <a:pt x="46" y="250"/>
                        <a:pt x="46" y="250"/>
                        <a:pt x="46" y="250"/>
                      </a:cubicBezTo>
                      <a:cubicBezTo>
                        <a:pt x="46" y="254"/>
                        <a:pt x="46" y="254"/>
                        <a:pt x="46" y="254"/>
                      </a:cubicBezTo>
                      <a:cubicBezTo>
                        <a:pt x="46" y="257"/>
                        <a:pt x="46" y="257"/>
                        <a:pt x="46" y="257"/>
                      </a:cubicBezTo>
                      <a:cubicBezTo>
                        <a:pt x="43" y="260"/>
                        <a:pt x="43" y="260"/>
                        <a:pt x="43" y="260"/>
                      </a:cubicBezTo>
                      <a:cubicBezTo>
                        <a:pt x="44" y="263"/>
                        <a:pt x="44" y="263"/>
                        <a:pt x="44" y="263"/>
                      </a:cubicBezTo>
                      <a:cubicBezTo>
                        <a:pt x="45" y="266"/>
                        <a:pt x="45" y="266"/>
                        <a:pt x="45" y="266"/>
                      </a:cubicBezTo>
                      <a:cubicBezTo>
                        <a:pt x="43" y="265"/>
                        <a:pt x="43" y="265"/>
                        <a:pt x="43" y="265"/>
                      </a:cubicBezTo>
                      <a:cubicBezTo>
                        <a:pt x="35" y="272"/>
                        <a:pt x="24" y="285"/>
                        <a:pt x="15" y="291"/>
                      </a:cubicBezTo>
                      <a:cubicBezTo>
                        <a:pt x="17" y="295"/>
                        <a:pt x="17" y="298"/>
                        <a:pt x="18" y="302"/>
                      </a:cubicBezTo>
                      <a:cubicBezTo>
                        <a:pt x="19" y="305"/>
                        <a:pt x="19" y="305"/>
                        <a:pt x="19" y="305"/>
                      </a:cubicBezTo>
                      <a:cubicBezTo>
                        <a:pt x="20" y="308"/>
                        <a:pt x="20" y="308"/>
                        <a:pt x="20" y="308"/>
                      </a:cubicBezTo>
                      <a:cubicBezTo>
                        <a:pt x="20" y="311"/>
                        <a:pt x="20" y="311"/>
                        <a:pt x="20" y="311"/>
                      </a:cubicBezTo>
                      <a:cubicBezTo>
                        <a:pt x="19" y="314"/>
                        <a:pt x="19" y="314"/>
                        <a:pt x="19" y="314"/>
                      </a:cubicBezTo>
                      <a:cubicBezTo>
                        <a:pt x="19" y="317"/>
                        <a:pt x="19" y="317"/>
                        <a:pt x="19" y="317"/>
                      </a:cubicBezTo>
                      <a:cubicBezTo>
                        <a:pt x="22" y="320"/>
                        <a:pt x="22" y="320"/>
                        <a:pt x="22" y="320"/>
                      </a:cubicBezTo>
                      <a:cubicBezTo>
                        <a:pt x="23" y="323"/>
                        <a:pt x="23" y="323"/>
                        <a:pt x="23" y="323"/>
                      </a:cubicBezTo>
                      <a:cubicBezTo>
                        <a:pt x="23" y="326"/>
                        <a:pt x="23" y="326"/>
                        <a:pt x="23" y="326"/>
                      </a:cubicBezTo>
                      <a:cubicBezTo>
                        <a:pt x="26" y="329"/>
                        <a:pt x="26" y="329"/>
                        <a:pt x="26" y="329"/>
                      </a:cubicBezTo>
                      <a:cubicBezTo>
                        <a:pt x="26" y="330"/>
                        <a:pt x="26" y="330"/>
                        <a:pt x="26" y="330"/>
                      </a:cubicBezTo>
                      <a:cubicBezTo>
                        <a:pt x="26" y="333"/>
                        <a:pt x="26" y="333"/>
                        <a:pt x="26" y="333"/>
                      </a:cubicBezTo>
                      <a:cubicBezTo>
                        <a:pt x="27" y="336"/>
                        <a:pt x="27" y="336"/>
                        <a:pt x="27" y="336"/>
                      </a:cubicBezTo>
                      <a:cubicBezTo>
                        <a:pt x="27" y="338"/>
                        <a:pt x="27" y="338"/>
                        <a:pt x="27" y="338"/>
                      </a:cubicBezTo>
                      <a:cubicBezTo>
                        <a:pt x="28" y="341"/>
                        <a:pt x="28" y="341"/>
                        <a:pt x="28" y="341"/>
                      </a:cubicBezTo>
                      <a:cubicBezTo>
                        <a:pt x="28" y="342"/>
                        <a:pt x="28" y="342"/>
                        <a:pt x="28" y="342"/>
                      </a:cubicBezTo>
                      <a:cubicBezTo>
                        <a:pt x="27" y="345"/>
                        <a:pt x="27" y="345"/>
                        <a:pt x="27" y="345"/>
                      </a:cubicBezTo>
                      <a:cubicBezTo>
                        <a:pt x="27" y="348"/>
                        <a:pt x="27" y="348"/>
                        <a:pt x="27" y="348"/>
                      </a:cubicBezTo>
                      <a:cubicBezTo>
                        <a:pt x="27" y="355"/>
                        <a:pt x="27" y="355"/>
                        <a:pt x="27" y="355"/>
                      </a:cubicBezTo>
                      <a:cubicBezTo>
                        <a:pt x="27" y="358"/>
                        <a:pt x="27" y="358"/>
                        <a:pt x="27" y="358"/>
                      </a:cubicBezTo>
                      <a:cubicBezTo>
                        <a:pt x="27" y="358"/>
                        <a:pt x="27" y="358"/>
                        <a:pt x="27" y="358"/>
                      </a:cubicBezTo>
                      <a:cubicBezTo>
                        <a:pt x="26" y="362"/>
                        <a:pt x="26" y="362"/>
                        <a:pt x="26" y="362"/>
                      </a:cubicBezTo>
                      <a:cubicBezTo>
                        <a:pt x="26" y="364"/>
                        <a:pt x="26" y="364"/>
                        <a:pt x="26" y="364"/>
                      </a:cubicBezTo>
                      <a:cubicBezTo>
                        <a:pt x="25" y="365"/>
                        <a:pt x="25" y="365"/>
                        <a:pt x="25" y="365"/>
                      </a:cubicBezTo>
                      <a:cubicBezTo>
                        <a:pt x="25" y="366"/>
                        <a:pt x="25" y="366"/>
                        <a:pt x="25" y="366"/>
                      </a:cubicBezTo>
                      <a:cubicBezTo>
                        <a:pt x="26" y="369"/>
                        <a:pt x="26" y="369"/>
                        <a:pt x="26" y="369"/>
                      </a:cubicBezTo>
                      <a:cubicBezTo>
                        <a:pt x="24" y="371"/>
                        <a:pt x="24" y="371"/>
                        <a:pt x="24" y="371"/>
                      </a:cubicBezTo>
                      <a:cubicBezTo>
                        <a:pt x="23" y="374"/>
                        <a:pt x="23" y="374"/>
                        <a:pt x="23" y="374"/>
                      </a:cubicBezTo>
                      <a:cubicBezTo>
                        <a:pt x="24" y="377"/>
                        <a:pt x="24" y="377"/>
                        <a:pt x="24" y="377"/>
                      </a:cubicBezTo>
                      <a:cubicBezTo>
                        <a:pt x="27" y="379"/>
                        <a:pt x="26" y="379"/>
                        <a:pt x="26" y="383"/>
                      </a:cubicBezTo>
                      <a:cubicBezTo>
                        <a:pt x="25" y="386"/>
                        <a:pt x="25" y="386"/>
                        <a:pt x="25" y="386"/>
                      </a:cubicBezTo>
                      <a:cubicBezTo>
                        <a:pt x="26" y="389"/>
                        <a:pt x="26" y="389"/>
                        <a:pt x="26" y="389"/>
                      </a:cubicBezTo>
                      <a:cubicBezTo>
                        <a:pt x="26" y="392"/>
                        <a:pt x="26" y="392"/>
                        <a:pt x="26" y="392"/>
                      </a:cubicBezTo>
                      <a:cubicBezTo>
                        <a:pt x="26" y="395"/>
                        <a:pt x="26" y="395"/>
                        <a:pt x="26" y="395"/>
                      </a:cubicBezTo>
                      <a:cubicBezTo>
                        <a:pt x="26" y="398"/>
                        <a:pt x="26" y="398"/>
                        <a:pt x="26" y="398"/>
                      </a:cubicBezTo>
                      <a:cubicBezTo>
                        <a:pt x="33" y="398"/>
                        <a:pt x="35" y="399"/>
                        <a:pt x="43" y="398"/>
                      </a:cubicBezTo>
                      <a:cubicBezTo>
                        <a:pt x="44" y="394"/>
                        <a:pt x="44" y="389"/>
                        <a:pt x="46" y="381"/>
                      </a:cubicBezTo>
                      <a:cubicBezTo>
                        <a:pt x="44" y="384"/>
                        <a:pt x="44" y="384"/>
                        <a:pt x="44" y="384"/>
                      </a:cubicBezTo>
                      <a:cubicBezTo>
                        <a:pt x="41" y="383"/>
                        <a:pt x="41" y="383"/>
                        <a:pt x="41" y="383"/>
                      </a:cubicBezTo>
                      <a:cubicBezTo>
                        <a:pt x="40" y="383"/>
                        <a:pt x="40" y="383"/>
                        <a:pt x="40" y="383"/>
                      </a:cubicBezTo>
                      <a:cubicBezTo>
                        <a:pt x="39" y="380"/>
                        <a:pt x="39" y="380"/>
                        <a:pt x="39" y="380"/>
                      </a:cubicBezTo>
                      <a:cubicBezTo>
                        <a:pt x="36" y="378"/>
                        <a:pt x="36" y="378"/>
                        <a:pt x="36" y="378"/>
                      </a:cubicBezTo>
                      <a:cubicBezTo>
                        <a:pt x="36" y="378"/>
                        <a:pt x="36" y="378"/>
                        <a:pt x="36" y="378"/>
                      </a:cubicBezTo>
                      <a:cubicBezTo>
                        <a:pt x="38" y="377"/>
                        <a:pt x="38" y="377"/>
                        <a:pt x="38" y="377"/>
                      </a:cubicBezTo>
                      <a:cubicBezTo>
                        <a:pt x="41" y="374"/>
                        <a:pt x="41" y="374"/>
                        <a:pt x="41" y="374"/>
                      </a:cubicBezTo>
                      <a:cubicBezTo>
                        <a:pt x="42" y="374"/>
                        <a:pt x="42" y="374"/>
                        <a:pt x="42" y="374"/>
                      </a:cubicBezTo>
                      <a:cubicBezTo>
                        <a:pt x="43" y="370"/>
                        <a:pt x="43" y="370"/>
                        <a:pt x="43" y="370"/>
                      </a:cubicBezTo>
                      <a:cubicBezTo>
                        <a:pt x="45" y="368"/>
                        <a:pt x="45" y="368"/>
                        <a:pt x="45" y="368"/>
                      </a:cubicBezTo>
                      <a:cubicBezTo>
                        <a:pt x="48" y="366"/>
                        <a:pt x="48" y="366"/>
                        <a:pt x="48" y="366"/>
                      </a:cubicBezTo>
                      <a:cubicBezTo>
                        <a:pt x="51" y="364"/>
                        <a:pt x="51" y="364"/>
                        <a:pt x="51" y="364"/>
                      </a:cubicBezTo>
                      <a:cubicBezTo>
                        <a:pt x="52" y="364"/>
                        <a:pt x="52" y="364"/>
                        <a:pt x="52" y="364"/>
                      </a:cubicBezTo>
                      <a:cubicBezTo>
                        <a:pt x="53" y="363"/>
                        <a:pt x="53" y="363"/>
                        <a:pt x="53" y="363"/>
                      </a:cubicBezTo>
                      <a:cubicBezTo>
                        <a:pt x="54" y="362"/>
                        <a:pt x="54" y="362"/>
                        <a:pt x="54" y="362"/>
                      </a:cubicBezTo>
                      <a:cubicBezTo>
                        <a:pt x="55" y="361"/>
                        <a:pt x="55" y="361"/>
                        <a:pt x="55" y="361"/>
                      </a:cubicBezTo>
                      <a:cubicBezTo>
                        <a:pt x="58" y="360"/>
                        <a:pt x="58" y="360"/>
                        <a:pt x="58" y="360"/>
                      </a:cubicBezTo>
                      <a:cubicBezTo>
                        <a:pt x="62" y="359"/>
                        <a:pt x="65" y="357"/>
                        <a:pt x="70" y="356"/>
                      </a:cubicBezTo>
                      <a:cubicBezTo>
                        <a:pt x="87" y="350"/>
                        <a:pt x="105" y="348"/>
                        <a:pt x="110" y="328"/>
                      </a:cubicBezTo>
                      <a:cubicBezTo>
                        <a:pt x="107" y="328"/>
                        <a:pt x="107" y="328"/>
                        <a:pt x="107" y="328"/>
                      </a:cubicBezTo>
                      <a:cubicBezTo>
                        <a:pt x="106" y="325"/>
                        <a:pt x="106" y="325"/>
                        <a:pt x="106" y="325"/>
                      </a:cubicBezTo>
                      <a:cubicBezTo>
                        <a:pt x="108" y="322"/>
                        <a:pt x="108" y="322"/>
                        <a:pt x="108" y="322"/>
                      </a:cubicBezTo>
                      <a:cubicBezTo>
                        <a:pt x="108" y="319"/>
                        <a:pt x="108" y="319"/>
                        <a:pt x="108" y="319"/>
                      </a:cubicBezTo>
                      <a:cubicBezTo>
                        <a:pt x="110" y="316"/>
                        <a:pt x="110" y="316"/>
                        <a:pt x="110" y="316"/>
                      </a:cubicBezTo>
                      <a:cubicBezTo>
                        <a:pt x="110" y="313"/>
                        <a:pt x="110" y="313"/>
                        <a:pt x="110" y="313"/>
                      </a:cubicBezTo>
                      <a:cubicBezTo>
                        <a:pt x="111" y="310"/>
                        <a:pt x="111" y="310"/>
                        <a:pt x="111" y="310"/>
                      </a:cubicBezTo>
                      <a:cubicBezTo>
                        <a:pt x="113" y="307"/>
                        <a:pt x="113" y="307"/>
                        <a:pt x="113" y="307"/>
                      </a:cubicBezTo>
                      <a:cubicBezTo>
                        <a:pt x="114" y="305"/>
                        <a:pt x="114" y="305"/>
                        <a:pt x="114" y="305"/>
                      </a:cubicBezTo>
                      <a:cubicBezTo>
                        <a:pt x="112" y="302"/>
                        <a:pt x="112" y="302"/>
                        <a:pt x="112" y="302"/>
                      </a:cubicBezTo>
                      <a:cubicBezTo>
                        <a:pt x="112" y="299"/>
                        <a:pt x="112" y="299"/>
                        <a:pt x="112" y="299"/>
                      </a:cubicBezTo>
                      <a:cubicBezTo>
                        <a:pt x="112" y="296"/>
                        <a:pt x="112" y="296"/>
                        <a:pt x="112" y="296"/>
                      </a:cubicBezTo>
                      <a:cubicBezTo>
                        <a:pt x="113" y="293"/>
                        <a:pt x="113" y="293"/>
                        <a:pt x="113" y="293"/>
                      </a:cubicBezTo>
                      <a:cubicBezTo>
                        <a:pt x="114" y="290"/>
                        <a:pt x="114" y="290"/>
                        <a:pt x="114" y="290"/>
                      </a:cubicBezTo>
                      <a:cubicBezTo>
                        <a:pt x="114" y="290"/>
                        <a:pt x="114" y="290"/>
                        <a:pt x="114" y="290"/>
                      </a:cubicBezTo>
                      <a:cubicBezTo>
                        <a:pt x="113" y="287"/>
                        <a:pt x="113" y="287"/>
                        <a:pt x="113" y="287"/>
                      </a:cubicBezTo>
                      <a:cubicBezTo>
                        <a:pt x="110" y="289"/>
                        <a:pt x="110" y="289"/>
                        <a:pt x="110" y="289"/>
                      </a:cubicBezTo>
                      <a:cubicBezTo>
                        <a:pt x="111" y="292"/>
                        <a:pt x="111" y="292"/>
                        <a:pt x="111" y="292"/>
                      </a:cubicBezTo>
                      <a:cubicBezTo>
                        <a:pt x="109" y="289"/>
                        <a:pt x="109" y="289"/>
                        <a:pt x="109" y="289"/>
                      </a:cubicBezTo>
                      <a:cubicBezTo>
                        <a:pt x="109" y="286"/>
                        <a:pt x="109" y="286"/>
                        <a:pt x="109" y="286"/>
                      </a:cubicBezTo>
                      <a:cubicBezTo>
                        <a:pt x="110" y="283"/>
                        <a:pt x="110" y="283"/>
                        <a:pt x="110" y="283"/>
                      </a:cubicBezTo>
                      <a:cubicBezTo>
                        <a:pt x="110" y="282"/>
                        <a:pt x="110" y="282"/>
                        <a:pt x="110" y="282"/>
                      </a:cubicBezTo>
                      <a:cubicBezTo>
                        <a:pt x="109" y="279"/>
                        <a:pt x="109" y="279"/>
                        <a:pt x="109" y="279"/>
                      </a:cubicBezTo>
                      <a:cubicBezTo>
                        <a:pt x="109" y="277"/>
                        <a:pt x="109" y="277"/>
                        <a:pt x="109" y="277"/>
                      </a:cubicBezTo>
                      <a:cubicBezTo>
                        <a:pt x="109" y="274"/>
                        <a:pt x="109" y="274"/>
                        <a:pt x="109" y="274"/>
                      </a:cubicBezTo>
                      <a:cubicBezTo>
                        <a:pt x="107" y="271"/>
                        <a:pt x="107" y="271"/>
                        <a:pt x="107" y="271"/>
                      </a:cubicBezTo>
                      <a:cubicBezTo>
                        <a:pt x="106" y="268"/>
                        <a:pt x="106" y="268"/>
                        <a:pt x="106" y="268"/>
                      </a:cubicBezTo>
                      <a:cubicBezTo>
                        <a:pt x="106" y="265"/>
                        <a:pt x="106" y="265"/>
                        <a:pt x="106" y="265"/>
                      </a:cubicBezTo>
                      <a:cubicBezTo>
                        <a:pt x="105" y="262"/>
                        <a:pt x="105" y="262"/>
                        <a:pt x="105" y="262"/>
                      </a:cubicBezTo>
                      <a:cubicBezTo>
                        <a:pt x="106" y="259"/>
                        <a:pt x="106" y="259"/>
                        <a:pt x="106" y="259"/>
                      </a:cubicBezTo>
                      <a:cubicBezTo>
                        <a:pt x="107" y="258"/>
                        <a:pt x="107" y="258"/>
                        <a:pt x="107" y="258"/>
                      </a:cubicBezTo>
                      <a:cubicBezTo>
                        <a:pt x="107" y="257"/>
                        <a:pt x="107" y="257"/>
                        <a:pt x="107" y="257"/>
                      </a:cubicBezTo>
                      <a:cubicBezTo>
                        <a:pt x="105" y="254"/>
                        <a:pt x="105" y="254"/>
                        <a:pt x="105" y="254"/>
                      </a:cubicBezTo>
                      <a:cubicBezTo>
                        <a:pt x="104" y="251"/>
                        <a:pt x="104" y="251"/>
                        <a:pt x="104" y="251"/>
                      </a:cubicBezTo>
                      <a:cubicBezTo>
                        <a:pt x="101" y="250"/>
                        <a:pt x="101" y="250"/>
                        <a:pt x="101" y="250"/>
                      </a:cubicBezTo>
                      <a:cubicBezTo>
                        <a:pt x="99" y="247"/>
                        <a:pt x="99" y="247"/>
                        <a:pt x="99" y="247"/>
                      </a:cubicBezTo>
                      <a:cubicBezTo>
                        <a:pt x="97" y="244"/>
                        <a:pt x="97" y="244"/>
                        <a:pt x="97" y="244"/>
                      </a:cubicBezTo>
                      <a:cubicBezTo>
                        <a:pt x="99" y="241"/>
                        <a:pt x="99" y="241"/>
                        <a:pt x="99" y="241"/>
                      </a:cubicBezTo>
                      <a:cubicBezTo>
                        <a:pt x="98" y="238"/>
                        <a:pt x="98" y="238"/>
                        <a:pt x="98" y="238"/>
                      </a:cubicBezTo>
                      <a:cubicBezTo>
                        <a:pt x="100" y="235"/>
                        <a:pt x="100" y="235"/>
                        <a:pt x="100" y="235"/>
                      </a:cubicBezTo>
                      <a:cubicBezTo>
                        <a:pt x="101" y="234"/>
                        <a:pt x="101" y="234"/>
                        <a:pt x="101" y="234"/>
                      </a:cubicBezTo>
                      <a:cubicBezTo>
                        <a:pt x="99" y="231"/>
                        <a:pt x="99" y="231"/>
                        <a:pt x="99" y="231"/>
                      </a:cubicBezTo>
                      <a:cubicBezTo>
                        <a:pt x="100" y="228"/>
                        <a:pt x="100" y="228"/>
                        <a:pt x="100" y="228"/>
                      </a:cubicBezTo>
                      <a:cubicBezTo>
                        <a:pt x="98" y="225"/>
                        <a:pt x="98" y="225"/>
                        <a:pt x="98" y="225"/>
                      </a:cubicBezTo>
                      <a:cubicBezTo>
                        <a:pt x="96" y="224"/>
                        <a:pt x="96" y="224"/>
                        <a:pt x="96" y="224"/>
                      </a:cubicBezTo>
                      <a:cubicBezTo>
                        <a:pt x="98" y="225"/>
                        <a:pt x="98" y="225"/>
                        <a:pt x="98" y="225"/>
                      </a:cubicBezTo>
                      <a:cubicBezTo>
                        <a:pt x="98" y="225"/>
                        <a:pt x="98" y="225"/>
                        <a:pt x="98" y="225"/>
                      </a:cubicBezTo>
                      <a:cubicBezTo>
                        <a:pt x="99" y="225"/>
                        <a:pt x="99" y="225"/>
                        <a:pt x="99" y="225"/>
                      </a:cubicBezTo>
                      <a:cubicBezTo>
                        <a:pt x="101" y="228"/>
                        <a:pt x="101" y="228"/>
                        <a:pt x="101" y="228"/>
                      </a:cubicBezTo>
                      <a:cubicBezTo>
                        <a:pt x="103" y="230"/>
                        <a:pt x="103" y="230"/>
                        <a:pt x="103" y="230"/>
                      </a:cubicBezTo>
                      <a:cubicBezTo>
                        <a:pt x="109" y="228"/>
                        <a:pt x="113" y="224"/>
                        <a:pt x="118" y="219"/>
                      </a:cubicBezTo>
                      <a:cubicBezTo>
                        <a:pt x="121" y="216"/>
                        <a:pt x="121" y="216"/>
                        <a:pt x="121" y="216"/>
                      </a:cubicBezTo>
                      <a:cubicBezTo>
                        <a:pt x="123" y="213"/>
                        <a:pt x="123" y="213"/>
                        <a:pt x="123" y="213"/>
                      </a:cubicBezTo>
                      <a:cubicBezTo>
                        <a:pt x="126" y="211"/>
                        <a:pt x="126" y="211"/>
                        <a:pt x="126" y="211"/>
                      </a:cubicBezTo>
                      <a:cubicBezTo>
                        <a:pt x="129" y="209"/>
                        <a:pt x="129" y="209"/>
                        <a:pt x="129" y="209"/>
                      </a:cubicBezTo>
                      <a:cubicBezTo>
                        <a:pt x="132" y="208"/>
                        <a:pt x="132" y="208"/>
                        <a:pt x="132" y="208"/>
                      </a:cubicBezTo>
                      <a:cubicBezTo>
                        <a:pt x="135" y="205"/>
                        <a:pt x="135" y="205"/>
                        <a:pt x="135" y="205"/>
                      </a:cubicBezTo>
                      <a:cubicBezTo>
                        <a:pt x="135" y="205"/>
                        <a:pt x="135" y="205"/>
                        <a:pt x="135" y="205"/>
                      </a:cubicBezTo>
                      <a:cubicBezTo>
                        <a:pt x="138" y="207"/>
                        <a:pt x="138" y="207"/>
                        <a:pt x="138" y="207"/>
                      </a:cubicBezTo>
                      <a:cubicBezTo>
                        <a:pt x="137" y="206"/>
                        <a:pt x="137" y="206"/>
                        <a:pt x="137" y="206"/>
                      </a:cubicBezTo>
                      <a:cubicBezTo>
                        <a:pt x="137" y="203"/>
                        <a:pt x="137" y="203"/>
                        <a:pt x="137" y="203"/>
                      </a:cubicBezTo>
                      <a:cubicBezTo>
                        <a:pt x="137" y="203"/>
                        <a:pt x="137" y="203"/>
                        <a:pt x="137" y="203"/>
                      </a:cubicBezTo>
                      <a:cubicBezTo>
                        <a:pt x="137" y="202"/>
                        <a:pt x="137" y="202"/>
                        <a:pt x="137" y="202"/>
                      </a:cubicBezTo>
                      <a:cubicBezTo>
                        <a:pt x="140" y="205"/>
                        <a:pt x="140" y="205"/>
                        <a:pt x="140" y="205"/>
                      </a:cubicBezTo>
                      <a:cubicBezTo>
                        <a:pt x="142" y="198"/>
                        <a:pt x="150" y="195"/>
                        <a:pt x="155" y="188"/>
                      </a:cubicBezTo>
                      <a:cubicBezTo>
                        <a:pt x="154" y="185"/>
                        <a:pt x="154" y="185"/>
                        <a:pt x="154" y="185"/>
                      </a:cubicBezTo>
                      <a:cubicBezTo>
                        <a:pt x="152" y="183"/>
                        <a:pt x="152" y="183"/>
                        <a:pt x="152" y="183"/>
                      </a:cubicBezTo>
                      <a:cubicBezTo>
                        <a:pt x="156" y="185"/>
                        <a:pt x="156" y="185"/>
                        <a:pt x="156" y="185"/>
                      </a:cubicBezTo>
                      <a:cubicBezTo>
                        <a:pt x="162" y="181"/>
                        <a:pt x="160" y="180"/>
                        <a:pt x="168" y="176"/>
                      </a:cubicBezTo>
                      <a:cubicBezTo>
                        <a:pt x="172" y="173"/>
                        <a:pt x="178" y="170"/>
                        <a:pt x="183" y="169"/>
                      </a:cubicBezTo>
                      <a:cubicBezTo>
                        <a:pt x="184" y="166"/>
                        <a:pt x="184" y="166"/>
                        <a:pt x="184" y="166"/>
                      </a:cubicBezTo>
                      <a:cubicBezTo>
                        <a:pt x="185" y="168"/>
                        <a:pt x="185" y="168"/>
                        <a:pt x="185" y="168"/>
                      </a:cubicBezTo>
                      <a:cubicBezTo>
                        <a:pt x="188" y="167"/>
                        <a:pt x="188" y="167"/>
                        <a:pt x="188" y="167"/>
                      </a:cubicBezTo>
                      <a:cubicBezTo>
                        <a:pt x="191" y="165"/>
                        <a:pt x="191" y="165"/>
                        <a:pt x="191" y="165"/>
                      </a:cubicBezTo>
                      <a:cubicBezTo>
                        <a:pt x="194" y="164"/>
                        <a:pt x="194" y="164"/>
                        <a:pt x="194" y="164"/>
                      </a:cubicBezTo>
                      <a:cubicBezTo>
                        <a:pt x="197" y="163"/>
                        <a:pt x="197" y="163"/>
                        <a:pt x="197" y="163"/>
                      </a:cubicBezTo>
                      <a:cubicBezTo>
                        <a:pt x="198" y="162"/>
                        <a:pt x="198" y="162"/>
                        <a:pt x="198" y="162"/>
                      </a:cubicBezTo>
                      <a:cubicBezTo>
                        <a:pt x="200" y="163"/>
                        <a:pt x="200" y="163"/>
                        <a:pt x="200" y="163"/>
                      </a:cubicBezTo>
                      <a:cubicBezTo>
                        <a:pt x="204" y="162"/>
                        <a:pt x="204" y="162"/>
                        <a:pt x="204" y="162"/>
                      </a:cubicBezTo>
                      <a:cubicBezTo>
                        <a:pt x="206" y="161"/>
                        <a:pt x="206" y="161"/>
                        <a:pt x="206" y="161"/>
                      </a:cubicBezTo>
                      <a:cubicBezTo>
                        <a:pt x="209" y="160"/>
                        <a:pt x="209" y="160"/>
                        <a:pt x="209" y="160"/>
                      </a:cubicBezTo>
                      <a:cubicBezTo>
                        <a:pt x="209" y="158"/>
                        <a:pt x="209" y="158"/>
                        <a:pt x="209" y="158"/>
                      </a:cubicBezTo>
                      <a:cubicBezTo>
                        <a:pt x="212" y="156"/>
                        <a:pt x="212" y="156"/>
                        <a:pt x="212" y="156"/>
                      </a:cubicBezTo>
                      <a:cubicBezTo>
                        <a:pt x="215" y="154"/>
                        <a:pt x="215" y="154"/>
                        <a:pt x="215" y="154"/>
                      </a:cubicBezTo>
                      <a:cubicBezTo>
                        <a:pt x="218" y="153"/>
                        <a:pt x="218" y="153"/>
                        <a:pt x="218" y="153"/>
                      </a:cubicBezTo>
                      <a:cubicBezTo>
                        <a:pt x="221" y="151"/>
                        <a:pt x="221" y="151"/>
                        <a:pt x="221" y="151"/>
                      </a:cubicBezTo>
                      <a:cubicBezTo>
                        <a:pt x="224" y="148"/>
                        <a:pt x="224" y="148"/>
                        <a:pt x="224" y="148"/>
                      </a:cubicBezTo>
                      <a:cubicBezTo>
                        <a:pt x="226" y="145"/>
                        <a:pt x="226" y="145"/>
                        <a:pt x="226" y="145"/>
                      </a:cubicBezTo>
                      <a:cubicBezTo>
                        <a:pt x="228" y="143"/>
                        <a:pt x="228" y="143"/>
                        <a:pt x="228" y="143"/>
                      </a:cubicBezTo>
                      <a:cubicBezTo>
                        <a:pt x="230" y="142"/>
                        <a:pt x="230" y="142"/>
                        <a:pt x="230" y="142"/>
                      </a:cubicBezTo>
                      <a:cubicBezTo>
                        <a:pt x="233" y="139"/>
                        <a:pt x="233" y="139"/>
                        <a:pt x="233" y="139"/>
                      </a:cubicBezTo>
                      <a:cubicBezTo>
                        <a:pt x="234" y="136"/>
                        <a:pt x="234" y="136"/>
                        <a:pt x="234" y="136"/>
                      </a:cubicBezTo>
                      <a:cubicBezTo>
                        <a:pt x="237" y="133"/>
                        <a:pt x="237" y="133"/>
                        <a:pt x="237" y="133"/>
                      </a:cubicBezTo>
                      <a:cubicBezTo>
                        <a:pt x="240" y="130"/>
                        <a:pt x="240" y="130"/>
                        <a:pt x="240" y="130"/>
                      </a:cubicBezTo>
                      <a:cubicBezTo>
                        <a:pt x="242" y="127"/>
                        <a:pt x="242" y="127"/>
                        <a:pt x="242" y="127"/>
                      </a:cubicBezTo>
                      <a:cubicBezTo>
                        <a:pt x="245" y="125"/>
                        <a:pt x="245" y="125"/>
                        <a:pt x="245" y="125"/>
                      </a:cubicBezTo>
                      <a:cubicBezTo>
                        <a:pt x="246" y="122"/>
                        <a:pt x="246" y="122"/>
                        <a:pt x="246" y="122"/>
                      </a:cubicBezTo>
                      <a:cubicBezTo>
                        <a:pt x="248" y="119"/>
                        <a:pt x="248" y="119"/>
                        <a:pt x="248" y="119"/>
                      </a:cubicBezTo>
                      <a:cubicBezTo>
                        <a:pt x="248" y="116"/>
                        <a:pt x="248" y="116"/>
                        <a:pt x="248" y="116"/>
                      </a:cubicBezTo>
                      <a:cubicBezTo>
                        <a:pt x="245" y="117"/>
                        <a:pt x="245" y="117"/>
                        <a:pt x="245" y="117"/>
                      </a:cubicBezTo>
                      <a:cubicBezTo>
                        <a:pt x="247" y="115"/>
                        <a:pt x="247" y="115"/>
                        <a:pt x="247" y="115"/>
                      </a:cubicBezTo>
                      <a:cubicBezTo>
                        <a:pt x="248" y="112"/>
                        <a:pt x="248" y="112"/>
                        <a:pt x="248" y="112"/>
                      </a:cubicBezTo>
                      <a:cubicBezTo>
                        <a:pt x="248" y="109"/>
                        <a:pt x="248" y="109"/>
                        <a:pt x="248" y="109"/>
                      </a:cubicBezTo>
                      <a:cubicBezTo>
                        <a:pt x="250" y="109"/>
                        <a:pt x="250" y="109"/>
                        <a:pt x="250" y="109"/>
                      </a:cubicBezTo>
                      <a:cubicBezTo>
                        <a:pt x="253" y="106"/>
                        <a:pt x="253" y="106"/>
                        <a:pt x="253" y="106"/>
                      </a:cubicBezTo>
                      <a:cubicBezTo>
                        <a:pt x="253" y="103"/>
                        <a:pt x="253" y="103"/>
                        <a:pt x="253" y="103"/>
                      </a:cubicBezTo>
                      <a:cubicBezTo>
                        <a:pt x="253" y="100"/>
                        <a:pt x="253" y="100"/>
                        <a:pt x="253" y="100"/>
                      </a:cubicBezTo>
                      <a:cubicBezTo>
                        <a:pt x="253" y="97"/>
                        <a:pt x="253" y="97"/>
                        <a:pt x="253" y="97"/>
                      </a:cubicBezTo>
                      <a:cubicBezTo>
                        <a:pt x="250" y="99"/>
                        <a:pt x="250" y="99"/>
                        <a:pt x="250" y="99"/>
                      </a:cubicBezTo>
                      <a:cubicBezTo>
                        <a:pt x="249" y="101"/>
                        <a:pt x="249" y="101"/>
                        <a:pt x="249" y="101"/>
                      </a:cubicBezTo>
                      <a:cubicBezTo>
                        <a:pt x="249" y="98"/>
                        <a:pt x="249" y="98"/>
                        <a:pt x="249" y="98"/>
                      </a:cubicBezTo>
                      <a:cubicBezTo>
                        <a:pt x="251" y="95"/>
                        <a:pt x="251" y="95"/>
                        <a:pt x="251" y="95"/>
                      </a:cubicBezTo>
                      <a:cubicBezTo>
                        <a:pt x="251" y="92"/>
                        <a:pt x="251" y="92"/>
                        <a:pt x="251" y="92"/>
                      </a:cubicBezTo>
                      <a:cubicBezTo>
                        <a:pt x="248" y="94"/>
                        <a:pt x="248" y="94"/>
                        <a:pt x="248" y="94"/>
                      </a:cubicBezTo>
                      <a:cubicBezTo>
                        <a:pt x="248" y="91"/>
                        <a:pt x="248" y="91"/>
                        <a:pt x="248" y="91"/>
                      </a:cubicBezTo>
                      <a:cubicBezTo>
                        <a:pt x="250" y="88"/>
                        <a:pt x="250" y="88"/>
                        <a:pt x="250" y="88"/>
                      </a:cubicBezTo>
                      <a:cubicBezTo>
                        <a:pt x="249" y="85"/>
                        <a:pt x="249" y="85"/>
                        <a:pt x="249" y="85"/>
                      </a:cubicBezTo>
                      <a:cubicBezTo>
                        <a:pt x="249" y="82"/>
                        <a:pt x="249" y="82"/>
                        <a:pt x="249" y="82"/>
                      </a:cubicBezTo>
                      <a:cubicBezTo>
                        <a:pt x="248" y="79"/>
                        <a:pt x="248" y="79"/>
                        <a:pt x="248" y="79"/>
                      </a:cubicBezTo>
                      <a:cubicBezTo>
                        <a:pt x="249" y="76"/>
                        <a:pt x="249" y="76"/>
                        <a:pt x="249" y="76"/>
                      </a:cubicBezTo>
                      <a:cubicBezTo>
                        <a:pt x="248" y="75"/>
                        <a:pt x="248" y="75"/>
                        <a:pt x="248" y="75"/>
                      </a:cubicBezTo>
                      <a:cubicBezTo>
                        <a:pt x="249" y="72"/>
                        <a:pt x="249" y="72"/>
                        <a:pt x="249" y="72"/>
                      </a:cubicBezTo>
                      <a:cubicBezTo>
                        <a:pt x="249" y="69"/>
                        <a:pt x="249" y="69"/>
                        <a:pt x="249" y="69"/>
                      </a:cubicBezTo>
                      <a:cubicBezTo>
                        <a:pt x="249" y="66"/>
                        <a:pt x="249" y="66"/>
                        <a:pt x="249" y="66"/>
                      </a:cubicBezTo>
                      <a:cubicBezTo>
                        <a:pt x="250" y="63"/>
                        <a:pt x="250" y="63"/>
                        <a:pt x="250" y="63"/>
                      </a:cubicBezTo>
                      <a:cubicBezTo>
                        <a:pt x="247" y="63"/>
                        <a:pt x="247" y="63"/>
                        <a:pt x="247" y="63"/>
                      </a:cubicBezTo>
                      <a:cubicBezTo>
                        <a:pt x="247" y="60"/>
                        <a:pt x="247" y="60"/>
                        <a:pt x="247" y="60"/>
                      </a:cubicBezTo>
                      <a:cubicBezTo>
                        <a:pt x="250" y="57"/>
                        <a:pt x="250" y="57"/>
                        <a:pt x="250" y="57"/>
                      </a:cubicBezTo>
                      <a:cubicBezTo>
                        <a:pt x="250" y="50"/>
                        <a:pt x="249" y="48"/>
                        <a:pt x="249" y="40"/>
                      </a:cubicBezTo>
                      <a:cubicBezTo>
                        <a:pt x="250" y="38"/>
                        <a:pt x="250" y="38"/>
                        <a:pt x="250" y="38"/>
                      </a:cubicBezTo>
                      <a:cubicBezTo>
                        <a:pt x="249" y="34"/>
                        <a:pt x="249" y="34"/>
                        <a:pt x="249" y="34"/>
                      </a:cubicBezTo>
                      <a:cubicBezTo>
                        <a:pt x="249" y="31"/>
                        <a:pt x="249" y="31"/>
                        <a:pt x="249" y="31"/>
                      </a:cubicBezTo>
                      <a:cubicBezTo>
                        <a:pt x="249" y="29"/>
                        <a:pt x="249" y="29"/>
                        <a:pt x="249" y="29"/>
                      </a:cubicBezTo>
                      <a:cubicBezTo>
                        <a:pt x="248" y="26"/>
                        <a:pt x="248" y="26"/>
                        <a:pt x="248" y="26"/>
                      </a:cubicBezTo>
                      <a:cubicBezTo>
                        <a:pt x="249" y="23"/>
                        <a:pt x="249" y="23"/>
                        <a:pt x="249" y="23"/>
                      </a:cubicBezTo>
                      <a:cubicBezTo>
                        <a:pt x="247" y="21"/>
                        <a:pt x="247" y="21"/>
                        <a:pt x="247" y="21"/>
                      </a:cubicBezTo>
                      <a:cubicBezTo>
                        <a:pt x="250" y="18"/>
                        <a:pt x="250" y="18"/>
                        <a:pt x="250" y="18"/>
                      </a:cubicBezTo>
                      <a:cubicBezTo>
                        <a:pt x="251" y="15"/>
                        <a:pt x="251" y="15"/>
                        <a:pt x="251" y="15"/>
                      </a:cubicBezTo>
                      <a:cubicBezTo>
                        <a:pt x="251" y="12"/>
                        <a:pt x="251" y="12"/>
                        <a:pt x="251" y="12"/>
                      </a:cubicBezTo>
                      <a:cubicBezTo>
                        <a:pt x="254" y="9"/>
                        <a:pt x="254" y="9"/>
                        <a:pt x="254" y="9"/>
                      </a:cubicBezTo>
                      <a:lnTo>
                        <a:pt x="252" y="6"/>
                      </a:lnTo>
                      <a:close/>
                      <a:moveTo>
                        <a:pt x="125" y="186"/>
                      </a:moveTo>
                      <a:cubicBezTo>
                        <a:pt x="124" y="186"/>
                        <a:pt x="124" y="186"/>
                        <a:pt x="124" y="186"/>
                      </a:cubicBezTo>
                      <a:cubicBezTo>
                        <a:pt x="124" y="186"/>
                        <a:pt x="124" y="186"/>
                        <a:pt x="124" y="186"/>
                      </a:cubicBezTo>
                      <a:cubicBezTo>
                        <a:pt x="125" y="186"/>
                        <a:pt x="125" y="186"/>
                        <a:pt x="125" y="186"/>
                      </a:cubicBezTo>
                      <a:cubicBezTo>
                        <a:pt x="127" y="187"/>
                        <a:pt x="127" y="187"/>
                        <a:pt x="127" y="187"/>
                      </a:cubicBezTo>
                      <a:cubicBezTo>
                        <a:pt x="127" y="187"/>
                        <a:pt x="127" y="187"/>
                        <a:pt x="127" y="187"/>
                      </a:cubicBezTo>
                      <a:lnTo>
                        <a:pt x="125" y="186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rgbClr val="ACACA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290" dirty="0"/>
                </a:p>
              </p:txBody>
            </p:sp>
          </p:grpSp>
          <p:grpSp>
            <p:nvGrpSpPr>
              <p:cNvPr id="22" name="Group 270"/>
              <p:cNvGrpSpPr>
                <a:grpSpLocks noChangeAspect="1"/>
              </p:cNvGrpSpPr>
              <p:nvPr/>
            </p:nvGrpSpPr>
            <p:grpSpPr bwMode="auto">
              <a:xfrm>
                <a:off x="7085756" y="3430188"/>
                <a:ext cx="239617" cy="415253"/>
                <a:chOff x="5319" y="3425"/>
                <a:chExt cx="286" cy="495"/>
              </a:xfrm>
              <a:grpFill/>
            </p:grpSpPr>
            <p:sp>
              <p:nvSpPr>
                <p:cNvPr id="76" name="Freeform 19"/>
                <p:cNvSpPr>
                  <a:spLocks noChangeAspect="1"/>
                </p:cNvSpPr>
                <p:nvPr/>
              </p:nvSpPr>
              <p:spPr bwMode="gray">
                <a:xfrm>
                  <a:off x="5319" y="3425"/>
                  <a:ext cx="286" cy="495"/>
                </a:xfrm>
                <a:custGeom>
                  <a:avLst/>
                  <a:gdLst>
                    <a:gd name="T0" fmla="*/ 5 w 195"/>
                    <a:gd name="T1" fmla="*/ 276 h 339"/>
                    <a:gd name="T2" fmla="*/ 5 w 195"/>
                    <a:gd name="T3" fmla="*/ 292 h 339"/>
                    <a:gd name="T4" fmla="*/ 3 w 195"/>
                    <a:gd name="T5" fmla="*/ 307 h 339"/>
                    <a:gd name="T6" fmla="*/ 9 w 195"/>
                    <a:gd name="T7" fmla="*/ 322 h 339"/>
                    <a:gd name="T8" fmla="*/ 18 w 195"/>
                    <a:gd name="T9" fmla="*/ 331 h 339"/>
                    <a:gd name="T10" fmla="*/ 31 w 195"/>
                    <a:gd name="T11" fmla="*/ 339 h 339"/>
                    <a:gd name="T12" fmla="*/ 45 w 195"/>
                    <a:gd name="T13" fmla="*/ 336 h 339"/>
                    <a:gd name="T14" fmla="*/ 76 w 195"/>
                    <a:gd name="T15" fmla="*/ 326 h 339"/>
                    <a:gd name="T16" fmla="*/ 85 w 195"/>
                    <a:gd name="T17" fmla="*/ 311 h 339"/>
                    <a:gd name="T18" fmla="*/ 97 w 195"/>
                    <a:gd name="T19" fmla="*/ 286 h 339"/>
                    <a:gd name="T20" fmla="*/ 122 w 195"/>
                    <a:gd name="T21" fmla="*/ 228 h 339"/>
                    <a:gd name="T22" fmla="*/ 127 w 195"/>
                    <a:gd name="T23" fmla="*/ 216 h 339"/>
                    <a:gd name="T24" fmla="*/ 133 w 195"/>
                    <a:gd name="T25" fmla="*/ 203 h 339"/>
                    <a:gd name="T26" fmla="*/ 135 w 195"/>
                    <a:gd name="T27" fmla="*/ 198 h 339"/>
                    <a:gd name="T28" fmla="*/ 142 w 195"/>
                    <a:gd name="T29" fmla="*/ 183 h 339"/>
                    <a:gd name="T30" fmla="*/ 155 w 195"/>
                    <a:gd name="T31" fmla="*/ 152 h 339"/>
                    <a:gd name="T32" fmla="*/ 157 w 195"/>
                    <a:gd name="T33" fmla="*/ 136 h 339"/>
                    <a:gd name="T34" fmla="*/ 166 w 195"/>
                    <a:gd name="T35" fmla="*/ 125 h 339"/>
                    <a:gd name="T36" fmla="*/ 169 w 195"/>
                    <a:gd name="T37" fmla="*/ 110 h 339"/>
                    <a:gd name="T38" fmla="*/ 167 w 195"/>
                    <a:gd name="T39" fmla="*/ 97 h 339"/>
                    <a:gd name="T40" fmla="*/ 173 w 195"/>
                    <a:gd name="T41" fmla="*/ 91 h 339"/>
                    <a:gd name="T42" fmla="*/ 179 w 195"/>
                    <a:gd name="T43" fmla="*/ 102 h 339"/>
                    <a:gd name="T44" fmla="*/ 179 w 195"/>
                    <a:gd name="T45" fmla="*/ 33 h 339"/>
                    <a:gd name="T46" fmla="*/ 174 w 195"/>
                    <a:gd name="T47" fmla="*/ 22 h 339"/>
                    <a:gd name="T48" fmla="*/ 167 w 195"/>
                    <a:gd name="T49" fmla="*/ 9 h 339"/>
                    <a:gd name="T50" fmla="*/ 163 w 195"/>
                    <a:gd name="T51" fmla="*/ 6 h 339"/>
                    <a:gd name="T52" fmla="*/ 155 w 195"/>
                    <a:gd name="T53" fmla="*/ 18 h 339"/>
                    <a:gd name="T54" fmla="*/ 154 w 195"/>
                    <a:gd name="T55" fmla="*/ 29 h 339"/>
                    <a:gd name="T56" fmla="*/ 149 w 195"/>
                    <a:gd name="T57" fmla="*/ 38 h 339"/>
                    <a:gd name="T58" fmla="*/ 138 w 195"/>
                    <a:gd name="T59" fmla="*/ 46 h 339"/>
                    <a:gd name="T60" fmla="*/ 130 w 195"/>
                    <a:gd name="T61" fmla="*/ 47 h 339"/>
                    <a:gd name="T62" fmla="*/ 131 w 195"/>
                    <a:gd name="T63" fmla="*/ 58 h 339"/>
                    <a:gd name="T64" fmla="*/ 124 w 195"/>
                    <a:gd name="T65" fmla="*/ 63 h 339"/>
                    <a:gd name="T66" fmla="*/ 130 w 195"/>
                    <a:gd name="T67" fmla="*/ 71 h 339"/>
                    <a:gd name="T68" fmla="*/ 119 w 195"/>
                    <a:gd name="T69" fmla="*/ 77 h 339"/>
                    <a:gd name="T70" fmla="*/ 114 w 195"/>
                    <a:gd name="T71" fmla="*/ 73 h 339"/>
                    <a:gd name="T72" fmla="*/ 111 w 195"/>
                    <a:gd name="T73" fmla="*/ 87 h 339"/>
                    <a:gd name="T74" fmla="*/ 105 w 195"/>
                    <a:gd name="T75" fmla="*/ 90 h 339"/>
                    <a:gd name="T76" fmla="*/ 97 w 195"/>
                    <a:gd name="T77" fmla="*/ 88 h 339"/>
                    <a:gd name="T78" fmla="*/ 91 w 195"/>
                    <a:gd name="T79" fmla="*/ 98 h 339"/>
                    <a:gd name="T80" fmla="*/ 89 w 195"/>
                    <a:gd name="T81" fmla="*/ 101 h 339"/>
                    <a:gd name="T82" fmla="*/ 73 w 195"/>
                    <a:gd name="T83" fmla="*/ 100 h 339"/>
                    <a:gd name="T84" fmla="*/ 64 w 195"/>
                    <a:gd name="T85" fmla="*/ 104 h 339"/>
                    <a:gd name="T86" fmla="*/ 51 w 195"/>
                    <a:gd name="T87" fmla="*/ 106 h 339"/>
                    <a:gd name="T88" fmla="*/ 44 w 195"/>
                    <a:gd name="T89" fmla="*/ 116 h 339"/>
                    <a:gd name="T90" fmla="*/ 37 w 195"/>
                    <a:gd name="T91" fmla="*/ 129 h 339"/>
                    <a:gd name="T92" fmla="*/ 31 w 195"/>
                    <a:gd name="T93" fmla="*/ 165 h 339"/>
                    <a:gd name="T94" fmla="*/ 33 w 195"/>
                    <a:gd name="T95" fmla="*/ 180 h 339"/>
                    <a:gd name="T96" fmla="*/ 35 w 195"/>
                    <a:gd name="T97" fmla="*/ 192 h 339"/>
                    <a:gd name="T98" fmla="*/ 36 w 195"/>
                    <a:gd name="T99" fmla="*/ 198 h 339"/>
                    <a:gd name="T100" fmla="*/ 29 w 195"/>
                    <a:gd name="T101" fmla="*/ 209 h 339"/>
                    <a:gd name="T102" fmla="*/ 19 w 195"/>
                    <a:gd name="T103" fmla="*/ 224 h 339"/>
                    <a:gd name="T104" fmla="*/ 8 w 195"/>
                    <a:gd name="T105" fmla="*/ 236 h 339"/>
                    <a:gd name="T106" fmla="*/ 2 w 195"/>
                    <a:gd name="T107" fmla="*/ 249 h 339"/>
                    <a:gd name="T108" fmla="*/ 1 w 195"/>
                    <a:gd name="T109" fmla="*/ 261 h 339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95"/>
                    <a:gd name="T166" fmla="*/ 0 h 339"/>
                    <a:gd name="T167" fmla="*/ 195 w 195"/>
                    <a:gd name="T168" fmla="*/ 339 h 339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95" h="339">
                      <a:moveTo>
                        <a:pt x="0" y="264"/>
                      </a:moveTo>
                      <a:cubicBezTo>
                        <a:pt x="1" y="267"/>
                        <a:pt x="1" y="267"/>
                        <a:pt x="1" y="267"/>
                      </a:cubicBezTo>
                      <a:cubicBezTo>
                        <a:pt x="1" y="270"/>
                        <a:pt x="1" y="270"/>
                        <a:pt x="1" y="270"/>
                      </a:cubicBezTo>
                      <a:cubicBezTo>
                        <a:pt x="3" y="273"/>
                        <a:pt x="3" y="273"/>
                        <a:pt x="3" y="273"/>
                      </a:cubicBezTo>
                      <a:cubicBezTo>
                        <a:pt x="5" y="276"/>
                        <a:pt x="5" y="276"/>
                        <a:pt x="5" y="276"/>
                      </a:cubicBezTo>
                      <a:cubicBezTo>
                        <a:pt x="5" y="279"/>
                        <a:pt x="5" y="279"/>
                        <a:pt x="5" y="279"/>
                      </a:cubicBezTo>
                      <a:cubicBezTo>
                        <a:pt x="5" y="283"/>
                        <a:pt x="5" y="283"/>
                        <a:pt x="5" y="283"/>
                      </a:cubicBezTo>
                      <a:cubicBezTo>
                        <a:pt x="8" y="286"/>
                        <a:pt x="8" y="286"/>
                        <a:pt x="8" y="286"/>
                      </a:cubicBezTo>
                      <a:cubicBezTo>
                        <a:pt x="7" y="289"/>
                        <a:pt x="7" y="289"/>
                        <a:pt x="7" y="289"/>
                      </a:cubicBezTo>
                      <a:cubicBezTo>
                        <a:pt x="5" y="292"/>
                        <a:pt x="5" y="292"/>
                        <a:pt x="5" y="292"/>
                      </a:cubicBezTo>
                      <a:cubicBezTo>
                        <a:pt x="4" y="294"/>
                        <a:pt x="4" y="294"/>
                        <a:pt x="4" y="294"/>
                      </a:cubicBezTo>
                      <a:cubicBezTo>
                        <a:pt x="4" y="298"/>
                        <a:pt x="4" y="298"/>
                        <a:pt x="4" y="298"/>
                      </a:cubicBezTo>
                      <a:cubicBezTo>
                        <a:pt x="4" y="300"/>
                        <a:pt x="4" y="300"/>
                        <a:pt x="4" y="300"/>
                      </a:cubicBezTo>
                      <a:cubicBezTo>
                        <a:pt x="3" y="303"/>
                        <a:pt x="3" y="303"/>
                        <a:pt x="3" y="303"/>
                      </a:cubicBezTo>
                      <a:cubicBezTo>
                        <a:pt x="3" y="307"/>
                        <a:pt x="3" y="307"/>
                        <a:pt x="3" y="307"/>
                      </a:cubicBezTo>
                      <a:cubicBezTo>
                        <a:pt x="4" y="309"/>
                        <a:pt x="4" y="309"/>
                        <a:pt x="4" y="309"/>
                      </a:cubicBezTo>
                      <a:cubicBezTo>
                        <a:pt x="6" y="312"/>
                        <a:pt x="6" y="312"/>
                        <a:pt x="6" y="312"/>
                      </a:cubicBezTo>
                      <a:cubicBezTo>
                        <a:pt x="8" y="315"/>
                        <a:pt x="8" y="315"/>
                        <a:pt x="8" y="315"/>
                      </a:cubicBezTo>
                      <a:cubicBezTo>
                        <a:pt x="7" y="318"/>
                        <a:pt x="7" y="318"/>
                        <a:pt x="7" y="318"/>
                      </a:cubicBezTo>
                      <a:cubicBezTo>
                        <a:pt x="9" y="322"/>
                        <a:pt x="9" y="322"/>
                        <a:pt x="9" y="322"/>
                      </a:cubicBezTo>
                      <a:cubicBezTo>
                        <a:pt x="10" y="324"/>
                        <a:pt x="10" y="324"/>
                        <a:pt x="10" y="324"/>
                      </a:cubicBezTo>
                      <a:cubicBezTo>
                        <a:pt x="10" y="325"/>
                        <a:pt x="10" y="325"/>
                        <a:pt x="10" y="325"/>
                      </a:cubicBezTo>
                      <a:cubicBezTo>
                        <a:pt x="13" y="327"/>
                        <a:pt x="13" y="327"/>
                        <a:pt x="13" y="327"/>
                      </a:cubicBezTo>
                      <a:cubicBezTo>
                        <a:pt x="15" y="330"/>
                        <a:pt x="15" y="330"/>
                        <a:pt x="15" y="330"/>
                      </a:cubicBezTo>
                      <a:cubicBezTo>
                        <a:pt x="18" y="331"/>
                        <a:pt x="18" y="331"/>
                        <a:pt x="18" y="331"/>
                      </a:cubicBezTo>
                      <a:cubicBezTo>
                        <a:pt x="20" y="331"/>
                        <a:pt x="20" y="331"/>
                        <a:pt x="20" y="331"/>
                      </a:cubicBezTo>
                      <a:cubicBezTo>
                        <a:pt x="22" y="332"/>
                        <a:pt x="22" y="332"/>
                        <a:pt x="22" y="332"/>
                      </a:cubicBezTo>
                      <a:cubicBezTo>
                        <a:pt x="26" y="333"/>
                        <a:pt x="26" y="333"/>
                        <a:pt x="26" y="333"/>
                      </a:cubicBezTo>
                      <a:cubicBezTo>
                        <a:pt x="28" y="336"/>
                        <a:pt x="28" y="336"/>
                        <a:pt x="28" y="336"/>
                      </a:cubicBezTo>
                      <a:cubicBezTo>
                        <a:pt x="31" y="339"/>
                        <a:pt x="31" y="339"/>
                        <a:pt x="31" y="339"/>
                      </a:cubicBezTo>
                      <a:cubicBezTo>
                        <a:pt x="34" y="339"/>
                        <a:pt x="34" y="339"/>
                        <a:pt x="34" y="339"/>
                      </a:cubicBezTo>
                      <a:cubicBezTo>
                        <a:pt x="37" y="339"/>
                        <a:pt x="37" y="339"/>
                        <a:pt x="37" y="339"/>
                      </a:cubicBezTo>
                      <a:cubicBezTo>
                        <a:pt x="40" y="339"/>
                        <a:pt x="40" y="339"/>
                        <a:pt x="40" y="339"/>
                      </a:cubicBezTo>
                      <a:cubicBezTo>
                        <a:pt x="42" y="338"/>
                        <a:pt x="42" y="338"/>
                        <a:pt x="42" y="338"/>
                      </a:cubicBezTo>
                      <a:cubicBezTo>
                        <a:pt x="45" y="336"/>
                        <a:pt x="45" y="336"/>
                        <a:pt x="45" y="336"/>
                      </a:cubicBezTo>
                      <a:cubicBezTo>
                        <a:pt x="48" y="334"/>
                        <a:pt x="48" y="334"/>
                        <a:pt x="48" y="334"/>
                      </a:cubicBezTo>
                      <a:cubicBezTo>
                        <a:pt x="51" y="333"/>
                        <a:pt x="51" y="333"/>
                        <a:pt x="51" y="333"/>
                      </a:cubicBezTo>
                      <a:cubicBezTo>
                        <a:pt x="54" y="332"/>
                        <a:pt x="54" y="332"/>
                        <a:pt x="54" y="332"/>
                      </a:cubicBezTo>
                      <a:cubicBezTo>
                        <a:pt x="66" y="326"/>
                        <a:pt x="62" y="334"/>
                        <a:pt x="73" y="327"/>
                      </a:cubicBezTo>
                      <a:cubicBezTo>
                        <a:pt x="76" y="326"/>
                        <a:pt x="76" y="326"/>
                        <a:pt x="76" y="326"/>
                      </a:cubicBezTo>
                      <a:cubicBezTo>
                        <a:pt x="78" y="323"/>
                        <a:pt x="78" y="323"/>
                        <a:pt x="78" y="323"/>
                      </a:cubicBezTo>
                      <a:cubicBezTo>
                        <a:pt x="80" y="319"/>
                        <a:pt x="80" y="319"/>
                        <a:pt x="80" y="319"/>
                      </a:cubicBezTo>
                      <a:cubicBezTo>
                        <a:pt x="82" y="317"/>
                        <a:pt x="82" y="317"/>
                        <a:pt x="82" y="317"/>
                      </a:cubicBezTo>
                      <a:cubicBezTo>
                        <a:pt x="84" y="314"/>
                        <a:pt x="84" y="314"/>
                        <a:pt x="84" y="314"/>
                      </a:cubicBezTo>
                      <a:cubicBezTo>
                        <a:pt x="85" y="311"/>
                        <a:pt x="85" y="311"/>
                        <a:pt x="85" y="311"/>
                      </a:cubicBezTo>
                      <a:cubicBezTo>
                        <a:pt x="87" y="304"/>
                        <a:pt x="91" y="301"/>
                        <a:pt x="93" y="295"/>
                      </a:cubicBezTo>
                      <a:cubicBezTo>
                        <a:pt x="94" y="292"/>
                        <a:pt x="94" y="292"/>
                        <a:pt x="94" y="292"/>
                      </a:cubicBezTo>
                      <a:cubicBezTo>
                        <a:pt x="94" y="291"/>
                        <a:pt x="94" y="291"/>
                        <a:pt x="94" y="291"/>
                      </a:cubicBezTo>
                      <a:cubicBezTo>
                        <a:pt x="96" y="289"/>
                        <a:pt x="96" y="289"/>
                        <a:pt x="96" y="289"/>
                      </a:cubicBezTo>
                      <a:cubicBezTo>
                        <a:pt x="97" y="286"/>
                        <a:pt x="97" y="286"/>
                        <a:pt x="97" y="286"/>
                      </a:cubicBezTo>
                      <a:cubicBezTo>
                        <a:pt x="98" y="284"/>
                        <a:pt x="98" y="284"/>
                        <a:pt x="98" y="284"/>
                      </a:cubicBezTo>
                      <a:cubicBezTo>
                        <a:pt x="99" y="281"/>
                        <a:pt x="99" y="281"/>
                        <a:pt x="99" y="281"/>
                      </a:cubicBezTo>
                      <a:cubicBezTo>
                        <a:pt x="102" y="275"/>
                        <a:pt x="103" y="269"/>
                        <a:pt x="106" y="262"/>
                      </a:cubicBezTo>
                      <a:cubicBezTo>
                        <a:pt x="112" y="251"/>
                        <a:pt x="116" y="244"/>
                        <a:pt x="121" y="231"/>
                      </a:cubicBezTo>
                      <a:cubicBezTo>
                        <a:pt x="122" y="228"/>
                        <a:pt x="122" y="228"/>
                        <a:pt x="122" y="228"/>
                      </a:cubicBezTo>
                      <a:cubicBezTo>
                        <a:pt x="122" y="227"/>
                        <a:pt x="122" y="227"/>
                        <a:pt x="122" y="227"/>
                      </a:cubicBezTo>
                      <a:cubicBezTo>
                        <a:pt x="123" y="225"/>
                        <a:pt x="123" y="225"/>
                        <a:pt x="123" y="225"/>
                      </a:cubicBezTo>
                      <a:cubicBezTo>
                        <a:pt x="125" y="222"/>
                        <a:pt x="125" y="222"/>
                        <a:pt x="125" y="222"/>
                      </a:cubicBezTo>
                      <a:cubicBezTo>
                        <a:pt x="126" y="219"/>
                        <a:pt x="126" y="219"/>
                        <a:pt x="126" y="219"/>
                      </a:cubicBezTo>
                      <a:cubicBezTo>
                        <a:pt x="127" y="216"/>
                        <a:pt x="127" y="216"/>
                        <a:pt x="127" y="216"/>
                      </a:cubicBezTo>
                      <a:cubicBezTo>
                        <a:pt x="128" y="213"/>
                        <a:pt x="128" y="213"/>
                        <a:pt x="128" y="213"/>
                      </a:cubicBezTo>
                      <a:cubicBezTo>
                        <a:pt x="129" y="212"/>
                        <a:pt x="129" y="212"/>
                        <a:pt x="129" y="212"/>
                      </a:cubicBezTo>
                      <a:cubicBezTo>
                        <a:pt x="130" y="209"/>
                        <a:pt x="130" y="209"/>
                        <a:pt x="130" y="209"/>
                      </a:cubicBezTo>
                      <a:cubicBezTo>
                        <a:pt x="132" y="206"/>
                        <a:pt x="132" y="206"/>
                        <a:pt x="132" y="206"/>
                      </a:cubicBezTo>
                      <a:cubicBezTo>
                        <a:pt x="133" y="203"/>
                        <a:pt x="133" y="203"/>
                        <a:pt x="133" y="203"/>
                      </a:cubicBezTo>
                      <a:cubicBezTo>
                        <a:pt x="133" y="203"/>
                        <a:pt x="133" y="203"/>
                        <a:pt x="133" y="203"/>
                      </a:cubicBezTo>
                      <a:cubicBezTo>
                        <a:pt x="133" y="202"/>
                        <a:pt x="133" y="202"/>
                        <a:pt x="133" y="202"/>
                      </a:cubicBezTo>
                      <a:cubicBezTo>
                        <a:pt x="134" y="202"/>
                        <a:pt x="134" y="202"/>
                        <a:pt x="134" y="202"/>
                      </a:cubicBezTo>
                      <a:cubicBezTo>
                        <a:pt x="134" y="201"/>
                        <a:pt x="134" y="201"/>
                        <a:pt x="134" y="201"/>
                      </a:cubicBezTo>
                      <a:cubicBezTo>
                        <a:pt x="135" y="198"/>
                        <a:pt x="135" y="198"/>
                        <a:pt x="135" y="198"/>
                      </a:cubicBezTo>
                      <a:cubicBezTo>
                        <a:pt x="136" y="195"/>
                        <a:pt x="136" y="195"/>
                        <a:pt x="136" y="195"/>
                      </a:cubicBezTo>
                      <a:cubicBezTo>
                        <a:pt x="138" y="192"/>
                        <a:pt x="138" y="192"/>
                        <a:pt x="138" y="192"/>
                      </a:cubicBezTo>
                      <a:cubicBezTo>
                        <a:pt x="139" y="189"/>
                        <a:pt x="139" y="189"/>
                        <a:pt x="139" y="189"/>
                      </a:cubicBezTo>
                      <a:cubicBezTo>
                        <a:pt x="141" y="186"/>
                        <a:pt x="141" y="186"/>
                        <a:pt x="141" y="186"/>
                      </a:cubicBezTo>
                      <a:cubicBezTo>
                        <a:pt x="142" y="183"/>
                        <a:pt x="142" y="183"/>
                        <a:pt x="142" y="183"/>
                      </a:cubicBezTo>
                      <a:cubicBezTo>
                        <a:pt x="145" y="176"/>
                        <a:pt x="149" y="169"/>
                        <a:pt x="152" y="163"/>
                      </a:cubicBezTo>
                      <a:cubicBezTo>
                        <a:pt x="153" y="159"/>
                        <a:pt x="153" y="159"/>
                        <a:pt x="153" y="159"/>
                      </a:cubicBezTo>
                      <a:cubicBezTo>
                        <a:pt x="155" y="157"/>
                        <a:pt x="155" y="157"/>
                        <a:pt x="155" y="157"/>
                      </a:cubicBezTo>
                      <a:cubicBezTo>
                        <a:pt x="154" y="155"/>
                        <a:pt x="154" y="155"/>
                        <a:pt x="154" y="155"/>
                      </a:cubicBezTo>
                      <a:cubicBezTo>
                        <a:pt x="155" y="152"/>
                        <a:pt x="155" y="152"/>
                        <a:pt x="155" y="152"/>
                      </a:cubicBezTo>
                      <a:cubicBezTo>
                        <a:pt x="157" y="148"/>
                        <a:pt x="157" y="148"/>
                        <a:pt x="157" y="148"/>
                      </a:cubicBezTo>
                      <a:cubicBezTo>
                        <a:pt x="157" y="145"/>
                        <a:pt x="157" y="145"/>
                        <a:pt x="157" y="145"/>
                      </a:cubicBezTo>
                      <a:cubicBezTo>
                        <a:pt x="157" y="142"/>
                        <a:pt x="157" y="142"/>
                        <a:pt x="157" y="142"/>
                      </a:cubicBezTo>
                      <a:cubicBezTo>
                        <a:pt x="157" y="139"/>
                        <a:pt x="157" y="139"/>
                        <a:pt x="157" y="139"/>
                      </a:cubicBezTo>
                      <a:cubicBezTo>
                        <a:pt x="157" y="136"/>
                        <a:pt x="157" y="136"/>
                        <a:pt x="157" y="136"/>
                      </a:cubicBezTo>
                      <a:cubicBezTo>
                        <a:pt x="158" y="133"/>
                        <a:pt x="158" y="133"/>
                        <a:pt x="158" y="133"/>
                      </a:cubicBezTo>
                      <a:cubicBezTo>
                        <a:pt x="159" y="131"/>
                        <a:pt x="159" y="131"/>
                        <a:pt x="159" y="131"/>
                      </a:cubicBezTo>
                      <a:cubicBezTo>
                        <a:pt x="161" y="128"/>
                        <a:pt x="161" y="128"/>
                        <a:pt x="161" y="128"/>
                      </a:cubicBezTo>
                      <a:cubicBezTo>
                        <a:pt x="163" y="125"/>
                        <a:pt x="163" y="125"/>
                        <a:pt x="163" y="125"/>
                      </a:cubicBezTo>
                      <a:cubicBezTo>
                        <a:pt x="166" y="125"/>
                        <a:pt x="166" y="125"/>
                        <a:pt x="166" y="125"/>
                      </a:cubicBezTo>
                      <a:cubicBezTo>
                        <a:pt x="165" y="122"/>
                        <a:pt x="165" y="122"/>
                        <a:pt x="165" y="122"/>
                      </a:cubicBezTo>
                      <a:cubicBezTo>
                        <a:pt x="168" y="118"/>
                        <a:pt x="168" y="118"/>
                        <a:pt x="168" y="118"/>
                      </a:cubicBezTo>
                      <a:cubicBezTo>
                        <a:pt x="169" y="116"/>
                        <a:pt x="169" y="116"/>
                        <a:pt x="169" y="116"/>
                      </a:cubicBezTo>
                      <a:cubicBezTo>
                        <a:pt x="169" y="112"/>
                        <a:pt x="169" y="112"/>
                        <a:pt x="169" y="112"/>
                      </a:cubicBezTo>
                      <a:cubicBezTo>
                        <a:pt x="169" y="110"/>
                        <a:pt x="169" y="110"/>
                        <a:pt x="169" y="110"/>
                      </a:cubicBezTo>
                      <a:cubicBezTo>
                        <a:pt x="167" y="107"/>
                        <a:pt x="167" y="107"/>
                        <a:pt x="167" y="107"/>
                      </a:cubicBezTo>
                      <a:cubicBezTo>
                        <a:pt x="167" y="106"/>
                        <a:pt x="167" y="106"/>
                        <a:pt x="167" y="106"/>
                      </a:cubicBezTo>
                      <a:cubicBezTo>
                        <a:pt x="166" y="103"/>
                        <a:pt x="166" y="103"/>
                        <a:pt x="166" y="103"/>
                      </a:cubicBezTo>
                      <a:cubicBezTo>
                        <a:pt x="168" y="100"/>
                        <a:pt x="168" y="100"/>
                        <a:pt x="168" y="100"/>
                      </a:cubicBezTo>
                      <a:cubicBezTo>
                        <a:pt x="167" y="97"/>
                        <a:pt x="167" y="97"/>
                        <a:pt x="167" y="97"/>
                      </a:cubicBezTo>
                      <a:cubicBezTo>
                        <a:pt x="167" y="95"/>
                        <a:pt x="167" y="95"/>
                        <a:pt x="167" y="95"/>
                      </a:cubicBezTo>
                      <a:cubicBezTo>
                        <a:pt x="167" y="91"/>
                        <a:pt x="167" y="91"/>
                        <a:pt x="167" y="91"/>
                      </a:cubicBezTo>
                      <a:cubicBezTo>
                        <a:pt x="170" y="89"/>
                        <a:pt x="170" y="89"/>
                        <a:pt x="170" y="89"/>
                      </a:cubicBezTo>
                      <a:cubicBezTo>
                        <a:pt x="170" y="89"/>
                        <a:pt x="170" y="89"/>
                        <a:pt x="170" y="89"/>
                      </a:cubicBezTo>
                      <a:cubicBezTo>
                        <a:pt x="173" y="91"/>
                        <a:pt x="173" y="91"/>
                        <a:pt x="173" y="91"/>
                      </a:cubicBezTo>
                      <a:cubicBezTo>
                        <a:pt x="174" y="94"/>
                        <a:pt x="174" y="94"/>
                        <a:pt x="174" y="94"/>
                      </a:cubicBezTo>
                      <a:cubicBezTo>
                        <a:pt x="174" y="97"/>
                        <a:pt x="174" y="97"/>
                        <a:pt x="174" y="97"/>
                      </a:cubicBezTo>
                      <a:cubicBezTo>
                        <a:pt x="175" y="98"/>
                        <a:pt x="175" y="98"/>
                        <a:pt x="175" y="98"/>
                      </a:cubicBezTo>
                      <a:cubicBezTo>
                        <a:pt x="177" y="101"/>
                        <a:pt x="177" y="101"/>
                        <a:pt x="177" y="101"/>
                      </a:cubicBezTo>
                      <a:cubicBezTo>
                        <a:pt x="179" y="102"/>
                        <a:pt x="179" y="102"/>
                        <a:pt x="179" y="102"/>
                      </a:cubicBezTo>
                      <a:cubicBezTo>
                        <a:pt x="195" y="78"/>
                        <a:pt x="180" y="85"/>
                        <a:pt x="183" y="62"/>
                      </a:cubicBezTo>
                      <a:cubicBezTo>
                        <a:pt x="182" y="54"/>
                        <a:pt x="184" y="50"/>
                        <a:pt x="181" y="42"/>
                      </a:cubicBezTo>
                      <a:cubicBezTo>
                        <a:pt x="181" y="39"/>
                        <a:pt x="181" y="39"/>
                        <a:pt x="181" y="39"/>
                      </a:cubicBezTo>
                      <a:cubicBezTo>
                        <a:pt x="180" y="36"/>
                        <a:pt x="180" y="36"/>
                        <a:pt x="180" y="36"/>
                      </a:cubicBezTo>
                      <a:cubicBezTo>
                        <a:pt x="179" y="33"/>
                        <a:pt x="179" y="33"/>
                        <a:pt x="179" y="33"/>
                      </a:cubicBezTo>
                      <a:cubicBezTo>
                        <a:pt x="179" y="32"/>
                        <a:pt x="179" y="32"/>
                        <a:pt x="179" y="32"/>
                      </a:cubicBezTo>
                      <a:cubicBezTo>
                        <a:pt x="180" y="29"/>
                        <a:pt x="180" y="29"/>
                        <a:pt x="180" y="29"/>
                      </a:cubicBezTo>
                      <a:cubicBezTo>
                        <a:pt x="179" y="26"/>
                        <a:pt x="179" y="26"/>
                        <a:pt x="179" y="26"/>
                      </a:cubicBezTo>
                      <a:cubicBezTo>
                        <a:pt x="177" y="23"/>
                        <a:pt x="177" y="23"/>
                        <a:pt x="177" y="23"/>
                      </a:cubicBezTo>
                      <a:cubicBezTo>
                        <a:pt x="174" y="22"/>
                        <a:pt x="174" y="22"/>
                        <a:pt x="174" y="22"/>
                      </a:cubicBezTo>
                      <a:cubicBezTo>
                        <a:pt x="174" y="19"/>
                        <a:pt x="174" y="19"/>
                        <a:pt x="174" y="19"/>
                      </a:cubicBezTo>
                      <a:cubicBezTo>
                        <a:pt x="172" y="16"/>
                        <a:pt x="172" y="16"/>
                        <a:pt x="172" y="16"/>
                      </a:cubicBezTo>
                      <a:cubicBezTo>
                        <a:pt x="172" y="13"/>
                        <a:pt x="172" y="13"/>
                        <a:pt x="172" y="13"/>
                      </a:cubicBezTo>
                      <a:cubicBezTo>
                        <a:pt x="170" y="10"/>
                        <a:pt x="170" y="10"/>
                        <a:pt x="170" y="10"/>
                      </a:cubicBezTo>
                      <a:cubicBezTo>
                        <a:pt x="167" y="9"/>
                        <a:pt x="167" y="9"/>
                        <a:pt x="167" y="9"/>
                      </a:cubicBezTo>
                      <a:cubicBezTo>
                        <a:pt x="165" y="6"/>
                        <a:pt x="165" y="6"/>
                        <a:pt x="165" y="6"/>
                      </a:cubicBezTo>
                      <a:cubicBezTo>
                        <a:pt x="168" y="3"/>
                        <a:pt x="168" y="3"/>
                        <a:pt x="168" y="3"/>
                      </a:cubicBezTo>
                      <a:cubicBezTo>
                        <a:pt x="166" y="0"/>
                        <a:pt x="166" y="0"/>
                        <a:pt x="166" y="0"/>
                      </a:cubicBezTo>
                      <a:cubicBezTo>
                        <a:pt x="165" y="3"/>
                        <a:pt x="165" y="3"/>
                        <a:pt x="165" y="3"/>
                      </a:cubicBezTo>
                      <a:cubicBezTo>
                        <a:pt x="163" y="6"/>
                        <a:pt x="163" y="6"/>
                        <a:pt x="163" y="6"/>
                      </a:cubicBezTo>
                      <a:cubicBezTo>
                        <a:pt x="161" y="9"/>
                        <a:pt x="161" y="9"/>
                        <a:pt x="161" y="9"/>
                      </a:cubicBezTo>
                      <a:cubicBezTo>
                        <a:pt x="158" y="11"/>
                        <a:pt x="158" y="11"/>
                        <a:pt x="158" y="11"/>
                      </a:cubicBezTo>
                      <a:cubicBezTo>
                        <a:pt x="155" y="12"/>
                        <a:pt x="155" y="12"/>
                        <a:pt x="155" y="12"/>
                      </a:cubicBezTo>
                      <a:cubicBezTo>
                        <a:pt x="155" y="15"/>
                        <a:pt x="155" y="15"/>
                        <a:pt x="155" y="15"/>
                      </a:cubicBezTo>
                      <a:cubicBezTo>
                        <a:pt x="155" y="18"/>
                        <a:pt x="155" y="18"/>
                        <a:pt x="155" y="18"/>
                      </a:cubicBezTo>
                      <a:cubicBezTo>
                        <a:pt x="156" y="21"/>
                        <a:pt x="156" y="21"/>
                        <a:pt x="156" y="21"/>
                      </a:cubicBezTo>
                      <a:cubicBezTo>
                        <a:pt x="157" y="24"/>
                        <a:pt x="157" y="24"/>
                        <a:pt x="157" y="24"/>
                      </a:cubicBezTo>
                      <a:cubicBezTo>
                        <a:pt x="155" y="26"/>
                        <a:pt x="155" y="26"/>
                        <a:pt x="155" y="26"/>
                      </a:cubicBezTo>
                      <a:cubicBezTo>
                        <a:pt x="155" y="27"/>
                        <a:pt x="155" y="27"/>
                        <a:pt x="155" y="27"/>
                      </a:cubicBezTo>
                      <a:cubicBezTo>
                        <a:pt x="154" y="29"/>
                        <a:pt x="154" y="29"/>
                        <a:pt x="154" y="29"/>
                      </a:cubicBezTo>
                      <a:cubicBezTo>
                        <a:pt x="154" y="29"/>
                        <a:pt x="154" y="29"/>
                        <a:pt x="154" y="29"/>
                      </a:cubicBezTo>
                      <a:cubicBezTo>
                        <a:pt x="153" y="31"/>
                        <a:pt x="153" y="31"/>
                        <a:pt x="153" y="31"/>
                      </a:cubicBezTo>
                      <a:cubicBezTo>
                        <a:pt x="154" y="34"/>
                        <a:pt x="154" y="34"/>
                        <a:pt x="154" y="34"/>
                      </a:cubicBezTo>
                      <a:cubicBezTo>
                        <a:pt x="152" y="36"/>
                        <a:pt x="152" y="36"/>
                        <a:pt x="152" y="36"/>
                      </a:cubicBezTo>
                      <a:cubicBezTo>
                        <a:pt x="149" y="38"/>
                        <a:pt x="149" y="38"/>
                        <a:pt x="149" y="38"/>
                      </a:cubicBezTo>
                      <a:cubicBezTo>
                        <a:pt x="146" y="37"/>
                        <a:pt x="146" y="37"/>
                        <a:pt x="146" y="3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1" y="43"/>
                        <a:pt x="141" y="43"/>
                        <a:pt x="141" y="43"/>
                      </a:cubicBezTo>
                      <a:cubicBezTo>
                        <a:pt x="141" y="46"/>
                        <a:pt x="141" y="46"/>
                        <a:pt x="141" y="46"/>
                      </a:cubicBezTo>
                      <a:cubicBezTo>
                        <a:pt x="138" y="46"/>
                        <a:pt x="138" y="46"/>
                        <a:pt x="138" y="46"/>
                      </a:cubicBezTo>
                      <a:cubicBezTo>
                        <a:pt x="137" y="44"/>
                        <a:pt x="137" y="44"/>
                        <a:pt x="137" y="44"/>
                      </a:cubicBezTo>
                      <a:cubicBezTo>
                        <a:pt x="135" y="40"/>
                        <a:pt x="135" y="40"/>
                        <a:pt x="135" y="40"/>
                      </a:cubicBezTo>
                      <a:cubicBezTo>
                        <a:pt x="132" y="41"/>
                        <a:pt x="132" y="41"/>
                        <a:pt x="132" y="41"/>
                      </a:cubicBezTo>
                      <a:cubicBezTo>
                        <a:pt x="130" y="44"/>
                        <a:pt x="130" y="44"/>
                        <a:pt x="130" y="44"/>
                      </a:cubicBezTo>
                      <a:cubicBezTo>
                        <a:pt x="130" y="47"/>
                        <a:pt x="130" y="47"/>
                        <a:pt x="130" y="47"/>
                      </a:cubicBezTo>
                      <a:cubicBezTo>
                        <a:pt x="132" y="50"/>
                        <a:pt x="132" y="50"/>
                        <a:pt x="132" y="50"/>
                      </a:cubicBezTo>
                      <a:cubicBezTo>
                        <a:pt x="132" y="53"/>
                        <a:pt x="132" y="53"/>
                        <a:pt x="132" y="53"/>
                      </a:cubicBezTo>
                      <a:cubicBezTo>
                        <a:pt x="133" y="54"/>
                        <a:pt x="133" y="54"/>
                        <a:pt x="133" y="54"/>
                      </a:cubicBezTo>
                      <a:cubicBezTo>
                        <a:pt x="133" y="55"/>
                        <a:pt x="133" y="55"/>
                        <a:pt x="133" y="55"/>
                      </a:cubicBezTo>
                      <a:cubicBezTo>
                        <a:pt x="131" y="58"/>
                        <a:pt x="131" y="58"/>
                        <a:pt x="131" y="58"/>
                      </a:cubicBezTo>
                      <a:cubicBezTo>
                        <a:pt x="131" y="55"/>
                        <a:pt x="131" y="55"/>
                        <a:pt x="131" y="55"/>
                      </a:cubicBezTo>
                      <a:cubicBezTo>
                        <a:pt x="130" y="58"/>
                        <a:pt x="130" y="58"/>
                        <a:pt x="130" y="58"/>
                      </a:cubicBezTo>
                      <a:cubicBezTo>
                        <a:pt x="127" y="57"/>
                        <a:pt x="127" y="57"/>
                        <a:pt x="127" y="57"/>
                      </a:cubicBezTo>
                      <a:cubicBezTo>
                        <a:pt x="126" y="60"/>
                        <a:pt x="126" y="60"/>
                        <a:pt x="126" y="60"/>
                      </a:cubicBezTo>
                      <a:cubicBezTo>
                        <a:pt x="124" y="63"/>
                        <a:pt x="124" y="63"/>
                        <a:pt x="124" y="63"/>
                      </a:cubicBezTo>
                      <a:cubicBezTo>
                        <a:pt x="125" y="66"/>
                        <a:pt x="125" y="66"/>
                        <a:pt x="125" y="66"/>
                      </a:cubicBezTo>
                      <a:cubicBezTo>
                        <a:pt x="128" y="67"/>
                        <a:pt x="128" y="67"/>
                        <a:pt x="128" y="67"/>
                      </a:cubicBezTo>
                      <a:cubicBezTo>
                        <a:pt x="131" y="67"/>
                        <a:pt x="131" y="67"/>
                        <a:pt x="131" y="67"/>
                      </a:cubicBezTo>
                      <a:cubicBezTo>
                        <a:pt x="131" y="68"/>
                        <a:pt x="131" y="68"/>
                        <a:pt x="131" y="68"/>
                      </a:cubicBezTo>
                      <a:cubicBezTo>
                        <a:pt x="130" y="71"/>
                        <a:pt x="130" y="71"/>
                        <a:pt x="130" y="71"/>
                      </a:cubicBezTo>
                      <a:cubicBezTo>
                        <a:pt x="128" y="68"/>
                        <a:pt x="128" y="68"/>
                        <a:pt x="128" y="68"/>
                      </a:cubicBezTo>
                      <a:cubicBezTo>
                        <a:pt x="125" y="68"/>
                        <a:pt x="125" y="68"/>
                        <a:pt x="125" y="68"/>
                      </a:cubicBezTo>
                      <a:cubicBezTo>
                        <a:pt x="123" y="71"/>
                        <a:pt x="123" y="71"/>
                        <a:pt x="123" y="71"/>
                      </a:cubicBezTo>
                      <a:cubicBezTo>
                        <a:pt x="121" y="74"/>
                        <a:pt x="121" y="74"/>
                        <a:pt x="121" y="74"/>
                      </a:cubicBezTo>
                      <a:cubicBezTo>
                        <a:pt x="119" y="77"/>
                        <a:pt x="119" y="77"/>
                        <a:pt x="119" y="77"/>
                      </a:cubicBezTo>
                      <a:cubicBezTo>
                        <a:pt x="116" y="79"/>
                        <a:pt x="116" y="79"/>
                        <a:pt x="116" y="79"/>
                      </a:cubicBezTo>
                      <a:cubicBezTo>
                        <a:pt x="117" y="76"/>
                        <a:pt x="117" y="76"/>
                        <a:pt x="117" y="76"/>
                      </a:cubicBezTo>
                      <a:cubicBezTo>
                        <a:pt x="119" y="73"/>
                        <a:pt x="119" y="73"/>
                        <a:pt x="119" y="73"/>
                      </a:cubicBezTo>
                      <a:cubicBezTo>
                        <a:pt x="117" y="70"/>
                        <a:pt x="117" y="70"/>
                        <a:pt x="117" y="70"/>
                      </a:cubicBezTo>
                      <a:cubicBezTo>
                        <a:pt x="114" y="73"/>
                        <a:pt x="114" y="73"/>
                        <a:pt x="114" y="73"/>
                      </a:cubicBezTo>
                      <a:cubicBezTo>
                        <a:pt x="113" y="76"/>
                        <a:pt x="113" y="76"/>
                        <a:pt x="113" y="76"/>
                      </a:cubicBezTo>
                      <a:cubicBezTo>
                        <a:pt x="111" y="79"/>
                        <a:pt x="111" y="79"/>
                        <a:pt x="111" y="79"/>
                      </a:cubicBezTo>
                      <a:cubicBezTo>
                        <a:pt x="108" y="81"/>
                        <a:pt x="108" y="81"/>
                        <a:pt x="108" y="81"/>
                      </a:cubicBezTo>
                      <a:cubicBezTo>
                        <a:pt x="110" y="84"/>
                        <a:pt x="110" y="84"/>
                        <a:pt x="110" y="84"/>
                      </a:cubicBezTo>
                      <a:cubicBezTo>
                        <a:pt x="111" y="87"/>
                        <a:pt x="111" y="87"/>
                        <a:pt x="111" y="87"/>
                      </a:cubicBezTo>
                      <a:cubicBezTo>
                        <a:pt x="110" y="89"/>
                        <a:pt x="110" y="89"/>
                        <a:pt x="110" y="89"/>
                      </a:cubicBezTo>
                      <a:cubicBezTo>
                        <a:pt x="109" y="88"/>
                        <a:pt x="109" y="88"/>
                        <a:pt x="109" y="88"/>
                      </a:cubicBezTo>
                      <a:cubicBezTo>
                        <a:pt x="108" y="89"/>
                        <a:pt x="108" y="89"/>
                        <a:pt x="108" y="89"/>
                      </a:cubicBezTo>
                      <a:cubicBezTo>
                        <a:pt x="108" y="89"/>
                        <a:pt x="108" y="89"/>
                        <a:pt x="108" y="89"/>
                      </a:cubicBezTo>
                      <a:cubicBezTo>
                        <a:pt x="105" y="90"/>
                        <a:pt x="105" y="90"/>
                        <a:pt x="105" y="90"/>
                      </a:cubicBezTo>
                      <a:cubicBezTo>
                        <a:pt x="106" y="87"/>
                        <a:pt x="106" y="87"/>
                        <a:pt x="106" y="87"/>
                      </a:cubicBezTo>
                      <a:cubicBezTo>
                        <a:pt x="106" y="84"/>
                        <a:pt x="106" y="84"/>
                        <a:pt x="106" y="84"/>
                      </a:cubicBezTo>
                      <a:cubicBezTo>
                        <a:pt x="103" y="83"/>
                        <a:pt x="103" y="83"/>
                        <a:pt x="103" y="83"/>
                      </a:cubicBezTo>
                      <a:cubicBezTo>
                        <a:pt x="100" y="85"/>
                        <a:pt x="100" y="85"/>
                        <a:pt x="100" y="85"/>
                      </a:cubicBezTo>
                      <a:cubicBezTo>
                        <a:pt x="97" y="88"/>
                        <a:pt x="97" y="88"/>
                        <a:pt x="97" y="88"/>
                      </a:cubicBezTo>
                      <a:cubicBezTo>
                        <a:pt x="94" y="90"/>
                        <a:pt x="94" y="90"/>
                        <a:pt x="94" y="90"/>
                      </a:cubicBezTo>
                      <a:cubicBezTo>
                        <a:pt x="91" y="92"/>
                        <a:pt x="91" y="92"/>
                        <a:pt x="91" y="92"/>
                      </a:cubicBezTo>
                      <a:cubicBezTo>
                        <a:pt x="89" y="95"/>
                        <a:pt x="89" y="95"/>
                        <a:pt x="89" y="95"/>
                      </a:cubicBezTo>
                      <a:cubicBezTo>
                        <a:pt x="89" y="98"/>
                        <a:pt x="89" y="98"/>
                        <a:pt x="89" y="98"/>
                      </a:cubicBezTo>
                      <a:cubicBezTo>
                        <a:pt x="91" y="98"/>
                        <a:pt x="91" y="98"/>
                        <a:pt x="91" y="98"/>
                      </a:cubicBezTo>
                      <a:cubicBezTo>
                        <a:pt x="92" y="101"/>
                        <a:pt x="92" y="101"/>
                        <a:pt x="92" y="101"/>
                      </a:cubicBezTo>
                      <a:cubicBezTo>
                        <a:pt x="91" y="101"/>
                        <a:pt x="91" y="101"/>
                        <a:pt x="91" y="101"/>
                      </a:cubicBezTo>
                      <a:cubicBezTo>
                        <a:pt x="90" y="101"/>
                        <a:pt x="90" y="101"/>
                        <a:pt x="90" y="101"/>
                      </a:cubicBezTo>
                      <a:cubicBezTo>
                        <a:pt x="90" y="101"/>
                        <a:pt x="90" y="101"/>
                        <a:pt x="90" y="101"/>
                      </a:cubicBezTo>
                      <a:cubicBezTo>
                        <a:pt x="89" y="101"/>
                        <a:pt x="89" y="101"/>
                        <a:pt x="89" y="101"/>
                      </a:cubicBezTo>
                      <a:cubicBezTo>
                        <a:pt x="88" y="101"/>
                        <a:pt x="88" y="101"/>
                        <a:pt x="88" y="101"/>
                      </a:cubicBezTo>
                      <a:cubicBezTo>
                        <a:pt x="86" y="97"/>
                        <a:pt x="86" y="97"/>
                        <a:pt x="86" y="97"/>
                      </a:cubicBezTo>
                      <a:cubicBezTo>
                        <a:pt x="87" y="95"/>
                        <a:pt x="87" y="95"/>
                        <a:pt x="87" y="95"/>
                      </a:cubicBezTo>
                      <a:cubicBezTo>
                        <a:pt x="81" y="95"/>
                        <a:pt x="82" y="98"/>
                        <a:pt x="74" y="97"/>
                      </a:cubicBezTo>
                      <a:cubicBezTo>
                        <a:pt x="73" y="100"/>
                        <a:pt x="73" y="100"/>
                        <a:pt x="73" y="100"/>
                      </a:cubicBezTo>
                      <a:cubicBezTo>
                        <a:pt x="73" y="103"/>
                        <a:pt x="73" y="103"/>
                        <a:pt x="73" y="103"/>
                      </a:cubicBezTo>
                      <a:cubicBezTo>
                        <a:pt x="69" y="101"/>
                        <a:pt x="69" y="101"/>
                        <a:pt x="69" y="101"/>
                      </a:cubicBezTo>
                      <a:cubicBezTo>
                        <a:pt x="67" y="101"/>
                        <a:pt x="67" y="101"/>
                        <a:pt x="67" y="101"/>
                      </a:cubicBezTo>
                      <a:cubicBezTo>
                        <a:pt x="66" y="104"/>
                        <a:pt x="66" y="104"/>
                        <a:pt x="66" y="104"/>
                      </a:cubicBezTo>
                      <a:cubicBezTo>
                        <a:pt x="64" y="104"/>
                        <a:pt x="64" y="104"/>
                        <a:pt x="64" y="104"/>
                      </a:cubicBezTo>
                      <a:cubicBezTo>
                        <a:pt x="62" y="101"/>
                        <a:pt x="62" y="101"/>
                        <a:pt x="62" y="101"/>
                      </a:cubicBezTo>
                      <a:cubicBezTo>
                        <a:pt x="60" y="103"/>
                        <a:pt x="60" y="103"/>
                        <a:pt x="60" y="103"/>
                      </a:cubicBezTo>
                      <a:cubicBezTo>
                        <a:pt x="56" y="106"/>
                        <a:pt x="56" y="106"/>
                        <a:pt x="56" y="106"/>
                      </a:cubicBezTo>
                      <a:cubicBezTo>
                        <a:pt x="54" y="107"/>
                        <a:pt x="54" y="107"/>
                        <a:pt x="54" y="107"/>
                      </a:cubicBezTo>
                      <a:cubicBezTo>
                        <a:pt x="51" y="106"/>
                        <a:pt x="51" y="106"/>
                        <a:pt x="51" y="106"/>
                      </a:cubicBezTo>
                      <a:cubicBezTo>
                        <a:pt x="48" y="106"/>
                        <a:pt x="48" y="106"/>
                        <a:pt x="48" y="106"/>
                      </a:cubicBezTo>
                      <a:cubicBezTo>
                        <a:pt x="45" y="107"/>
                        <a:pt x="45" y="107"/>
                        <a:pt x="45" y="107"/>
                      </a:cubicBezTo>
                      <a:cubicBezTo>
                        <a:pt x="43" y="110"/>
                        <a:pt x="43" y="110"/>
                        <a:pt x="43" y="110"/>
                      </a:cubicBezTo>
                      <a:cubicBezTo>
                        <a:pt x="44" y="113"/>
                        <a:pt x="44" y="113"/>
                        <a:pt x="44" y="113"/>
                      </a:cubicBezTo>
                      <a:cubicBezTo>
                        <a:pt x="44" y="116"/>
                        <a:pt x="44" y="116"/>
                        <a:pt x="44" y="116"/>
                      </a:cubicBezTo>
                      <a:cubicBezTo>
                        <a:pt x="43" y="117"/>
                        <a:pt x="43" y="117"/>
                        <a:pt x="43" y="117"/>
                      </a:cubicBezTo>
                      <a:cubicBezTo>
                        <a:pt x="42" y="120"/>
                        <a:pt x="42" y="120"/>
                        <a:pt x="42" y="120"/>
                      </a:cubicBezTo>
                      <a:cubicBezTo>
                        <a:pt x="40" y="123"/>
                        <a:pt x="40" y="123"/>
                        <a:pt x="40" y="123"/>
                      </a:cubicBezTo>
                      <a:cubicBezTo>
                        <a:pt x="38" y="126"/>
                        <a:pt x="38" y="126"/>
                        <a:pt x="38" y="126"/>
                      </a:cubicBezTo>
                      <a:cubicBezTo>
                        <a:pt x="37" y="129"/>
                        <a:pt x="37" y="129"/>
                        <a:pt x="37" y="129"/>
                      </a:cubicBezTo>
                      <a:cubicBezTo>
                        <a:pt x="22" y="145"/>
                        <a:pt x="34" y="137"/>
                        <a:pt x="30" y="152"/>
                      </a:cubicBezTo>
                      <a:cubicBezTo>
                        <a:pt x="30" y="155"/>
                        <a:pt x="30" y="155"/>
                        <a:pt x="30" y="155"/>
                      </a:cubicBezTo>
                      <a:cubicBezTo>
                        <a:pt x="30" y="159"/>
                        <a:pt x="30" y="159"/>
                        <a:pt x="30" y="159"/>
                      </a:cubicBezTo>
                      <a:cubicBezTo>
                        <a:pt x="30" y="161"/>
                        <a:pt x="30" y="161"/>
                        <a:pt x="30" y="161"/>
                      </a:cubicBezTo>
                      <a:cubicBezTo>
                        <a:pt x="31" y="165"/>
                        <a:pt x="31" y="165"/>
                        <a:pt x="31" y="165"/>
                      </a:cubicBezTo>
                      <a:cubicBezTo>
                        <a:pt x="33" y="168"/>
                        <a:pt x="33" y="168"/>
                        <a:pt x="33" y="168"/>
                      </a:cubicBezTo>
                      <a:cubicBezTo>
                        <a:pt x="33" y="171"/>
                        <a:pt x="33" y="171"/>
                        <a:pt x="33" y="171"/>
                      </a:cubicBezTo>
                      <a:cubicBezTo>
                        <a:pt x="33" y="174"/>
                        <a:pt x="33" y="174"/>
                        <a:pt x="33" y="174"/>
                      </a:cubicBezTo>
                      <a:cubicBezTo>
                        <a:pt x="33" y="177"/>
                        <a:pt x="33" y="177"/>
                        <a:pt x="33" y="177"/>
                      </a:cubicBezTo>
                      <a:cubicBezTo>
                        <a:pt x="33" y="180"/>
                        <a:pt x="33" y="180"/>
                        <a:pt x="33" y="180"/>
                      </a:cubicBezTo>
                      <a:cubicBezTo>
                        <a:pt x="34" y="181"/>
                        <a:pt x="34" y="181"/>
                        <a:pt x="34" y="181"/>
                      </a:cubicBezTo>
                      <a:cubicBezTo>
                        <a:pt x="35" y="184"/>
                        <a:pt x="35" y="184"/>
                        <a:pt x="35" y="184"/>
                      </a:cubicBezTo>
                      <a:cubicBezTo>
                        <a:pt x="37" y="187"/>
                        <a:pt x="37" y="187"/>
                        <a:pt x="37" y="187"/>
                      </a:cubicBezTo>
                      <a:cubicBezTo>
                        <a:pt x="36" y="190"/>
                        <a:pt x="36" y="190"/>
                        <a:pt x="36" y="190"/>
                      </a:cubicBezTo>
                      <a:cubicBezTo>
                        <a:pt x="35" y="192"/>
                        <a:pt x="35" y="192"/>
                        <a:pt x="35" y="192"/>
                      </a:cubicBezTo>
                      <a:cubicBezTo>
                        <a:pt x="35" y="193"/>
                        <a:pt x="35" y="193"/>
                        <a:pt x="35" y="193"/>
                      </a:cubicBezTo>
                      <a:cubicBezTo>
                        <a:pt x="35" y="194"/>
                        <a:pt x="35" y="194"/>
                        <a:pt x="35" y="194"/>
                      </a:cubicBezTo>
                      <a:cubicBezTo>
                        <a:pt x="34" y="197"/>
                        <a:pt x="34" y="197"/>
                        <a:pt x="34" y="197"/>
                      </a:cubicBezTo>
                      <a:cubicBezTo>
                        <a:pt x="35" y="197"/>
                        <a:pt x="35" y="197"/>
                        <a:pt x="35" y="197"/>
                      </a:cubicBezTo>
                      <a:cubicBezTo>
                        <a:pt x="36" y="198"/>
                        <a:pt x="36" y="198"/>
                        <a:pt x="36" y="198"/>
                      </a:cubicBezTo>
                      <a:cubicBezTo>
                        <a:pt x="35" y="201"/>
                        <a:pt x="35" y="201"/>
                        <a:pt x="35" y="201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1" y="207"/>
                        <a:pt x="31" y="207"/>
                        <a:pt x="31" y="207"/>
                      </a:cubicBezTo>
                      <a:cubicBezTo>
                        <a:pt x="30" y="208"/>
                        <a:pt x="30" y="208"/>
                        <a:pt x="30" y="208"/>
                      </a:cubicBezTo>
                      <a:cubicBezTo>
                        <a:pt x="29" y="209"/>
                        <a:pt x="29" y="209"/>
                        <a:pt x="29" y="209"/>
                      </a:cubicBezTo>
                      <a:cubicBezTo>
                        <a:pt x="27" y="212"/>
                        <a:pt x="27" y="212"/>
                        <a:pt x="27" y="212"/>
                      </a:cubicBezTo>
                      <a:cubicBezTo>
                        <a:pt x="25" y="215"/>
                        <a:pt x="25" y="215"/>
                        <a:pt x="25" y="215"/>
                      </a:cubicBezTo>
                      <a:cubicBezTo>
                        <a:pt x="24" y="218"/>
                        <a:pt x="24" y="218"/>
                        <a:pt x="24" y="218"/>
                      </a:cubicBezTo>
                      <a:cubicBezTo>
                        <a:pt x="21" y="220"/>
                        <a:pt x="21" y="220"/>
                        <a:pt x="21" y="220"/>
                      </a:cubicBezTo>
                      <a:cubicBezTo>
                        <a:pt x="19" y="224"/>
                        <a:pt x="19" y="224"/>
                        <a:pt x="19" y="224"/>
                      </a:cubicBezTo>
                      <a:cubicBezTo>
                        <a:pt x="18" y="226"/>
                        <a:pt x="18" y="226"/>
                        <a:pt x="18" y="226"/>
                      </a:cubicBezTo>
                      <a:cubicBezTo>
                        <a:pt x="17" y="230"/>
                        <a:pt x="17" y="230"/>
                        <a:pt x="17" y="230"/>
                      </a:cubicBezTo>
                      <a:cubicBezTo>
                        <a:pt x="15" y="233"/>
                        <a:pt x="15" y="233"/>
                        <a:pt x="15" y="233"/>
                      </a:cubicBezTo>
                      <a:cubicBezTo>
                        <a:pt x="13" y="232"/>
                        <a:pt x="11" y="232"/>
                        <a:pt x="10" y="233"/>
                      </a:cubicBezTo>
                      <a:cubicBezTo>
                        <a:pt x="8" y="236"/>
                        <a:pt x="8" y="236"/>
                        <a:pt x="8" y="236"/>
                      </a:cubicBezTo>
                      <a:cubicBezTo>
                        <a:pt x="8" y="239"/>
                        <a:pt x="8" y="239"/>
                        <a:pt x="8" y="239"/>
                      </a:cubicBezTo>
                      <a:cubicBezTo>
                        <a:pt x="7" y="242"/>
                        <a:pt x="7" y="242"/>
                        <a:pt x="7" y="242"/>
                      </a:cubicBezTo>
                      <a:cubicBezTo>
                        <a:pt x="4" y="244"/>
                        <a:pt x="4" y="244"/>
                        <a:pt x="4" y="244"/>
                      </a:cubicBezTo>
                      <a:cubicBezTo>
                        <a:pt x="4" y="245"/>
                        <a:pt x="4" y="245"/>
                        <a:pt x="4" y="245"/>
                      </a:cubicBezTo>
                      <a:cubicBezTo>
                        <a:pt x="2" y="249"/>
                        <a:pt x="2" y="249"/>
                        <a:pt x="2" y="249"/>
                      </a:cubicBezTo>
                      <a:cubicBezTo>
                        <a:pt x="1" y="252"/>
                        <a:pt x="1" y="252"/>
                        <a:pt x="1" y="252"/>
                      </a:cubicBezTo>
                      <a:cubicBezTo>
                        <a:pt x="1" y="253"/>
                        <a:pt x="1" y="253"/>
                        <a:pt x="1" y="253"/>
                      </a:cubicBezTo>
                      <a:cubicBezTo>
                        <a:pt x="0" y="256"/>
                        <a:pt x="0" y="256"/>
                        <a:pt x="0" y="256"/>
                      </a:cubicBezTo>
                      <a:cubicBezTo>
                        <a:pt x="0" y="258"/>
                        <a:pt x="0" y="258"/>
                        <a:pt x="0" y="258"/>
                      </a:cubicBezTo>
                      <a:cubicBezTo>
                        <a:pt x="1" y="261"/>
                        <a:pt x="1" y="261"/>
                        <a:pt x="1" y="261"/>
                      </a:cubicBezTo>
                      <a:lnTo>
                        <a:pt x="0" y="264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rgbClr val="ACACA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290" dirty="0"/>
                </a:p>
              </p:txBody>
            </p:sp>
            <p:sp>
              <p:nvSpPr>
                <p:cNvPr id="77" name="Freeform 20"/>
                <p:cNvSpPr>
                  <a:spLocks noChangeAspect="1"/>
                </p:cNvSpPr>
                <p:nvPr/>
              </p:nvSpPr>
              <p:spPr bwMode="gray">
                <a:xfrm>
                  <a:off x="5566" y="3602"/>
                  <a:ext cx="5" cy="10"/>
                </a:xfrm>
                <a:custGeom>
                  <a:avLst/>
                  <a:gdLst>
                    <a:gd name="T0" fmla="*/ 1 w 5"/>
                    <a:gd name="T1" fmla="*/ 6 h 10"/>
                    <a:gd name="T2" fmla="*/ 0 w 5"/>
                    <a:gd name="T3" fmla="*/ 10 h 10"/>
                    <a:gd name="T4" fmla="*/ 2 w 5"/>
                    <a:gd name="T5" fmla="*/ 6 h 10"/>
                    <a:gd name="T6" fmla="*/ 5 w 5"/>
                    <a:gd name="T7" fmla="*/ 1 h 10"/>
                    <a:gd name="T8" fmla="*/ 5 w 5"/>
                    <a:gd name="T9" fmla="*/ 0 h 10"/>
                    <a:gd name="T10" fmla="*/ 4 w 5"/>
                    <a:gd name="T11" fmla="*/ 1 h 10"/>
                    <a:gd name="T12" fmla="*/ 1 w 5"/>
                    <a:gd name="T13" fmla="*/ 6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"/>
                    <a:gd name="T22" fmla="*/ 0 h 10"/>
                    <a:gd name="T23" fmla="*/ 5 w 5"/>
                    <a:gd name="T24" fmla="*/ 10 h 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" h="10">
                      <a:moveTo>
                        <a:pt x="1" y="6"/>
                      </a:moveTo>
                      <a:lnTo>
                        <a:pt x="0" y="10"/>
                      </a:lnTo>
                      <a:lnTo>
                        <a:pt x="2" y="6"/>
                      </a:lnTo>
                      <a:lnTo>
                        <a:pt x="5" y="1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rgbClr val="ACACA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290" dirty="0"/>
                </a:p>
              </p:txBody>
            </p:sp>
            <p:sp>
              <p:nvSpPr>
                <p:cNvPr id="78" name="Freeform 21"/>
                <p:cNvSpPr>
                  <a:spLocks noChangeAspect="1"/>
                </p:cNvSpPr>
                <p:nvPr/>
              </p:nvSpPr>
              <p:spPr bwMode="gray">
                <a:xfrm>
                  <a:off x="5522" y="3472"/>
                  <a:ext cx="5" cy="7"/>
                </a:xfrm>
                <a:custGeom>
                  <a:avLst/>
                  <a:gdLst>
                    <a:gd name="T0" fmla="*/ 5 w 5"/>
                    <a:gd name="T1" fmla="*/ 4 h 7"/>
                    <a:gd name="T2" fmla="*/ 5 w 5"/>
                    <a:gd name="T3" fmla="*/ 0 h 7"/>
                    <a:gd name="T4" fmla="*/ 1 w 5"/>
                    <a:gd name="T5" fmla="*/ 3 h 7"/>
                    <a:gd name="T6" fmla="*/ 0 w 5"/>
                    <a:gd name="T7" fmla="*/ 7 h 7"/>
                    <a:gd name="T8" fmla="*/ 4 w 5"/>
                    <a:gd name="T9" fmla="*/ 7 h 7"/>
                    <a:gd name="T10" fmla="*/ 5 w 5"/>
                    <a:gd name="T11" fmla="*/ 4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"/>
                    <a:gd name="T19" fmla="*/ 0 h 7"/>
                    <a:gd name="T20" fmla="*/ 5 w 5"/>
                    <a:gd name="T21" fmla="*/ 7 h 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" h="7">
                      <a:moveTo>
                        <a:pt x="5" y="4"/>
                      </a:moveTo>
                      <a:lnTo>
                        <a:pt x="5" y="0"/>
                      </a:lnTo>
                      <a:lnTo>
                        <a:pt x="1" y="3"/>
                      </a:lnTo>
                      <a:lnTo>
                        <a:pt x="0" y="7"/>
                      </a:lnTo>
                      <a:lnTo>
                        <a:pt x="4" y="7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rgbClr val="ACACA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290" dirty="0"/>
                </a:p>
              </p:txBody>
            </p:sp>
          </p:grpSp>
          <p:grpSp>
            <p:nvGrpSpPr>
              <p:cNvPr id="23" name="Group 22"/>
              <p:cNvGrpSpPr>
                <a:grpSpLocks noChangeAspect="1"/>
              </p:cNvGrpSpPr>
              <p:nvPr/>
            </p:nvGrpSpPr>
            <p:grpSpPr bwMode="auto">
              <a:xfrm>
                <a:off x="6719523" y="3099347"/>
                <a:ext cx="317220" cy="324714"/>
                <a:chOff x="4883" y="3031"/>
                <a:chExt cx="378" cy="387"/>
              </a:xfrm>
              <a:grpFill/>
            </p:grpSpPr>
            <p:sp>
              <p:nvSpPr>
                <p:cNvPr id="72" name="Freeform 23"/>
                <p:cNvSpPr>
                  <a:spLocks noChangeAspect="1"/>
                </p:cNvSpPr>
                <p:nvPr/>
              </p:nvSpPr>
              <p:spPr bwMode="gray">
                <a:xfrm>
                  <a:off x="5223" y="3200"/>
                  <a:ext cx="13" cy="26"/>
                </a:xfrm>
                <a:custGeom>
                  <a:avLst/>
                  <a:gdLst>
                    <a:gd name="T0" fmla="*/ 11 w 13"/>
                    <a:gd name="T1" fmla="*/ 15 h 26"/>
                    <a:gd name="T2" fmla="*/ 9 w 13"/>
                    <a:gd name="T3" fmla="*/ 12 h 26"/>
                    <a:gd name="T4" fmla="*/ 7 w 13"/>
                    <a:gd name="T5" fmla="*/ 9 h 26"/>
                    <a:gd name="T6" fmla="*/ 7 w 13"/>
                    <a:gd name="T7" fmla="*/ 9 h 26"/>
                    <a:gd name="T8" fmla="*/ 6 w 13"/>
                    <a:gd name="T9" fmla="*/ 5 h 26"/>
                    <a:gd name="T10" fmla="*/ 6 w 13"/>
                    <a:gd name="T11" fmla="*/ 0 h 26"/>
                    <a:gd name="T12" fmla="*/ 3 w 13"/>
                    <a:gd name="T13" fmla="*/ 5 h 26"/>
                    <a:gd name="T14" fmla="*/ 0 w 13"/>
                    <a:gd name="T15" fmla="*/ 7 h 26"/>
                    <a:gd name="T16" fmla="*/ 0 w 13"/>
                    <a:gd name="T17" fmla="*/ 10 h 26"/>
                    <a:gd name="T18" fmla="*/ 0 w 13"/>
                    <a:gd name="T19" fmla="*/ 15 h 26"/>
                    <a:gd name="T20" fmla="*/ 0 w 13"/>
                    <a:gd name="T21" fmla="*/ 18 h 26"/>
                    <a:gd name="T22" fmla="*/ 3 w 13"/>
                    <a:gd name="T23" fmla="*/ 19 h 26"/>
                    <a:gd name="T24" fmla="*/ 7 w 13"/>
                    <a:gd name="T25" fmla="*/ 24 h 26"/>
                    <a:gd name="T26" fmla="*/ 11 w 13"/>
                    <a:gd name="T27" fmla="*/ 26 h 26"/>
                    <a:gd name="T28" fmla="*/ 13 w 13"/>
                    <a:gd name="T29" fmla="*/ 24 h 26"/>
                    <a:gd name="T30" fmla="*/ 11 w 13"/>
                    <a:gd name="T31" fmla="*/ 19 h 26"/>
                    <a:gd name="T32" fmla="*/ 11 w 13"/>
                    <a:gd name="T33" fmla="*/ 15 h 2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26"/>
                    <a:gd name="T53" fmla="*/ 13 w 13"/>
                    <a:gd name="T54" fmla="*/ 26 h 2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26">
                      <a:moveTo>
                        <a:pt x="11" y="15"/>
                      </a:moveTo>
                      <a:lnTo>
                        <a:pt x="9" y="12"/>
                      </a:lnTo>
                      <a:lnTo>
                        <a:pt x="7" y="9"/>
                      </a:lnTo>
                      <a:lnTo>
                        <a:pt x="6" y="5"/>
                      </a:lnTo>
                      <a:lnTo>
                        <a:pt x="6" y="0"/>
                      </a:lnTo>
                      <a:lnTo>
                        <a:pt x="3" y="5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5"/>
                      </a:lnTo>
                      <a:lnTo>
                        <a:pt x="0" y="18"/>
                      </a:lnTo>
                      <a:lnTo>
                        <a:pt x="3" y="19"/>
                      </a:lnTo>
                      <a:lnTo>
                        <a:pt x="7" y="24"/>
                      </a:lnTo>
                      <a:lnTo>
                        <a:pt x="11" y="26"/>
                      </a:lnTo>
                      <a:lnTo>
                        <a:pt x="13" y="24"/>
                      </a:lnTo>
                      <a:lnTo>
                        <a:pt x="11" y="19"/>
                      </a:lnTo>
                      <a:lnTo>
                        <a:pt x="11" y="15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rgbClr val="ACACA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290" dirty="0"/>
                </a:p>
              </p:txBody>
            </p:sp>
            <p:sp>
              <p:nvSpPr>
                <p:cNvPr id="73" name="Freeform 24"/>
                <p:cNvSpPr>
                  <a:spLocks noChangeAspect="1"/>
                </p:cNvSpPr>
                <p:nvPr/>
              </p:nvSpPr>
              <p:spPr bwMode="gray">
                <a:xfrm>
                  <a:off x="5237" y="3270"/>
                  <a:ext cx="8" cy="12"/>
                </a:xfrm>
                <a:custGeom>
                  <a:avLst/>
                  <a:gdLst>
                    <a:gd name="T0" fmla="*/ 0 w 8"/>
                    <a:gd name="T1" fmla="*/ 8 h 12"/>
                    <a:gd name="T2" fmla="*/ 0 w 8"/>
                    <a:gd name="T3" fmla="*/ 12 h 12"/>
                    <a:gd name="T4" fmla="*/ 2 w 8"/>
                    <a:gd name="T5" fmla="*/ 10 h 12"/>
                    <a:gd name="T6" fmla="*/ 6 w 8"/>
                    <a:gd name="T7" fmla="*/ 9 h 12"/>
                    <a:gd name="T8" fmla="*/ 8 w 8"/>
                    <a:gd name="T9" fmla="*/ 5 h 12"/>
                    <a:gd name="T10" fmla="*/ 8 w 8"/>
                    <a:gd name="T11" fmla="*/ 0 h 12"/>
                    <a:gd name="T12" fmla="*/ 5 w 8"/>
                    <a:gd name="T13" fmla="*/ 5 h 12"/>
                    <a:gd name="T14" fmla="*/ 0 w 8"/>
                    <a:gd name="T15" fmla="*/ 8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"/>
                    <a:gd name="T25" fmla="*/ 0 h 12"/>
                    <a:gd name="T26" fmla="*/ 8 w 8"/>
                    <a:gd name="T27" fmla="*/ 12 h 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" h="12">
                      <a:moveTo>
                        <a:pt x="0" y="8"/>
                      </a:moveTo>
                      <a:lnTo>
                        <a:pt x="0" y="12"/>
                      </a:lnTo>
                      <a:lnTo>
                        <a:pt x="2" y="10"/>
                      </a:lnTo>
                      <a:lnTo>
                        <a:pt x="6" y="9"/>
                      </a:lnTo>
                      <a:lnTo>
                        <a:pt x="8" y="5"/>
                      </a:lnTo>
                      <a:lnTo>
                        <a:pt x="8" y="0"/>
                      </a:lnTo>
                      <a:lnTo>
                        <a:pt x="5" y="5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rgbClr val="ACACA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290" dirty="0"/>
                </a:p>
              </p:txBody>
            </p:sp>
            <p:sp>
              <p:nvSpPr>
                <p:cNvPr id="74" name="Freeform 25"/>
                <p:cNvSpPr>
                  <a:spLocks noChangeAspect="1"/>
                </p:cNvSpPr>
                <p:nvPr/>
              </p:nvSpPr>
              <p:spPr bwMode="gray">
                <a:xfrm>
                  <a:off x="5240" y="3168"/>
                  <a:ext cx="8" cy="20"/>
                </a:xfrm>
                <a:custGeom>
                  <a:avLst/>
                  <a:gdLst>
                    <a:gd name="T0" fmla="*/ 5 w 8"/>
                    <a:gd name="T1" fmla="*/ 3 h 20"/>
                    <a:gd name="T2" fmla="*/ 0 w 8"/>
                    <a:gd name="T3" fmla="*/ 0 h 20"/>
                    <a:gd name="T4" fmla="*/ 0 w 8"/>
                    <a:gd name="T5" fmla="*/ 4 h 20"/>
                    <a:gd name="T6" fmla="*/ 2 w 8"/>
                    <a:gd name="T7" fmla="*/ 7 h 20"/>
                    <a:gd name="T8" fmla="*/ 3 w 8"/>
                    <a:gd name="T9" fmla="*/ 12 h 20"/>
                    <a:gd name="T10" fmla="*/ 0 w 8"/>
                    <a:gd name="T11" fmla="*/ 12 h 20"/>
                    <a:gd name="T12" fmla="*/ 0 w 8"/>
                    <a:gd name="T13" fmla="*/ 16 h 20"/>
                    <a:gd name="T14" fmla="*/ 3 w 8"/>
                    <a:gd name="T15" fmla="*/ 20 h 20"/>
                    <a:gd name="T16" fmla="*/ 6 w 8"/>
                    <a:gd name="T17" fmla="*/ 16 h 20"/>
                    <a:gd name="T18" fmla="*/ 8 w 8"/>
                    <a:gd name="T19" fmla="*/ 12 h 20"/>
                    <a:gd name="T20" fmla="*/ 6 w 8"/>
                    <a:gd name="T21" fmla="*/ 9 h 20"/>
                    <a:gd name="T22" fmla="*/ 8 w 8"/>
                    <a:gd name="T23" fmla="*/ 4 h 20"/>
                    <a:gd name="T24" fmla="*/ 5 w 8"/>
                    <a:gd name="T25" fmla="*/ 3 h 2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"/>
                    <a:gd name="T40" fmla="*/ 0 h 20"/>
                    <a:gd name="T41" fmla="*/ 8 w 8"/>
                    <a:gd name="T42" fmla="*/ 20 h 2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" h="20">
                      <a:moveTo>
                        <a:pt x="5" y="3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7"/>
                      </a:lnTo>
                      <a:lnTo>
                        <a:pt x="3" y="12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3" y="20"/>
                      </a:lnTo>
                      <a:lnTo>
                        <a:pt x="6" y="16"/>
                      </a:lnTo>
                      <a:lnTo>
                        <a:pt x="8" y="12"/>
                      </a:lnTo>
                      <a:lnTo>
                        <a:pt x="6" y="9"/>
                      </a:lnTo>
                      <a:lnTo>
                        <a:pt x="8" y="4"/>
                      </a:lnTo>
                      <a:lnTo>
                        <a:pt x="5" y="3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rgbClr val="ACACA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290" dirty="0"/>
                </a:p>
              </p:txBody>
            </p:sp>
            <p:sp>
              <p:nvSpPr>
                <p:cNvPr id="75" name="Freeform 26"/>
                <p:cNvSpPr>
                  <a:spLocks noChangeAspect="1"/>
                </p:cNvSpPr>
                <p:nvPr/>
              </p:nvSpPr>
              <p:spPr bwMode="gray">
                <a:xfrm>
                  <a:off x="4883" y="3031"/>
                  <a:ext cx="378" cy="387"/>
                </a:xfrm>
                <a:custGeom>
                  <a:avLst/>
                  <a:gdLst>
                    <a:gd name="T0" fmla="*/ 246 w 258"/>
                    <a:gd name="T1" fmla="*/ 223 h 265"/>
                    <a:gd name="T2" fmla="*/ 241 w 258"/>
                    <a:gd name="T3" fmla="*/ 210 h 265"/>
                    <a:gd name="T4" fmla="*/ 235 w 258"/>
                    <a:gd name="T5" fmla="*/ 166 h 265"/>
                    <a:gd name="T6" fmla="*/ 240 w 258"/>
                    <a:gd name="T7" fmla="*/ 147 h 265"/>
                    <a:gd name="T8" fmla="*/ 231 w 258"/>
                    <a:gd name="T9" fmla="*/ 137 h 265"/>
                    <a:gd name="T10" fmla="*/ 222 w 258"/>
                    <a:gd name="T11" fmla="*/ 123 h 265"/>
                    <a:gd name="T12" fmla="*/ 214 w 258"/>
                    <a:gd name="T13" fmla="*/ 75 h 265"/>
                    <a:gd name="T14" fmla="*/ 198 w 258"/>
                    <a:gd name="T15" fmla="*/ 61 h 265"/>
                    <a:gd name="T16" fmla="*/ 197 w 258"/>
                    <a:gd name="T17" fmla="*/ 52 h 265"/>
                    <a:gd name="T18" fmla="*/ 185 w 258"/>
                    <a:gd name="T19" fmla="*/ 43 h 265"/>
                    <a:gd name="T20" fmla="*/ 160 w 258"/>
                    <a:gd name="T21" fmla="*/ 28 h 265"/>
                    <a:gd name="T22" fmla="*/ 107 w 258"/>
                    <a:gd name="T23" fmla="*/ 7 h 265"/>
                    <a:gd name="T24" fmla="*/ 100 w 258"/>
                    <a:gd name="T25" fmla="*/ 14 h 265"/>
                    <a:gd name="T26" fmla="*/ 94 w 258"/>
                    <a:gd name="T27" fmla="*/ 21 h 265"/>
                    <a:gd name="T28" fmla="*/ 94 w 258"/>
                    <a:gd name="T29" fmla="*/ 28 h 265"/>
                    <a:gd name="T30" fmla="*/ 99 w 258"/>
                    <a:gd name="T31" fmla="*/ 32 h 265"/>
                    <a:gd name="T32" fmla="*/ 84 w 258"/>
                    <a:gd name="T33" fmla="*/ 34 h 265"/>
                    <a:gd name="T34" fmla="*/ 82 w 258"/>
                    <a:gd name="T35" fmla="*/ 45 h 265"/>
                    <a:gd name="T36" fmla="*/ 78 w 258"/>
                    <a:gd name="T37" fmla="*/ 39 h 265"/>
                    <a:gd name="T38" fmla="*/ 66 w 258"/>
                    <a:gd name="T39" fmla="*/ 31 h 265"/>
                    <a:gd name="T40" fmla="*/ 59 w 258"/>
                    <a:gd name="T41" fmla="*/ 43 h 265"/>
                    <a:gd name="T42" fmla="*/ 52 w 258"/>
                    <a:gd name="T43" fmla="*/ 33 h 265"/>
                    <a:gd name="T44" fmla="*/ 41 w 258"/>
                    <a:gd name="T45" fmla="*/ 0 h 265"/>
                    <a:gd name="T46" fmla="*/ 21 w 258"/>
                    <a:gd name="T47" fmla="*/ 2 h 265"/>
                    <a:gd name="T48" fmla="*/ 30 w 258"/>
                    <a:gd name="T49" fmla="*/ 19 h 265"/>
                    <a:gd name="T50" fmla="*/ 29 w 258"/>
                    <a:gd name="T51" fmla="*/ 34 h 265"/>
                    <a:gd name="T52" fmla="*/ 22 w 258"/>
                    <a:gd name="T53" fmla="*/ 41 h 265"/>
                    <a:gd name="T54" fmla="*/ 30 w 258"/>
                    <a:gd name="T55" fmla="*/ 49 h 265"/>
                    <a:gd name="T56" fmla="*/ 17 w 258"/>
                    <a:gd name="T57" fmla="*/ 70 h 265"/>
                    <a:gd name="T58" fmla="*/ 1 w 258"/>
                    <a:gd name="T59" fmla="*/ 86 h 265"/>
                    <a:gd name="T60" fmla="*/ 4 w 258"/>
                    <a:gd name="T61" fmla="*/ 99 h 265"/>
                    <a:gd name="T62" fmla="*/ 6 w 258"/>
                    <a:gd name="T63" fmla="*/ 114 h 265"/>
                    <a:gd name="T64" fmla="*/ 2 w 258"/>
                    <a:gd name="T65" fmla="*/ 130 h 265"/>
                    <a:gd name="T66" fmla="*/ 15 w 258"/>
                    <a:gd name="T67" fmla="*/ 139 h 265"/>
                    <a:gd name="T68" fmla="*/ 22 w 258"/>
                    <a:gd name="T69" fmla="*/ 154 h 265"/>
                    <a:gd name="T70" fmla="*/ 27 w 258"/>
                    <a:gd name="T71" fmla="*/ 169 h 265"/>
                    <a:gd name="T72" fmla="*/ 46 w 258"/>
                    <a:gd name="T73" fmla="*/ 193 h 265"/>
                    <a:gd name="T74" fmla="*/ 58 w 258"/>
                    <a:gd name="T75" fmla="*/ 199 h 265"/>
                    <a:gd name="T76" fmla="*/ 73 w 258"/>
                    <a:gd name="T77" fmla="*/ 205 h 265"/>
                    <a:gd name="T78" fmla="*/ 81 w 258"/>
                    <a:gd name="T79" fmla="*/ 208 h 265"/>
                    <a:gd name="T80" fmla="*/ 98 w 258"/>
                    <a:gd name="T81" fmla="*/ 212 h 265"/>
                    <a:gd name="T82" fmla="*/ 109 w 258"/>
                    <a:gd name="T83" fmla="*/ 213 h 265"/>
                    <a:gd name="T84" fmla="*/ 117 w 258"/>
                    <a:gd name="T85" fmla="*/ 228 h 265"/>
                    <a:gd name="T86" fmla="*/ 118 w 258"/>
                    <a:gd name="T87" fmla="*/ 238 h 265"/>
                    <a:gd name="T88" fmla="*/ 119 w 258"/>
                    <a:gd name="T89" fmla="*/ 243 h 265"/>
                    <a:gd name="T90" fmla="*/ 126 w 258"/>
                    <a:gd name="T91" fmla="*/ 261 h 265"/>
                    <a:gd name="T92" fmla="*/ 151 w 258"/>
                    <a:gd name="T93" fmla="*/ 259 h 265"/>
                    <a:gd name="T94" fmla="*/ 166 w 258"/>
                    <a:gd name="T95" fmla="*/ 265 h 265"/>
                    <a:gd name="T96" fmla="*/ 194 w 258"/>
                    <a:gd name="T97" fmla="*/ 260 h 265"/>
                    <a:gd name="T98" fmla="*/ 207 w 258"/>
                    <a:gd name="T99" fmla="*/ 256 h 265"/>
                    <a:gd name="T100" fmla="*/ 225 w 258"/>
                    <a:gd name="T101" fmla="*/ 251 h 265"/>
                    <a:gd name="T102" fmla="*/ 242 w 258"/>
                    <a:gd name="T103" fmla="*/ 244 h 265"/>
                    <a:gd name="T104" fmla="*/ 257 w 258"/>
                    <a:gd name="T105" fmla="*/ 235 h 265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58"/>
                    <a:gd name="T160" fmla="*/ 0 h 265"/>
                    <a:gd name="T161" fmla="*/ 258 w 258"/>
                    <a:gd name="T162" fmla="*/ 265 h 265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58" h="265">
                      <a:moveTo>
                        <a:pt x="255" y="228"/>
                      </a:moveTo>
                      <a:cubicBezTo>
                        <a:pt x="252" y="228"/>
                        <a:pt x="252" y="228"/>
                        <a:pt x="252" y="228"/>
                      </a:cubicBezTo>
                      <a:cubicBezTo>
                        <a:pt x="249" y="225"/>
                        <a:pt x="249" y="225"/>
                        <a:pt x="249" y="225"/>
                      </a:cubicBezTo>
                      <a:cubicBezTo>
                        <a:pt x="248" y="225"/>
                        <a:pt x="248" y="225"/>
                        <a:pt x="248" y="225"/>
                      </a:cubicBezTo>
                      <a:cubicBezTo>
                        <a:pt x="247" y="227"/>
                        <a:pt x="247" y="227"/>
                        <a:pt x="247" y="227"/>
                      </a:cubicBezTo>
                      <a:cubicBezTo>
                        <a:pt x="246" y="223"/>
                        <a:pt x="246" y="223"/>
                        <a:pt x="246" y="223"/>
                      </a:cubicBezTo>
                      <a:cubicBezTo>
                        <a:pt x="244" y="222"/>
                        <a:pt x="244" y="222"/>
                        <a:pt x="244" y="222"/>
                      </a:cubicBezTo>
                      <a:cubicBezTo>
                        <a:pt x="242" y="222"/>
                        <a:pt x="242" y="222"/>
                        <a:pt x="242" y="222"/>
                      </a:cubicBezTo>
                      <a:cubicBezTo>
                        <a:pt x="242" y="219"/>
                        <a:pt x="242" y="219"/>
                        <a:pt x="242" y="219"/>
                      </a:cubicBezTo>
                      <a:cubicBezTo>
                        <a:pt x="242" y="216"/>
                        <a:pt x="242" y="216"/>
                        <a:pt x="242" y="216"/>
                      </a:cubicBezTo>
                      <a:cubicBezTo>
                        <a:pt x="242" y="213"/>
                        <a:pt x="242" y="213"/>
                        <a:pt x="242" y="213"/>
                      </a:cubicBezTo>
                      <a:cubicBezTo>
                        <a:pt x="241" y="210"/>
                        <a:pt x="241" y="210"/>
                        <a:pt x="241" y="210"/>
                      </a:cubicBezTo>
                      <a:cubicBezTo>
                        <a:pt x="240" y="209"/>
                        <a:pt x="240" y="209"/>
                        <a:pt x="240" y="209"/>
                      </a:cubicBezTo>
                      <a:cubicBezTo>
                        <a:pt x="242" y="198"/>
                        <a:pt x="239" y="202"/>
                        <a:pt x="235" y="194"/>
                      </a:cubicBezTo>
                      <a:cubicBezTo>
                        <a:pt x="238" y="195"/>
                        <a:pt x="238" y="195"/>
                        <a:pt x="238" y="195"/>
                      </a:cubicBezTo>
                      <a:cubicBezTo>
                        <a:pt x="234" y="190"/>
                        <a:pt x="233" y="186"/>
                        <a:pt x="232" y="180"/>
                      </a:cubicBezTo>
                      <a:cubicBezTo>
                        <a:pt x="237" y="171"/>
                        <a:pt x="237" y="176"/>
                        <a:pt x="236" y="167"/>
                      </a:cubicBezTo>
                      <a:cubicBezTo>
                        <a:pt x="235" y="166"/>
                        <a:pt x="235" y="166"/>
                        <a:pt x="235" y="166"/>
                      </a:cubicBezTo>
                      <a:cubicBezTo>
                        <a:pt x="234" y="166"/>
                        <a:pt x="234" y="166"/>
                        <a:pt x="234" y="166"/>
                      </a:cubicBezTo>
                      <a:cubicBezTo>
                        <a:pt x="232" y="168"/>
                        <a:pt x="232" y="168"/>
                        <a:pt x="232" y="168"/>
                      </a:cubicBezTo>
                      <a:cubicBezTo>
                        <a:pt x="235" y="161"/>
                        <a:pt x="231" y="164"/>
                        <a:pt x="236" y="154"/>
                      </a:cubicBezTo>
                      <a:cubicBezTo>
                        <a:pt x="238" y="151"/>
                        <a:pt x="238" y="151"/>
                        <a:pt x="238" y="151"/>
                      </a:cubicBezTo>
                      <a:cubicBezTo>
                        <a:pt x="240" y="148"/>
                        <a:pt x="240" y="148"/>
                        <a:pt x="240" y="148"/>
                      </a:cubicBezTo>
                      <a:cubicBezTo>
                        <a:pt x="240" y="147"/>
                        <a:pt x="240" y="147"/>
                        <a:pt x="240" y="147"/>
                      </a:cubicBezTo>
                      <a:cubicBezTo>
                        <a:pt x="238" y="144"/>
                        <a:pt x="238" y="144"/>
                        <a:pt x="238" y="144"/>
                      </a:cubicBezTo>
                      <a:cubicBezTo>
                        <a:pt x="235" y="143"/>
                        <a:pt x="235" y="143"/>
                        <a:pt x="235" y="143"/>
                      </a:cubicBezTo>
                      <a:cubicBezTo>
                        <a:pt x="234" y="143"/>
                        <a:pt x="234" y="143"/>
                        <a:pt x="234" y="143"/>
                      </a:cubicBezTo>
                      <a:cubicBezTo>
                        <a:pt x="234" y="143"/>
                        <a:pt x="234" y="143"/>
                        <a:pt x="234" y="143"/>
                      </a:cubicBezTo>
                      <a:cubicBezTo>
                        <a:pt x="232" y="139"/>
                        <a:pt x="232" y="139"/>
                        <a:pt x="232" y="139"/>
                      </a:cubicBezTo>
                      <a:cubicBezTo>
                        <a:pt x="231" y="137"/>
                        <a:pt x="231" y="137"/>
                        <a:pt x="231" y="137"/>
                      </a:cubicBezTo>
                      <a:cubicBezTo>
                        <a:pt x="228" y="134"/>
                        <a:pt x="228" y="134"/>
                        <a:pt x="228" y="134"/>
                      </a:cubicBezTo>
                      <a:cubicBezTo>
                        <a:pt x="225" y="133"/>
                        <a:pt x="225" y="133"/>
                        <a:pt x="225" y="133"/>
                      </a:cubicBezTo>
                      <a:cubicBezTo>
                        <a:pt x="224" y="131"/>
                        <a:pt x="224" y="131"/>
                        <a:pt x="224" y="131"/>
                      </a:cubicBezTo>
                      <a:cubicBezTo>
                        <a:pt x="224" y="128"/>
                        <a:pt x="224" y="128"/>
                        <a:pt x="224" y="128"/>
                      </a:cubicBezTo>
                      <a:cubicBezTo>
                        <a:pt x="223" y="126"/>
                        <a:pt x="223" y="126"/>
                        <a:pt x="223" y="126"/>
                      </a:cubicBezTo>
                      <a:cubicBezTo>
                        <a:pt x="222" y="123"/>
                        <a:pt x="222" y="123"/>
                        <a:pt x="222" y="123"/>
                      </a:cubicBezTo>
                      <a:cubicBezTo>
                        <a:pt x="223" y="121"/>
                        <a:pt x="223" y="121"/>
                        <a:pt x="223" y="121"/>
                      </a:cubicBezTo>
                      <a:cubicBezTo>
                        <a:pt x="224" y="113"/>
                        <a:pt x="230" y="106"/>
                        <a:pt x="231" y="97"/>
                      </a:cubicBezTo>
                      <a:cubicBezTo>
                        <a:pt x="232" y="94"/>
                        <a:pt x="232" y="94"/>
                        <a:pt x="232" y="94"/>
                      </a:cubicBezTo>
                      <a:cubicBezTo>
                        <a:pt x="232" y="91"/>
                        <a:pt x="232" y="91"/>
                        <a:pt x="232" y="91"/>
                      </a:cubicBezTo>
                      <a:cubicBezTo>
                        <a:pt x="233" y="89"/>
                        <a:pt x="233" y="89"/>
                        <a:pt x="233" y="89"/>
                      </a:cubicBezTo>
                      <a:cubicBezTo>
                        <a:pt x="226" y="84"/>
                        <a:pt x="220" y="79"/>
                        <a:pt x="214" y="75"/>
                      </a:cubicBezTo>
                      <a:cubicBezTo>
                        <a:pt x="211" y="73"/>
                        <a:pt x="211" y="73"/>
                        <a:pt x="211" y="73"/>
                      </a:cubicBezTo>
                      <a:cubicBezTo>
                        <a:pt x="208" y="70"/>
                        <a:pt x="208" y="70"/>
                        <a:pt x="208" y="70"/>
                      </a:cubicBezTo>
                      <a:cubicBezTo>
                        <a:pt x="205" y="68"/>
                        <a:pt x="205" y="68"/>
                        <a:pt x="205" y="68"/>
                      </a:cubicBezTo>
                      <a:cubicBezTo>
                        <a:pt x="202" y="66"/>
                        <a:pt x="202" y="66"/>
                        <a:pt x="202" y="66"/>
                      </a:cubicBezTo>
                      <a:cubicBezTo>
                        <a:pt x="199" y="64"/>
                        <a:pt x="199" y="64"/>
                        <a:pt x="199" y="64"/>
                      </a:cubicBezTo>
                      <a:cubicBezTo>
                        <a:pt x="198" y="61"/>
                        <a:pt x="198" y="61"/>
                        <a:pt x="198" y="61"/>
                      </a:cubicBezTo>
                      <a:cubicBezTo>
                        <a:pt x="198" y="61"/>
                        <a:pt x="198" y="61"/>
                        <a:pt x="198" y="61"/>
                      </a:cubicBezTo>
                      <a:cubicBezTo>
                        <a:pt x="194" y="58"/>
                        <a:pt x="194" y="58"/>
                        <a:pt x="194" y="58"/>
                      </a:cubicBezTo>
                      <a:cubicBezTo>
                        <a:pt x="196" y="57"/>
                        <a:pt x="196" y="57"/>
                        <a:pt x="196" y="57"/>
                      </a:cubicBezTo>
                      <a:cubicBezTo>
                        <a:pt x="197" y="56"/>
                        <a:pt x="197" y="56"/>
                        <a:pt x="197" y="56"/>
                      </a:cubicBezTo>
                      <a:cubicBezTo>
                        <a:pt x="197" y="55"/>
                        <a:pt x="197" y="55"/>
                        <a:pt x="197" y="55"/>
                      </a:cubicBezTo>
                      <a:cubicBezTo>
                        <a:pt x="197" y="52"/>
                        <a:pt x="197" y="52"/>
                        <a:pt x="197" y="52"/>
                      </a:cubicBezTo>
                      <a:cubicBezTo>
                        <a:pt x="197" y="52"/>
                        <a:pt x="197" y="52"/>
                        <a:pt x="197" y="52"/>
                      </a:cubicBezTo>
                      <a:cubicBezTo>
                        <a:pt x="196" y="48"/>
                        <a:pt x="196" y="48"/>
                        <a:pt x="196" y="48"/>
                      </a:cubicBezTo>
                      <a:cubicBezTo>
                        <a:pt x="194" y="47"/>
                        <a:pt x="194" y="47"/>
                        <a:pt x="194" y="47"/>
                      </a:cubicBezTo>
                      <a:cubicBezTo>
                        <a:pt x="192" y="46"/>
                        <a:pt x="192" y="46"/>
                        <a:pt x="192" y="46"/>
                      </a:cubicBezTo>
                      <a:cubicBezTo>
                        <a:pt x="189" y="44"/>
                        <a:pt x="189" y="44"/>
                        <a:pt x="189" y="44"/>
                      </a:cubicBezTo>
                      <a:cubicBezTo>
                        <a:pt x="185" y="43"/>
                        <a:pt x="185" y="43"/>
                        <a:pt x="185" y="43"/>
                      </a:cubicBezTo>
                      <a:cubicBezTo>
                        <a:pt x="184" y="42"/>
                        <a:pt x="184" y="42"/>
                        <a:pt x="184" y="42"/>
                      </a:cubicBezTo>
                      <a:cubicBezTo>
                        <a:pt x="181" y="40"/>
                        <a:pt x="177" y="37"/>
                        <a:pt x="173" y="36"/>
                      </a:cubicBezTo>
                      <a:cubicBezTo>
                        <a:pt x="170" y="34"/>
                        <a:pt x="170" y="34"/>
                        <a:pt x="170" y="34"/>
                      </a:cubicBezTo>
                      <a:cubicBezTo>
                        <a:pt x="167" y="32"/>
                        <a:pt x="167" y="32"/>
                        <a:pt x="167" y="32"/>
                      </a:cubicBezTo>
                      <a:cubicBezTo>
                        <a:pt x="164" y="30"/>
                        <a:pt x="164" y="30"/>
                        <a:pt x="164" y="30"/>
                      </a:cubicBezTo>
                      <a:cubicBezTo>
                        <a:pt x="160" y="28"/>
                        <a:pt x="160" y="28"/>
                        <a:pt x="160" y="28"/>
                      </a:cubicBezTo>
                      <a:cubicBezTo>
                        <a:pt x="158" y="27"/>
                        <a:pt x="158" y="27"/>
                        <a:pt x="158" y="27"/>
                      </a:cubicBezTo>
                      <a:cubicBezTo>
                        <a:pt x="157" y="27"/>
                        <a:pt x="157" y="27"/>
                        <a:pt x="157" y="27"/>
                      </a:cubicBezTo>
                      <a:cubicBezTo>
                        <a:pt x="141" y="18"/>
                        <a:pt x="125" y="9"/>
                        <a:pt x="109" y="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4" y="5"/>
                        <a:pt x="104" y="5"/>
                        <a:pt x="104" y="5"/>
                      </a:cubicBezTo>
                      <a:cubicBezTo>
                        <a:pt x="107" y="7"/>
                        <a:pt x="107" y="7"/>
                        <a:pt x="107" y="7"/>
                      </a:cubicBezTo>
                      <a:cubicBezTo>
                        <a:pt x="104" y="7"/>
                        <a:pt x="104" y="7"/>
                        <a:pt x="104" y="7"/>
                      </a:cubicBezTo>
                      <a:cubicBezTo>
                        <a:pt x="104" y="10"/>
                        <a:pt x="104" y="10"/>
                        <a:pt x="104" y="10"/>
                      </a:cubicBezTo>
                      <a:cubicBezTo>
                        <a:pt x="106" y="12"/>
                        <a:pt x="106" y="12"/>
                        <a:pt x="106" y="12"/>
                      </a:cubicBezTo>
                      <a:cubicBezTo>
                        <a:pt x="103" y="12"/>
                        <a:pt x="103" y="12"/>
                        <a:pt x="103" y="12"/>
                      </a:cubicBezTo>
                      <a:cubicBezTo>
                        <a:pt x="101" y="11"/>
                        <a:pt x="101" y="11"/>
                        <a:pt x="101" y="11"/>
                      </a:cubicBezTo>
                      <a:cubicBezTo>
                        <a:pt x="100" y="14"/>
                        <a:pt x="100" y="14"/>
                        <a:pt x="100" y="14"/>
                      </a:cubicBezTo>
                      <a:cubicBezTo>
                        <a:pt x="97" y="16"/>
                        <a:pt x="97" y="16"/>
                        <a:pt x="97" y="16"/>
                      </a:cubicBezTo>
                      <a:cubicBezTo>
                        <a:pt x="97" y="19"/>
                        <a:pt x="97" y="19"/>
                        <a:pt x="97" y="19"/>
                      </a:cubicBezTo>
                      <a:cubicBezTo>
                        <a:pt x="94" y="20"/>
                        <a:pt x="94" y="20"/>
                        <a:pt x="94" y="20"/>
                      </a:cubicBezTo>
                      <a:cubicBezTo>
                        <a:pt x="94" y="19"/>
                        <a:pt x="94" y="19"/>
                        <a:pt x="94" y="19"/>
                      </a:cubicBezTo>
                      <a:cubicBezTo>
                        <a:pt x="91" y="20"/>
                        <a:pt x="91" y="20"/>
                        <a:pt x="91" y="20"/>
                      </a:cubicBezTo>
                      <a:cubicBezTo>
                        <a:pt x="94" y="21"/>
                        <a:pt x="94" y="21"/>
                        <a:pt x="94" y="21"/>
                      </a:cubicBez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94" y="24"/>
                        <a:pt x="94" y="24"/>
                        <a:pt x="94" y="24"/>
                      </a:cubicBezTo>
                      <a:cubicBezTo>
                        <a:pt x="91" y="25"/>
                        <a:pt x="91" y="25"/>
                        <a:pt x="91" y="25"/>
                      </a:cubicBezTo>
                      <a:cubicBezTo>
                        <a:pt x="88" y="26"/>
                        <a:pt x="88" y="26"/>
                        <a:pt x="88" y="26"/>
                      </a:cubicBezTo>
                      <a:cubicBezTo>
                        <a:pt x="91" y="28"/>
                        <a:pt x="91" y="28"/>
                        <a:pt x="91" y="28"/>
                      </a:cubicBezTo>
                      <a:cubicBezTo>
                        <a:pt x="94" y="28"/>
                        <a:pt x="94" y="28"/>
                        <a:pt x="94" y="28"/>
                      </a:cubicBezTo>
                      <a:cubicBezTo>
                        <a:pt x="97" y="28"/>
                        <a:pt x="97" y="28"/>
                        <a:pt x="97" y="28"/>
                      </a:cubicBezTo>
                      <a:cubicBezTo>
                        <a:pt x="100" y="27"/>
                        <a:pt x="100" y="27"/>
                        <a:pt x="100" y="27"/>
                      </a:cubicBezTo>
                      <a:cubicBezTo>
                        <a:pt x="102" y="27"/>
                        <a:pt x="102" y="27"/>
                        <a:pt x="102" y="27"/>
                      </a:cubicBezTo>
                      <a:cubicBezTo>
                        <a:pt x="103" y="27"/>
                        <a:pt x="103" y="27"/>
                        <a:pt x="103" y="27"/>
                      </a:cubicBezTo>
                      <a:cubicBezTo>
                        <a:pt x="102" y="30"/>
                        <a:pt x="102" y="30"/>
                        <a:pt x="102" y="30"/>
                      </a:cubicBezTo>
                      <a:cubicBezTo>
                        <a:pt x="99" y="32"/>
                        <a:pt x="99" y="32"/>
                        <a:pt x="99" y="32"/>
                      </a:cubicBezTo>
                      <a:cubicBezTo>
                        <a:pt x="97" y="33"/>
                        <a:pt x="97" y="33"/>
                        <a:pt x="97" y="33"/>
                      </a:cubicBezTo>
                      <a:cubicBezTo>
                        <a:pt x="93" y="36"/>
                        <a:pt x="93" y="36"/>
                        <a:pt x="93" y="36"/>
                      </a:cubicBezTo>
                      <a:cubicBezTo>
                        <a:pt x="93" y="38"/>
                        <a:pt x="93" y="38"/>
                        <a:pt x="93" y="38"/>
                      </a:cubicBezTo>
                      <a:cubicBezTo>
                        <a:pt x="90" y="37"/>
                        <a:pt x="90" y="37"/>
                        <a:pt x="90" y="37"/>
                      </a:cubicBezTo>
                      <a:cubicBezTo>
                        <a:pt x="87" y="37"/>
                        <a:pt x="87" y="37"/>
                        <a:pt x="87" y="37"/>
                      </a:cubicBezTo>
                      <a:cubicBezTo>
                        <a:pt x="84" y="34"/>
                        <a:pt x="84" y="34"/>
                        <a:pt x="84" y="34"/>
                      </a:cubicBezTo>
                      <a:cubicBezTo>
                        <a:pt x="82" y="34"/>
                        <a:pt x="82" y="34"/>
                        <a:pt x="82" y="34"/>
                      </a:cubicBezTo>
                      <a:cubicBezTo>
                        <a:pt x="80" y="37"/>
                        <a:pt x="80" y="37"/>
                        <a:pt x="80" y="37"/>
                      </a:cubicBezTo>
                      <a:cubicBezTo>
                        <a:pt x="81" y="38"/>
                        <a:pt x="81" y="38"/>
                        <a:pt x="81" y="38"/>
                      </a:cubicBezTo>
                      <a:cubicBezTo>
                        <a:pt x="81" y="41"/>
                        <a:pt x="81" y="41"/>
                        <a:pt x="81" y="41"/>
                      </a:cubicBezTo>
                      <a:cubicBezTo>
                        <a:pt x="80" y="42"/>
                        <a:pt x="80" y="42"/>
                        <a:pt x="80" y="42"/>
                      </a:cubicBezTo>
                      <a:cubicBezTo>
                        <a:pt x="82" y="45"/>
                        <a:pt x="82" y="45"/>
                        <a:pt x="82" y="45"/>
                      </a:cubicBezTo>
                      <a:cubicBezTo>
                        <a:pt x="79" y="45"/>
                        <a:pt x="79" y="45"/>
                        <a:pt x="79" y="45"/>
                      </a:cubicBezTo>
                      <a:cubicBezTo>
                        <a:pt x="78" y="48"/>
                        <a:pt x="78" y="48"/>
                        <a:pt x="78" y="48"/>
                      </a:cubicBezTo>
                      <a:cubicBezTo>
                        <a:pt x="77" y="45"/>
                        <a:pt x="77" y="45"/>
                        <a:pt x="77" y="45"/>
                      </a:cubicBezTo>
                      <a:cubicBezTo>
                        <a:pt x="80" y="43"/>
                        <a:pt x="80" y="43"/>
                        <a:pt x="80" y="43"/>
                      </a:cubicBezTo>
                      <a:cubicBezTo>
                        <a:pt x="80" y="42"/>
                        <a:pt x="80" y="42"/>
                        <a:pt x="80" y="42"/>
                      </a:cubicBezTo>
                      <a:cubicBezTo>
                        <a:pt x="78" y="39"/>
                        <a:pt x="78" y="39"/>
                        <a:pt x="78" y="39"/>
                      </a:cubicBezTo>
                      <a:cubicBezTo>
                        <a:pt x="76" y="37"/>
                        <a:pt x="76" y="37"/>
                        <a:pt x="76" y="37"/>
                      </a:cubicBezTo>
                      <a:cubicBezTo>
                        <a:pt x="75" y="34"/>
                        <a:pt x="75" y="34"/>
                        <a:pt x="75" y="34"/>
                      </a:cubicBezTo>
                      <a:cubicBezTo>
                        <a:pt x="73" y="37"/>
                        <a:pt x="73" y="37"/>
                        <a:pt x="73" y="37"/>
                      </a:cubicBezTo>
                      <a:cubicBezTo>
                        <a:pt x="70" y="36"/>
                        <a:pt x="70" y="36"/>
                        <a:pt x="70" y="36"/>
                      </a:cubicBezTo>
                      <a:cubicBezTo>
                        <a:pt x="67" y="34"/>
                        <a:pt x="67" y="34"/>
                        <a:pt x="67" y="34"/>
                      </a:cubicBezTo>
                      <a:cubicBezTo>
                        <a:pt x="66" y="31"/>
                        <a:pt x="66" y="31"/>
                        <a:pt x="66" y="31"/>
                      </a:cubicBezTo>
                      <a:cubicBezTo>
                        <a:pt x="63" y="33"/>
                        <a:pt x="63" y="33"/>
                        <a:pt x="63" y="33"/>
                      </a:cubicBezTo>
                      <a:cubicBezTo>
                        <a:pt x="60" y="34"/>
                        <a:pt x="60" y="34"/>
                        <a:pt x="60" y="34"/>
                      </a:cubicBezTo>
                      <a:cubicBezTo>
                        <a:pt x="62" y="37"/>
                        <a:pt x="62" y="37"/>
                        <a:pt x="62" y="37"/>
                      </a:cubicBezTo>
                      <a:cubicBezTo>
                        <a:pt x="59" y="37"/>
                        <a:pt x="59" y="37"/>
                        <a:pt x="59" y="37"/>
                      </a:cubicBezTo>
                      <a:cubicBezTo>
                        <a:pt x="57" y="40"/>
                        <a:pt x="57" y="40"/>
                        <a:pt x="57" y="40"/>
                      </a:cubicBezTo>
                      <a:cubicBezTo>
                        <a:pt x="59" y="43"/>
                        <a:pt x="59" y="43"/>
                        <a:pt x="59" y="43"/>
                      </a:cubicBezTo>
                      <a:cubicBezTo>
                        <a:pt x="56" y="42"/>
                        <a:pt x="56" y="42"/>
                        <a:pt x="56" y="42"/>
                      </a:cubicBezTo>
                      <a:cubicBezTo>
                        <a:pt x="54" y="45"/>
                        <a:pt x="54" y="45"/>
                        <a:pt x="54" y="45"/>
                      </a:cubicBezTo>
                      <a:cubicBezTo>
                        <a:pt x="53" y="42"/>
                        <a:pt x="53" y="42"/>
                        <a:pt x="53" y="42"/>
                      </a:cubicBezTo>
                      <a:cubicBezTo>
                        <a:pt x="52" y="39"/>
                        <a:pt x="52" y="39"/>
                        <a:pt x="52" y="39"/>
                      </a:cubicBezTo>
                      <a:cubicBezTo>
                        <a:pt x="53" y="36"/>
                        <a:pt x="53" y="36"/>
                        <a:pt x="53" y="36"/>
                      </a:cubicBezTo>
                      <a:cubicBezTo>
                        <a:pt x="52" y="33"/>
                        <a:pt x="52" y="33"/>
                        <a:pt x="52" y="33"/>
                      </a:cubicBezTo>
                      <a:cubicBezTo>
                        <a:pt x="50" y="34"/>
                        <a:pt x="50" y="34"/>
                        <a:pt x="50" y="34"/>
                      </a:cubicBezTo>
                      <a:cubicBezTo>
                        <a:pt x="52" y="24"/>
                        <a:pt x="50" y="25"/>
                        <a:pt x="52" y="16"/>
                      </a:cubicBezTo>
                      <a:cubicBezTo>
                        <a:pt x="53" y="8"/>
                        <a:pt x="56" y="9"/>
                        <a:pt x="54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49" y="0"/>
                        <a:pt x="45" y="0"/>
                        <a:pt x="41" y="0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3" y="7"/>
                        <a:pt x="23" y="7"/>
                        <a:pt x="23" y="7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8" y="12"/>
                        <a:pt x="28" y="12"/>
                        <a:pt x="28" y="12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0" y="25"/>
                        <a:pt x="30" y="25"/>
                        <a:pt x="30" y="25"/>
                      </a:cubicBezTo>
                      <a:cubicBezTo>
                        <a:pt x="31" y="26"/>
                        <a:pt x="31" y="26"/>
                        <a:pt x="31" y="26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0" y="31"/>
                        <a:pt x="30" y="31"/>
                        <a:pt x="30" y="31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4" y="35"/>
                        <a:pt x="24" y="35"/>
                        <a:pt x="24" y="35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cubicBezTo>
                        <a:pt x="21" y="41"/>
                        <a:pt x="21" y="41"/>
                        <a:pt x="21" y="41"/>
                      </a:cubicBezTo>
                      <a:cubicBezTo>
                        <a:pt x="20" y="41"/>
                        <a:pt x="20" y="41"/>
                        <a:pt x="20" y="41"/>
                      </a:cubicBezTo>
                      <a:cubicBezTo>
                        <a:pt x="22" y="41"/>
                        <a:pt x="22" y="41"/>
                        <a:pt x="22" y="41"/>
                      </a:cubicBezTo>
                      <a:cubicBezTo>
                        <a:pt x="21" y="43"/>
                        <a:pt x="21" y="43"/>
                        <a:pt x="21" y="43"/>
                      </a:cubicBezTo>
                      <a:cubicBezTo>
                        <a:pt x="20" y="45"/>
                        <a:pt x="20" y="45"/>
                        <a:pt x="20" y="45"/>
                      </a:cubicBezTo>
                      <a:cubicBezTo>
                        <a:pt x="21" y="48"/>
                        <a:pt x="21" y="48"/>
                        <a:pt x="21" y="48"/>
                      </a:cubicBezTo>
                      <a:cubicBezTo>
                        <a:pt x="24" y="48"/>
                        <a:pt x="24" y="48"/>
                        <a:pt x="24" y="48"/>
                      </a:cubicBezTo>
                      <a:cubicBezTo>
                        <a:pt x="27" y="49"/>
                        <a:pt x="27" y="49"/>
                        <a:pt x="27" y="49"/>
                      </a:cubicBezTo>
                      <a:cubicBezTo>
                        <a:pt x="30" y="49"/>
                        <a:pt x="30" y="49"/>
                        <a:pt x="30" y="49"/>
                      </a:cubicBezTo>
                      <a:cubicBezTo>
                        <a:pt x="30" y="53"/>
                        <a:pt x="30" y="53"/>
                        <a:pt x="30" y="53"/>
                      </a:cubicBezTo>
                      <a:cubicBezTo>
                        <a:pt x="29" y="59"/>
                        <a:pt x="29" y="59"/>
                        <a:pt x="29" y="59"/>
                      </a:cubicBezTo>
                      <a:cubicBezTo>
                        <a:pt x="24" y="64"/>
                        <a:pt x="24" y="64"/>
                        <a:pt x="24" y="64"/>
                      </a:cubicBezTo>
                      <a:cubicBezTo>
                        <a:pt x="19" y="68"/>
                        <a:pt x="19" y="68"/>
                        <a:pt x="19" y="68"/>
                      </a:cubicBezTo>
                      <a:cubicBezTo>
                        <a:pt x="18" y="70"/>
                        <a:pt x="18" y="70"/>
                        <a:pt x="18" y="70"/>
                      </a:cubicBezTo>
                      <a:cubicBezTo>
                        <a:pt x="17" y="70"/>
                        <a:pt x="17" y="70"/>
                        <a:pt x="17" y="70"/>
                      </a:cubicBezTo>
                      <a:cubicBezTo>
                        <a:pt x="15" y="73"/>
                        <a:pt x="15" y="73"/>
                        <a:pt x="15" y="73"/>
                      </a:cubicBezTo>
                      <a:cubicBezTo>
                        <a:pt x="14" y="75"/>
                        <a:pt x="14" y="75"/>
                        <a:pt x="14" y="75"/>
                      </a:cubicBezTo>
                      <a:cubicBezTo>
                        <a:pt x="11" y="79"/>
                        <a:pt x="11" y="79"/>
                        <a:pt x="11" y="79"/>
                      </a:cubicBezTo>
                      <a:cubicBezTo>
                        <a:pt x="9" y="82"/>
                        <a:pt x="9" y="82"/>
                        <a:pt x="9" y="82"/>
                      </a:cubicBezTo>
                      <a:cubicBezTo>
                        <a:pt x="3" y="85"/>
                        <a:pt x="3" y="85"/>
                        <a:pt x="3" y="85"/>
                      </a:cubicBezTo>
                      <a:cubicBezTo>
                        <a:pt x="1" y="86"/>
                        <a:pt x="1" y="86"/>
                        <a:pt x="1" y="86"/>
                      </a:cubicBezTo>
                      <a:cubicBezTo>
                        <a:pt x="1" y="89"/>
                        <a:pt x="1" y="89"/>
                        <a:pt x="1" y="89"/>
                      </a:cubicBezTo>
                      <a:cubicBezTo>
                        <a:pt x="0" y="92"/>
                        <a:pt x="0" y="92"/>
                        <a:pt x="0" y="92"/>
                      </a:cubicBezTo>
                      <a:cubicBezTo>
                        <a:pt x="0" y="94"/>
                        <a:pt x="0" y="94"/>
                        <a:pt x="0" y="94"/>
                      </a:cubicBezTo>
                      <a:cubicBezTo>
                        <a:pt x="0" y="98"/>
                        <a:pt x="0" y="98"/>
                        <a:pt x="0" y="98"/>
                      </a:cubicBezTo>
                      <a:cubicBezTo>
                        <a:pt x="2" y="98"/>
                        <a:pt x="2" y="98"/>
                        <a:pt x="2" y="98"/>
                      </a:cubicBezTo>
                      <a:cubicBezTo>
                        <a:pt x="4" y="99"/>
                        <a:pt x="4" y="99"/>
                        <a:pt x="4" y="99"/>
                      </a:cubicBezTo>
                      <a:cubicBezTo>
                        <a:pt x="5" y="102"/>
                        <a:pt x="5" y="102"/>
                        <a:pt x="5" y="102"/>
                      </a:cubicBezTo>
                      <a:cubicBezTo>
                        <a:pt x="4" y="105"/>
                        <a:pt x="4" y="105"/>
                        <a:pt x="4" y="105"/>
                      </a:cubicBezTo>
                      <a:cubicBezTo>
                        <a:pt x="4" y="107"/>
                        <a:pt x="4" y="107"/>
                        <a:pt x="4" y="107"/>
                      </a:cubicBezTo>
                      <a:cubicBezTo>
                        <a:pt x="4" y="108"/>
                        <a:pt x="4" y="108"/>
                        <a:pt x="4" y="108"/>
                      </a:cubicBezTo>
                      <a:cubicBezTo>
                        <a:pt x="3" y="111"/>
                        <a:pt x="3" y="111"/>
                        <a:pt x="3" y="111"/>
                      </a:cubicBezTo>
                      <a:cubicBezTo>
                        <a:pt x="6" y="114"/>
                        <a:pt x="6" y="114"/>
                        <a:pt x="6" y="114"/>
                      </a:cubicBezTo>
                      <a:cubicBezTo>
                        <a:pt x="6" y="117"/>
                        <a:pt x="6" y="117"/>
                        <a:pt x="6" y="117"/>
                      </a:cubicBezTo>
                      <a:cubicBezTo>
                        <a:pt x="8" y="120"/>
                        <a:pt x="8" y="120"/>
                        <a:pt x="8" y="120"/>
                      </a:cubicBezTo>
                      <a:cubicBezTo>
                        <a:pt x="6" y="123"/>
                        <a:pt x="6" y="123"/>
                        <a:pt x="6" y="123"/>
                      </a:cubicBezTo>
                      <a:cubicBezTo>
                        <a:pt x="3" y="124"/>
                        <a:pt x="3" y="124"/>
                        <a:pt x="3" y="124"/>
                      </a:cubicBezTo>
                      <a:cubicBezTo>
                        <a:pt x="2" y="127"/>
                        <a:pt x="2" y="127"/>
                        <a:pt x="2" y="127"/>
                      </a:cubicBezTo>
                      <a:cubicBezTo>
                        <a:pt x="2" y="130"/>
                        <a:pt x="2" y="130"/>
                        <a:pt x="2" y="130"/>
                      </a:cubicBezTo>
                      <a:cubicBezTo>
                        <a:pt x="4" y="133"/>
                        <a:pt x="4" y="133"/>
                        <a:pt x="4" y="133"/>
                      </a:cubicBezTo>
                      <a:cubicBezTo>
                        <a:pt x="7" y="136"/>
                        <a:pt x="7" y="136"/>
                        <a:pt x="7" y="136"/>
                      </a:cubicBezTo>
                      <a:cubicBezTo>
                        <a:pt x="9" y="136"/>
                        <a:pt x="9" y="136"/>
                        <a:pt x="9" y="136"/>
                      </a:cubicBezTo>
                      <a:cubicBezTo>
                        <a:pt x="12" y="135"/>
                        <a:pt x="12" y="135"/>
                        <a:pt x="12" y="135"/>
                      </a:cubicBezTo>
                      <a:cubicBezTo>
                        <a:pt x="14" y="138"/>
                        <a:pt x="14" y="138"/>
                        <a:pt x="14" y="138"/>
                      </a:cubicBezTo>
                      <a:cubicBezTo>
                        <a:pt x="15" y="139"/>
                        <a:pt x="15" y="139"/>
                        <a:pt x="15" y="139"/>
                      </a:cubicBezTo>
                      <a:cubicBezTo>
                        <a:pt x="18" y="142"/>
                        <a:pt x="18" y="142"/>
                        <a:pt x="18" y="142"/>
                      </a:cubicBezTo>
                      <a:cubicBezTo>
                        <a:pt x="18" y="142"/>
                        <a:pt x="18" y="142"/>
                        <a:pt x="18" y="142"/>
                      </a:cubicBezTo>
                      <a:cubicBezTo>
                        <a:pt x="19" y="145"/>
                        <a:pt x="19" y="145"/>
                        <a:pt x="19" y="145"/>
                      </a:cubicBezTo>
                      <a:cubicBezTo>
                        <a:pt x="22" y="148"/>
                        <a:pt x="22" y="148"/>
                        <a:pt x="22" y="148"/>
                      </a:cubicBezTo>
                      <a:cubicBezTo>
                        <a:pt x="22" y="151"/>
                        <a:pt x="22" y="151"/>
                        <a:pt x="22" y="151"/>
                      </a:cubicBezTo>
                      <a:cubicBezTo>
                        <a:pt x="22" y="154"/>
                        <a:pt x="22" y="154"/>
                        <a:pt x="22" y="154"/>
                      </a:cubicBezTo>
                      <a:cubicBezTo>
                        <a:pt x="23" y="157"/>
                        <a:pt x="23" y="157"/>
                        <a:pt x="23" y="157"/>
                      </a:cubicBezTo>
                      <a:cubicBezTo>
                        <a:pt x="23" y="160"/>
                        <a:pt x="23" y="160"/>
                        <a:pt x="23" y="160"/>
                      </a:cubicBezTo>
                      <a:cubicBezTo>
                        <a:pt x="23" y="163"/>
                        <a:pt x="23" y="163"/>
                        <a:pt x="23" y="163"/>
                      </a:cubicBezTo>
                      <a:cubicBezTo>
                        <a:pt x="26" y="166"/>
                        <a:pt x="26" y="166"/>
                        <a:pt x="26" y="166"/>
                      </a:cubicBezTo>
                      <a:cubicBezTo>
                        <a:pt x="27" y="168"/>
                        <a:pt x="27" y="168"/>
                        <a:pt x="27" y="168"/>
                      </a:cubicBezTo>
                      <a:cubicBezTo>
                        <a:pt x="27" y="169"/>
                        <a:pt x="27" y="169"/>
                        <a:pt x="27" y="169"/>
                      </a:cubicBezTo>
                      <a:cubicBezTo>
                        <a:pt x="29" y="172"/>
                        <a:pt x="29" y="172"/>
                        <a:pt x="29" y="172"/>
                      </a:cubicBezTo>
                      <a:cubicBezTo>
                        <a:pt x="30" y="175"/>
                        <a:pt x="30" y="175"/>
                        <a:pt x="30" y="175"/>
                      </a:cubicBezTo>
                      <a:cubicBezTo>
                        <a:pt x="31" y="178"/>
                        <a:pt x="31" y="178"/>
                        <a:pt x="31" y="178"/>
                      </a:cubicBezTo>
                      <a:cubicBezTo>
                        <a:pt x="39" y="189"/>
                        <a:pt x="34" y="179"/>
                        <a:pt x="36" y="188"/>
                      </a:cubicBezTo>
                      <a:cubicBezTo>
                        <a:pt x="39" y="188"/>
                        <a:pt x="42" y="189"/>
                        <a:pt x="46" y="190"/>
                      </a:cubicBezTo>
                      <a:cubicBezTo>
                        <a:pt x="46" y="193"/>
                        <a:pt x="46" y="193"/>
                        <a:pt x="46" y="193"/>
                      </a:cubicBezTo>
                      <a:cubicBezTo>
                        <a:pt x="49" y="196"/>
                        <a:pt x="49" y="196"/>
                        <a:pt x="49" y="196"/>
                      </a:cubicBezTo>
                      <a:cubicBezTo>
                        <a:pt x="50" y="196"/>
                        <a:pt x="50" y="196"/>
                        <a:pt x="50" y="196"/>
                      </a:cubicBezTo>
                      <a:cubicBezTo>
                        <a:pt x="51" y="195"/>
                        <a:pt x="51" y="195"/>
                        <a:pt x="51" y="195"/>
                      </a:cubicBezTo>
                      <a:cubicBezTo>
                        <a:pt x="54" y="196"/>
                        <a:pt x="54" y="196"/>
                        <a:pt x="54" y="196"/>
                      </a:cubicBezTo>
                      <a:cubicBezTo>
                        <a:pt x="55" y="199"/>
                        <a:pt x="55" y="199"/>
                        <a:pt x="55" y="199"/>
                      </a:cubicBezTo>
                      <a:cubicBezTo>
                        <a:pt x="58" y="199"/>
                        <a:pt x="58" y="199"/>
                        <a:pt x="58" y="199"/>
                      </a:cubicBezTo>
                      <a:cubicBezTo>
                        <a:pt x="58" y="199"/>
                        <a:pt x="58" y="199"/>
                        <a:pt x="58" y="199"/>
                      </a:cubicBezTo>
                      <a:cubicBezTo>
                        <a:pt x="61" y="201"/>
                        <a:pt x="61" y="201"/>
                        <a:pt x="61" y="201"/>
                      </a:cubicBezTo>
                      <a:cubicBezTo>
                        <a:pt x="64" y="201"/>
                        <a:pt x="64" y="201"/>
                        <a:pt x="64" y="201"/>
                      </a:cubicBezTo>
                      <a:cubicBezTo>
                        <a:pt x="67" y="202"/>
                        <a:pt x="67" y="202"/>
                        <a:pt x="67" y="202"/>
                      </a:cubicBezTo>
                      <a:cubicBezTo>
                        <a:pt x="70" y="204"/>
                        <a:pt x="70" y="204"/>
                        <a:pt x="70" y="204"/>
                      </a:cubicBezTo>
                      <a:cubicBezTo>
                        <a:pt x="73" y="205"/>
                        <a:pt x="73" y="205"/>
                        <a:pt x="73" y="205"/>
                      </a:cubicBezTo>
                      <a:cubicBezTo>
                        <a:pt x="74" y="205"/>
                        <a:pt x="74" y="205"/>
                        <a:pt x="74" y="205"/>
                      </a:cubicBezTo>
                      <a:cubicBezTo>
                        <a:pt x="74" y="206"/>
                        <a:pt x="74" y="206"/>
                        <a:pt x="74" y="206"/>
                      </a:cubicBezTo>
                      <a:cubicBezTo>
                        <a:pt x="75" y="206"/>
                        <a:pt x="75" y="206"/>
                        <a:pt x="75" y="206"/>
                      </a:cubicBezTo>
                      <a:cubicBezTo>
                        <a:pt x="78" y="207"/>
                        <a:pt x="78" y="207"/>
                        <a:pt x="78" y="207"/>
                      </a:cubicBezTo>
                      <a:cubicBezTo>
                        <a:pt x="79" y="208"/>
                        <a:pt x="79" y="208"/>
                        <a:pt x="79" y="208"/>
                      </a:cubicBezTo>
                      <a:cubicBezTo>
                        <a:pt x="81" y="208"/>
                        <a:pt x="81" y="208"/>
                        <a:pt x="81" y="208"/>
                      </a:cubicBezTo>
                      <a:cubicBezTo>
                        <a:pt x="84" y="210"/>
                        <a:pt x="84" y="210"/>
                        <a:pt x="84" y="210"/>
                      </a:cubicBezTo>
                      <a:cubicBezTo>
                        <a:pt x="87" y="210"/>
                        <a:pt x="87" y="210"/>
                        <a:pt x="87" y="210"/>
                      </a:cubicBezTo>
                      <a:cubicBezTo>
                        <a:pt x="90" y="211"/>
                        <a:pt x="90" y="211"/>
                        <a:pt x="90" y="211"/>
                      </a:cubicBezTo>
                      <a:cubicBezTo>
                        <a:pt x="92" y="213"/>
                        <a:pt x="92" y="213"/>
                        <a:pt x="92" y="213"/>
                      </a:cubicBezTo>
                      <a:cubicBezTo>
                        <a:pt x="95" y="213"/>
                        <a:pt x="95" y="213"/>
                        <a:pt x="95" y="213"/>
                      </a:cubicBezTo>
                      <a:cubicBezTo>
                        <a:pt x="98" y="212"/>
                        <a:pt x="98" y="212"/>
                        <a:pt x="98" y="212"/>
                      </a:cubicBezTo>
                      <a:cubicBezTo>
                        <a:pt x="101" y="214"/>
                        <a:pt x="101" y="214"/>
                        <a:pt x="101" y="214"/>
                      </a:cubicBezTo>
                      <a:cubicBezTo>
                        <a:pt x="102" y="215"/>
                        <a:pt x="102" y="215"/>
                        <a:pt x="102" y="215"/>
                      </a:cubicBezTo>
                      <a:cubicBezTo>
                        <a:pt x="102" y="215"/>
                        <a:pt x="102" y="215"/>
                        <a:pt x="102" y="215"/>
                      </a:cubicBezTo>
                      <a:cubicBezTo>
                        <a:pt x="103" y="213"/>
                        <a:pt x="103" y="211"/>
                        <a:pt x="105" y="210"/>
                      </a:cubicBezTo>
                      <a:cubicBezTo>
                        <a:pt x="107" y="211"/>
                        <a:pt x="108" y="212"/>
                        <a:pt x="109" y="213"/>
                      </a:cubicBezTo>
                      <a:cubicBezTo>
                        <a:pt x="109" y="213"/>
                        <a:pt x="109" y="213"/>
                        <a:pt x="109" y="213"/>
                      </a:cubicBezTo>
                      <a:cubicBezTo>
                        <a:pt x="109" y="213"/>
                        <a:pt x="109" y="213"/>
                        <a:pt x="109" y="213"/>
                      </a:cubicBezTo>
                      <a:cubicBezTo>
                        <a:pt x="110" y="214"/>
                        <a:pt x="111" y="215"/>
                        <a:pt x="111" y="216"/>
                      </a:cubicBezTo>
                      <a:cubicBezTo>
                        <a:pt x="112" y="216"/>
                        <a:pt x="112" y="216"/>
                        <a:pt x="112" y="216"/>
                      </a:cubicBezTo>
                      <a:cubicBezTo>
                        <a:pt x="113" y="218"/>
                        <a:pt x="113" y="218"/>
                        <a:pt x="113" y="218"/>
                      </a:cubicBezTo>
                      <a:cubicBezTo>
                        <a:pt x="114" y="219"/>
                        <a:pt x="115" y="221"/>
                        <a:pt x="116" y="222"/>
                      </a:cubicBezTo>
                      <a:cubicBezTo>
                        <a:pt x="117" y="225"/>
                        <a:pt x="117" y="227"/>
                        <a:pt x="117" y="228"/>
                      </a:cubicBezTo>
                      <a:cubicBezTo>
                        <a:pt x="118" y="229"/>
                        <a:pt x="118" y="229"/>
                        <a:pt x="118" y="229"/>
                      </a:cubicBezTo>
                      <a:cubicBezTo>
                        <a:pt x="117" y="231"/>
                        <a:pt x="117" y="231"/>
                        <a:pt x="117" y="231"/>
                      </a:cubicBezTo>
                      <a:cubicBezTo>
                        <a:pt x="117" y="232"/>
                        <a:pt x="117" y="233"/>
                        <a:pt x="117" y="235"/>
                      </a:cubicBezTo>
                      <a:cubicBezTo>
                        <a:pt x="117" y="236"/>
                        <a:pt x="117" y="236"/>
                        <a:pt x="117" y="236"/>
                      </a:cubicBezTo>
                      <a:cubicBezTo>
                        <a:pt x="118" y="238"/>
                        <a:pt x="118" y="238"/>
                        <a:pt x="118" y="238"/>
                      </a:cubicBezTo>
                      <a:cubicBezTo>
                        <a:pt x="118" y="238"/>
                        <a:pt x="118" y="238"/>
                        <a:pt x="118" y="238"/>
                      </a:cubicBezTo>
                      <a:cubicBezTo>
                        <a:pt x="119" y="239"/>
                        <a:pt x="119" y="239"/>
                        <a:pt x="119" y="240"/>
                      </a:cubicBezTo>
                      <a:cubicBezTo>
                        <a:pt x="119" y="240"/>
                        <a:pt x="119" y="240"/>
                        <a:pt x="119" y="240"/>
                      </a:cubicBezTo>
                      <a:cubicBezTo>
                        <a:pt x="119" y="240"/>
                        <a:pt x="119" y="240"/>
                        <a:pt x="119" y="240"/>
                      </a:cubicBezTo>
                      <a:cubicBezTo>
                        <a:pt x="119" y="241"/>
                        <a:pt x="119" y="242"/>
                        <a:pt x="119" y="243"/>
                      </a:cubicBezTo>
                      <a:cubicBezTo>
                        <a:pt x="119" y="243"/>
                        <a:pt x="119" y="243"/>
                        <a:pt x="119" y="243"/>
                      </a:cubicBezTo>
                      <a:cubicBezTo>
                        <a:pt x="119" y="243"/>
                        <a:pt x="119" y="243"/>
                        <a:pt x="119" y="243"/>
                      </a:cubicBezTo>
                      <a:cubicBezTo>
                        <a:pt x="118" y="244"/>
                        <a:pt x="118" y="245"/>
                        <a:pt x="117" y="246"/>
                      </a:cubicBezTo>
                      <a:cubicBezTo>
                        <a:pt x="118" y="249"/>
                        <a:pt x="118" y="249"/>
                        <a:pt x="118" y="249"/>
                      </a:cubicBezTo>
                      <a:cubicBezTo>
                        <a:pt x="120" y="252"/>
                        <a:pt x="120" y="252"/>
                        <a:pt x="120" y="252"/>
                      </a:cubicBezTo>
                      <a:cubicBezTo>
                        <a:pt x="122" y="255"/>
                        <a:pt x="122" y="255"/>
                        <a:pt x="122" y="255"/>
                      </a:cubicBezTo>
                      <a:cubicBezTo>
                        <a:pt x="125" y="258"/>
                        <a:pt x="125" y="258"/>
                        <a:pt x="125" y="258"/>
                      </a:cubicBezTo>
                      <a:cubicBezTo>
                        <a:pt x="126" y="261"/>
                        <a:pt x="126" y="261"/>
                        <a:pt x="126" y="261"/>
                      </a:cubicBezTo>
                      <a:cubicBezTo>
                        <a:pt x="130" y="261"/>
                        <a:pt x="132" y="261"/>
                        <a:pt x="136" y="261"/>
                      </a:cubicBezTo>
                      <a:cubicBezTo>
                        <a:pt x="139" y="261"/>
                        <a:pt x="139" y="261"/>
                        <a:pt x="139" y="261"/>
                      </a:cubicBezTo>
                      <a:cubicBezTo>
                        <a:pt x="142" y="261"/>
                        <a:pt x="142" y="261"/>
                        <a:pt x="142" y="261"/>
                      </a:cubicBezTo>
                      <a:cubicBezTo>
                        <a:pt x="145" y="259"/>
                        <a:pt x="145" y="259"/>
                        <a:pt x="145" y="259"/>
                      </a:cubicBezTo>
                      <a:cubicBezTo>
                        <a:pt x="148" y="257"/>
                        <a:pt x="148" y="257"/>
                        <a:pt x="148" y="257"/>
                      </a:cubicBezTo>
                      <a:cubicBezTo>
                        <a:pt x="151" y="259"/>
                        <a:pt x="151" y="259"/>
                        <a:pt x="151" y="259"/>
                      </a:cubicBezTo>
                      <a:cubicBezTo>
                        <a:pt x="154" y="261"/>
                        <a:pt x="154" y="261"/>
                        <a:pt x="154" y="261"/>
                      </a:cubicBezTo>
                      <a:cubicBezTo>
                        <a:pt x="155" y="264"/>
                        <a:pt x="155" y="264"/>
                        <a:pt x="155" y="264"/>
                      </a:cubicBezTo>
                      <a:cubicBezTo>
                        <a:pt x="158" y="264"/>
                        <a:pt x="158" y="264"/>
                        <a:pt x="158" y="264"/>
                      </a:cubicBezTo>
                      <a:cubicBezTo>
                        <a:pt x="161" y="264"/>
                        <a:pt x="161" y="264"/>
                        <a:pt x="161" y="264"/>
                      </a:cubicBezTo>
                      <a:cubicBezTo>
                        <a:pt x="164" y="265"/>
                        <a:pt x="164" y="265"/>
                        <a:pt x="164" y="265"/>
                      </a:cubicBezTo>
                      <a:cubicBezTo>
                        <a:pt x="166" y="265"/>
                        <a:pt x="166" y="265"/>
                        <a:pt x="166" y="265"/>
                      </a:cubicBezTo>
                      <a:cubicBezTo>
                        <a:pt x="169" y="262"/>
                        <a:pt x="169" y="262"/>
                        <a:pt x="169" y="262"/>
                      </a:cubicBezTo>
                      <a:cubicBezTo>
                        <a:pt x="172" y="261"/>
                        <a:pt x="172" y="261"/>
                        <a:pt x="172" y="261"/>
                      </a:cubicBezTo>
                      <a:cubicBezTo>
                        <a:pt x="178" y="260"/>
                        <a:pt x="173" y="264"/>
                        <a:pt x="185" y="265"/>
                      </a:cubicBezTo>
                      <a:cubicBezTo>
                        <a:pt x="188" y="263"/>
                        <a:pt x="188" y="263"/>
                        <a:pt x="188" y="263"/>
                      </a:cubicBezTo>
                      <a:cubicBezTo>
                        <a:pt x="191" y="261"/>
                        <a:pt x="191" y="261"/>
                        <a:pt x="191" y="261"/>
                      </a:cubicBezTo>
                      <a:cubicBezTo>
                        <a:pt x="194" y="260"/>
                        <a:pt x="194" y="260"/>
                        <a:pt x="194" y="260"/>
                      </a:cubicBezTo>
                      <a:cubicBezTo>
                        <a:pt x="195" y="257"/>
                        <a:pt x="195" y="257"/>
                        <a:pt x="195" y="257"/>
                      </a:cubicBezTo>
                      <a:cubicBezTo>
                        <a:pt x="197" y="254"/>
                        <a:pt x="197" y="254"/>
                        <a:pt x="197" y="254"/>
                      </a:cubicBezTo>
                      <a:cubicBezTo>
                        <a:pt x="198" y="254"/>
                        <a:pt x="198" y="254"/>
                        <a:pt x="198" y="254"/>
                      </a:cubicBezTo>
                      <a:cubicBezTo>
                        <a:pt x="201" y="253"/>
                        <a:pt x="201" y="253"/>
                        <a:pt x="201" y="253"/>
                      </a:cubicBezTo>
                      <a:cubicBezTo>
                        <a:pt x="204" y="253"/>
                        <a:pt x="204" y="253"/>
                        <a:pt x="204" y="253"/>
                      </a:cubicBezTo>
                      <a:cubicBezTo>
                        <a:pt x="207" y="256"/>
                        <a:pt x="207" y="256"/>
                        <a:pt x="207" y="256"/>
                      </a:cubicBezTo>
                      <a:cubicBezTo>
                        <a:pt x="210" y="257"/>
                        <a:pt x="210" y="257"/>
                        <a:pt x="210" y="257"/>
                      </a:cubicBezTo>
                      <a:cubicBezTo>
                        <a:pt x="210" y="257"/>
                        <a:pt x="210" y="257"/>
                        <a:pt x="210" y="257"/>
                      </a:cubicBezTo>
                      <a:cubicBezTo>
                        <a:pt x="213" y="255"/>
                        <a:pt x="213" y="255"/>
                        <a:pt x="213" y="255"/>
                      </a:cubicBezTo>
                      <a:cubicBezTo>
                        <a:pt x="216" y="253"/>
                        <a:pt x="216" y="253"/>
                        <a:pt x="216" y="253"/>
                      </a:cubicBezTo>
                      <a:cubicBezTo>
                        <a:pt x="222" y="251"/>
                        <a:pt x="222" y="251"/>
                        <a:pt x="222" y="251"/>
                      </a:cubicBezTo>
                      <a:cubicBezTo>
                        <a:pt x="225" y="251"/>
                        <a:pt x="225" y="251"/>
                        <a:pt x="225" y="251"/>
                      </a:cubicBezTo>
                      <a:cubicBezTo>
                        <a:pt x="228" y="251"/>
                        <a:pt x="228" y="251"/>
                        <a:pt x="228" y="251"/>
                      </a:cubicBezTo>
                      <a:cubicBezTo>
                        <a:pt x="231" y="249"/>
                        <a:pt x="231" y="249"/>
                        <a:pt x="231" y="249"/>
                      </a:cubicBezTo>
                      <a:cubicBezTo>
                        <a:pt x="234" y="248"/>
                        <a:pt x="234" y="248"/>
                        <a:pt x="234" y="248"/>
                      </a:cubicBezTo>
                      <a:cubicBezTo>
                        <a:pt x="237" y="246"/>
                        <a:pt x="237" y="246"/>
                        <a:pt x="237" y="246"/>
                      </a:cubicBezTo>
                      <a:cubicBezTo>
                        <a:pt x="240" y="245"/>
                        <a:pt x="240" y="245"/>
                        <a:pt x="240" y="245"/>
                      </a:cubicBezTo>
                      <a:cubicBezTo>
                        <a:pt x="242" y="244"/>
                        <a:pt x="242" y="244"/>
                        <a:pt x="242" y="244"/>
                      </a:cubicBezTo>
                      <a:cubicBezTo>
                        <a:pt x="246" y="242"/>
                        <a:pt x="246" y="242"/>
                        <a:pt x="246" y="242"/>
                      </a:cubicBezTo>
                      <a:cubicBezTo>
                        <a:pt x="247" y="242"/>
                        <a:pt x="247" y="242"/>
                        <a:pt x="247" y="242"/>
                      </a:cubicBezTo>
                      <a:cubicBezTo>
                        <a:pt x="250" y="239"/>
                        <a:pt x="250" y="239"/>
                        <a:pt x="250" y="239"/>
                      </a:cubicBezTo>
                      <a:cubicBezTo>
                        <a:pt x="253" y="237"/>
                        <a:pt x="253" y="237"/>
                        <a:pt x="253" y="237"/>
                      </a:cubicBezTo>
                      <a:cubicBezTo>
                        <a:pt x="256" y="236"/>
                        <a:pt x="256" y="236"/>
                        <a:pt x="256" y="236"/>
                      </a:cubicBezTo>
                      <a:cubicBezTo>
                        <a:pt x="257" y="235"/>
                        <a:pt x="257" y="235"/>
                        <a:pt x="257" y="235"/>
                      </a:cubicBezTo>
                      <a:cubicBezTo>
                        <a:pt x="258" y="234"/>
                        <a:pt x="258" y="234"/>
                        <a:pt x="258" y="234"/>
                      </a:cubicBezTo>
                      <a:cubicBezTo>
                        <a:pt x="258" y="231"/>
                        <a:pt x="258" y="231"/>
                        <a:pt x="258" y="231"/>
                      </a:cubicBezTo>
                      <a:lnTo>
                        <a:pt x="255" y="228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rgbClr val="ACACA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290" dirty="0"/>
                </a:p>
              </p:txBody>
            </p:sp>
          </p:grpSp>
          <p:sp>
            <p:nvSpPr>
              <p:cNvPr id="24" name="Freeform 27"/>
              <p:cNvSpPr>
                <a:spLocks noChangeAspect="1"/>
              </p:cNvSpPr>
              <p:nvPr/>
            </p:nvSpPr>
            <p:spPr bwMode="gray">
              <a:xfrm>
                <a:off x="7055803" y="2678647"/>
                <a:ext cx="290672" cy="436357"/>
              </a:xfrm>
              <a:custGeom>
                <a:avLst/>
                <a:gdLst>
                  <a:gd name="T0" fmla="*/ 40 w 236"/>
                  <a:gd name="T1" fmla="*/ 32 h 356"/>
                  <a:gd name="T2" fmla="*/ 36 w 236"/>
                  <a:gd name="T3" fmla="*/ 49 h 356"/>
                  <a:gd name="T4" fmla="*/ 42 w 236"/>
                  <a:gd name="T5" fmla="*/ 60 h 356"/>
                  <a:gd name="T6" fmla="*/ 50 w 236"/>
                  <a:gd name="T7" fmla="*/ 70 h 356"/>
                  <a:gd name="T8" fmla="*/ 60 w 236"/>
                  <a:gd name="T9" fmla="*/ 78 h 356"/>
                  <a:gd name="T10" fmla="*/ 72 w 236"/>
                  <a:gd name="T11" fmla="*/ 86 h 356"/>
                  <a:gd name="T12" fmla="*/ 162 w 236"/>
                  <a:gd name="T13" fmla="*/ 105 h 356"/>
                  <a:gd name="T14" fmla="*/ 162 w 236"/>
                  <a:gd name="T15" fmla="*/ 110 h 356"/>
                  <a:gd name="T16" fmla="*/ 151 w 236"/>
                  <a:gd name="T17" fmla="*/ 122 h 356"/>
                  <a:gd name="T18" fmla="*/ 143 w 236"/>
                  <a:gd name="T19" fmla="*/ 132 h 356"/>
                  <a:gd name="T20" fmla="*/ 133 w 236"/>
                  <a:gd name="T21" fmla="*/ 144 h 356"/>
                  <a:gd name="T22" fmla="*/ 125 w 236"/>
                  <a:gd name="T23" fmla="*/ 153 h 356"/>
                  <a:gd name="T24" fmla="*/ 118 w 236"/>
                  <a:gd name="T25" fmla="*/ 162 h 356"/>
                  <a:gd name="T26" fmla="*/ 110 w 236"/>
                  <a:gd name="T27" fmla="*/ 172 h 356"/>
                  <a:gd name="T28" fmla="*/ 101 w 236"/>
                  <a:gd name="T29" fmla="*/ 185 h 356"/>
                  <a:gd name="T30" fmla="*/ 95 w 236"/>
                  <a:gd name="T31" fmla="*/ 187 h 356"/>
                  <a:gd name="T32" fmla="*/ 83 w 236"/>
                  <a:gd name="T33" fmla="*/ 187 h 356"/>
                  <a:gd name="T34" fmla="*/ 73 w 236"/>
                  <a:gd name="T35" fmla="*/ 187 h 356"/>
                  <a:gd name="T36" fmla="*/ 61 w 236"/>
                  <a:gd name="T37" fmla="*/ 192 h 356"/>
                  <a:gd name="T38" fmla="*/ 52 w 236"/>
                  <a:gd name="T39" fmla="*/ 198 h 356"/>
                  <a:gd name="T40" fmla="*/ 46 w 236"/>
                  <a:gd name="T41" fmla="*/ 205 h 356"/>
                  <a:gd name="T42" fmla="*/ 34 w 236"/>
                  <a:gd name="T43" fmla="*/ 207 h 356"/>
                  <a:gd name="T44" fmla="*/ 28 w 236"/>
                  <a:gd name="T45" fmla="*/ 210 h 356"/>
                  <a:gd name="T46" fmla="*/ 2 w 236"/>
                  <a:gd name="T47" fmla="*/ 314 h 356"/>
                  <a:gd name="T48" fmla="*/ 8 w 236"/>
                  <a:gd name="T49" fmla="*/ 342 h 356"/>
                  <a:gd name="T50" fmla="*/ 16 w 236"/>
                  <a:gd name="T51" fmla="*/ 354 h 356"/>
                  <a:gd name="T52" fmla="*/ 22 w 236"/>
                  <a:gd name="T53" fmla="*/ 347 h 356"/>
                  <a:gd name="T54" fmla="*/ 26 w 236"/>
                  <a:gd name="T55" fmla="*/ 336 h 356"/>
                  <a:gd name="T56" fmla="*/ 59 w 236"/>
                  <a:gd name="T57" fmla="*/ 300 h 356"/>
                  <a:gd name="T58" fmla="*/ 137 w 236"/>
                  <a:gd name="T59" fmla="*/ 232 h 356"/>
                  <a:gd name="T60" fmla="*/ 205 w 236"/>
                  <a:gd name="T61" fmla="*/ 109 h 356"/>
                  <a:gd name="T62" fmla="*/ 216 w 236"/>
                  <a:gd name="T63" fmla="*/ 85 h 356"/>
                  <a:gd name="T64" fmla="*/ 222 w 236"/>
                  <a:gd name="T65" fmla="*/ 73 h 356"/>
                  <a:gd name="T66" fmla="*/ 225 w 236"/>
                  <a:gd name="T67" fmla="*/ 61 h 356"/>
                  <a:gd name="T68" fmla="*/ 226 w 236"/>
                  <a:gd name="T69" fmla="*/ 52 h 356"/>
                  <a:gd name="T70" fmla="*/ 226 w 236"/>
                  <a:gd name="T71" fmla="*/ 41 h 356"/>
                  <a:gd name="T72" fmla="*/ 236 w 236"/>
                  <a:gd name="T73" fmla="*/ 40 h 356"/>
                  <a:gd name="T74" fmla="*/ 228 w 236"/>
                  <a:gd name="T75" fmla="*/ 39 h 356"/>
                  <a:gd name="T76" fmla="*/ 229 w 236"/>
                  <a:gd name="T77" fmla="*/ 27 h 356"/>
                  <a:gd name="T78" fmla="*/ 227 w 236"/>
                  <a:gd name="T79" fmla="*/ 15 h 356"/>
                  <a:gd name="T80" fmla="*/ 230 w 236"/>
                  <a:gd name="T81" fmla="*/ 3 h 356"/>
                  <a:gd name="T82" fmla="*/ 220 w 236"/>
                  <a:gd name="T83" fmla="*/ 0 h 356"/>
                  <a:gd name="T84" fmla="*/ 212 w 236"/>
                  <a:gd name="T85" fmla="*/ 7 h 356"/>
                  <a:gd name="T86" fmla="*/ 202 w 236"/>
                  <a:gd name="T87" fmla="*/ 13 h 356"/>
                  <a:gd name="T88" fmla="*/ 191 w 236"/>
                  <a:gd name="T89" fmla="*/ 16 h 356"/>
                  <a:gd name="T90" fmla="*/ 153 w 236"/>
                  <a:gd name="T91" fmla="*/ 26 h 356"/>
                  <a:gd name="T92" fmla="*/ 141 w 236"/>
                  <a:gd name="T93" fmla="*/ 26 h 356"/>
                  <a:gd name="T94" fmla="*/ 129 w 236"/>
                  <a:gd name="T95" fmla="*/ 35 h 356"/>
                  <a:gd name="T96" fmla="*/ 104 w 236"/>
                  <a:gd name="T97" fmla="*/ 35 h 356"/>
                  <a:gd name="T98" fmla="*/ 93 w 236"/>
                  <a:gd name="T99" fmla="*/ 43 h 356"/>
                  <a:gd name="T100" fmla="*/ 82 w 236"/>
                  <a:gd name="T101" fmla="*/ 47 h 356"/>
                  <a:gd name="T102" fmla="*/ 71 w 236"/>
                  <a:gd name="T103" fmla="*/ 47 h 356"/>
                  <a:gd name="T104" fmla="*/ 66 w 236"/>
                  <a:gd name="T105" fmla="*/ 44 h 356"/>
                  <a:gd name="T106" fmla="*/ 54 w 236"/>
                  <a:gd name="T107" fmla="*/ 33 h 356"/>
                  <a:gd name="T108" fmla="*/ 49 w 236"/>
                  <a:gd name="T109" fmla="*/ 26 h 356"/>
                  <a:gd name="T110" fmla="*/ 44 w 236"/>
                  <a:gd name="T111" fmla="*/ 25 h 35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36"/>
                  <a:gd name="T169" fmla="*/ 0 h 356"/>
                  <a:gd name="T170" fmla="*/ 236 w 236"/>
                  <a:gd name="T171" fmla="*/ 356 h 35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36" h="356">
                    <a:moveTo>
                      <a:pt x="44" y="25"/>
                    </a:moveTo>
                    <a:cubicBezTo>
                      <a:pt x="43" y="26"/>
                      <a:pt x="43" y="26"/>
                      <a:pt x="43" y="26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36" y="39"/>
                      <a:pt x="34" y="42"/>
                      <a:pt x="33" y="45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54" y="75"/>
                      <a:pt x="54" y="75"/>
                      <a:pt x="54" y="75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60" y="78"/>
                      <a:pt x="60" y="78"/>
                      <a:pt x="60" y="78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6" y="83"/>
                      <a:pt x="66" y="83"/>
                      <a:pt x="66" y="83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7" y="87"/>
                      <a:pt x="82" y="89"/>
                      <a:pt x="87" y="90"/>
                    </a:cubicBezTo>
                    <a:cubicBezTo>
                      <a:pt x="92" y="92"/>
                      <a:pt x="98" y="93"/>
                      <a:pt x="103" y="95"/>
                    </a:cubicBezTo>
                    <a:cubicBezTo>
                      <a:pt x="108" y="97"/>
                      <a:pt x="114" y="98"/>
                      <a:pt x="119" y="100"/>
                    </a:cubicBezTo>
                    <a:cubicBezTo>
                      <a:pt x="145" y="108"/>
                      <a:pt x="133" y="106"/>
                      <a:pt x="162" y="105"/>
                    </a:cubicBezTo>
                    <a:cubicBezTo>
                      <a:pt x="166" y="106"/>
                      <a:pt x="166" y="106"/>
                      <a:pt x="166" y="106"/>
                    </a:cubicBezTo>
                    <a:cubicBezTo>
                      <a:pt x="165" y="106"/>
                      <a:pt x="165" y="106"/>
                      <a:pt x="165" y="106"/>
                    </a:cubicBezTo>
                    <a:cubicBezTo>
                      <a:pt x="163" y="109"/>
                      <a:pt x="163" y="109"/>
                      <a:pt x="163" y="109"/>
                    </a:cubicBezTo>
                    <a:cubicBezTo>
                      <a:pt x="162" y="110"/>
                      <a:pt x="162" y="110"/>
                      <a:pt x="162" y="110"/>
                    </a:cubicBezTo>
                    <a:cubicBezTo>
                      <a:pt x="159" y="113"/>
                      <a:pt x="159" y="113"/>
                      <a:pt x="159" y="113"/>
                    </a:cubicBezTo>
                    <a:cubicBezTo>
                      <a:pt x="156" y="116"/>
                      <a:pt x="156" y="116"/>
                      <a:pt x="156" y="116"/>
                    </a:cubicBezTo>
                    <a:cubicBezTo>
                      <a:pt x="154" y="119"/>
                      <a:pt x="154" y="119"/>
                      <a:pt x="154" y="119"/>
                    </a:cubicBezTo>
                    <a:cubicBezTo>
                      <a:pt x="151" y="122"/>
                      <a:pt x="151" y="122"/>
                      <a:pt x="151" y="122"/>
                    </a:cubicBezTo>
                    <a:cubicBezTo>
                      <a:pt x="148" y="126"/>
                      <a:pt x="148" y="126"/>
                      <a:pt x="148" y="126"/>
                    </a:cubicBezTo>
                    <a:cubicBezTo>
                      <a:pt x="146" y="128"/>
                      <a:pt x="146" y="128"/>
                      <a:pt x="146" y="128"/>
                    </a:cubicBezTo>
                    <a:cubicBezTo>
                      <a:pt x="143" y="132"/>
                      <a:pt x="143" y="132"/>
                      <a:pt x="143" y="132"/>
                    </a:cubicBezTo>
                    <a:cubicBezTo>
                      <a:pt x="143" y="132"/>
                      <a:pt x="143" y="132"/>
                      <a:pt x="143" y="132"/>
                    </a:cubicBezTo>
                    <a:cubicBezTo>
                      <a:pt x="140" y="135"/>
                      <a:pt x="140" y="135"/>
                      <a:pt x="140" y="135"/>
                    </a:cubicBezTo>
                    <a:cubicBezTo>
                      <a:pt x="138" y="138"/>
                      <a:pt x="138" y="138"/>
                      <a:pt x="138" y="138"/>
                    </a:cubicBezTo>
                    <a:cubicBezTo>
                      <a:pt x="135" y="141"/>
                      <a:pt x="135" y="141"/>
                      <a:pt x="135" y="141"/>
                    </a:cubicBezTo>
                    <a:cubicBezTo>
                      <a:pt x="133" y="144"/>
                      <a:pt x="133" y="144"/>
                      <a:pt x="133" y="144"/>
                    </a:cubicBezTo>
                    <a:cubicBezTo>
                      <a:pt x="130" y="147"/>
                      <a:pt x="130" y="147"/>
                      <a:pt x="130" y="147"/>
                    </a:cubicBezTo>
                    <a:cubicBezTo>
                      <a:pt x="128" y="150"/>
                      <a:pt x="128" y="150"/>
                      <a:pt x="128" y="150"/>
                    </a:cubicBezTo>
                    <a:cubicBezTo>
                      <a:pt x="125" y="153"/>
                      <a:pt x="125" y="153"/>
                      <a:pt x="125" y="153"/>
                    </a:cubicBezTo>
                    <a:cubicBezTo>
                      <a:pt x="125" y="153"/>
                      <a:pt x="125" y="153"/>
                      <a:pt x="125" y="153"/>
                    </a:cubicBezTo>
                    <a:cubicBezTo>
                      <a:pt x="125" y="153"/>
                      <a:pt x="125" y="153"/>
                      <a:pt x="125" y="153"/>
                    </a:cubicBezTo>
                    <a:cubicBezTo>
                      <a:pt x="122" y="156"/>
                      <a:pt x="122" y="156"/>
                      <a:pt x="122" y="156"/>
                    </a:cubicBezTo>
                    <a:cubicBezTo>
                      <a:pt x="120" y="160"/>
                      <a:pt x="120" y="160"/>
                      <a:pt x="120" y="160"/>
                    </a:cubicBezTo>
                    <a:cubicBezTo>
                      <a:pt x="118" y="162"/>
                      <a:pt x="118" y="162"/>
                      <a:pt x="118" y="162"/>
                    </a:cubicBezTo>
                    <a:cubicBezTo>
                      <a:pt x="116" y="166"/>
                      <a:pt x="116" y="166"/>
                      <a:pt x="116" y="166"/>
                    </a:cubicBezTo>
                    <a:cubicBezTo>
                      <a:pt x="113" y="168"/>
                      <a:pt x="113" y="168"/>
                      <a:pt x="113" y="168"/>
                    </a:cubicBezTo>
                    <a:cubicBezTo>
                      <a:pt x="111" y="172"/>
                      <a:pt x="111" y="172"/>
                      <a:pt x="111" y="172"/>
                    </a:cubicBezTo>
                    <a:cubicBezTo>
                      <a:pt x="110" y="172"/>
                      <a:pt x="110" y="172"/>
                      <a:pt x="110" y="172"/>
                    </a:cubicBezTo>
                    <a:cubicBezTo>
                      <a:pt x="107" y="176"/>
                      <a:pt x="107" y="176"/>
                      <a:pt x="107" y="176"/>
                    </a:cubicBezTo>
                    <a:cubicBezTo>
                      <a:pt x="105" y="179"/>
                      <a:pt x="105" y="179"/>
                      <a:pt x="105" y="179"/>
                    </a:cubicBezTo>
                    <a:cubicBezTo>
                      <a:pt x="103" y="182"/>
                      <a:pt x="103" y="182"/>
                      <a:pt x="103" y="182"/>
                    </a:cubicBezTo>
                    <a:cubicBezTo>
                      <a:pt x="101" y="185"/>
                      <a:pt x="101" y="185"/>
                      <a:pt x="101" y="185"/>
                    </a:cubicBezTo>
                    <a:cubicBezTo>
                      <a:pt x="100" y="185"/>
                      <a:pt x="100" y="185"/>
                      <a:pt x="100" y="185"/>
                    </a:cubicBezTo>
                    <a:cubicBezTo>
                      <a:pt x="100" y="186"/>
                      <a:pt x="100" y="186"/>
                      <a:pt x="100" y="186"/>
                    </a:cubicBezTo>
                    <a:cubicBezTo>
                      <a:pt x="99" y="187"/>
                      <a:pt x="99" y="187"/>
                      <a:pt x="99" y="187"/>
                    </a:cubicBezTo>
                    <a:cubicBezTo>
                      <a:pt x="95" y="187"/>
                      <a:pt x="95" y="187"/>
                      <a:pt x="95" y="187"/>
                    </a:cubicBezTo>
                    <a:cubicBezTo>
                      <a:pt x="92" y="187"/>
                      <a:pt x="92" y="187"/>
                      <a:pt x="92" y="187"/>
                    </a:cubicBezTo>
                    <a:cubicBezTo>
                      <a:pt x="89" y="187"/>
                      <a:pt x="89" y="187"/>
                      <a:pt x="89" y="187"/>
                    </a:cubicBezTo>
                    <a:cubicBezTo>
                      <a:pt x="86" y="187"/>
                      <a:pt x="86" y="187"/>
                      <a:pt x="86" y="187"/>
                    </a:cubicBezTo>
                    <a:cubicBezTo>
                      <a:pt x="83" y="187"/>
                      <a:pt x="83" y="187"/>
                      <a:pt x="83" y="187"/>
                    </a:cubicBezTo>
                    <a:cubicBezTo>
                      <a:pt x="80" y="187"/>
                      <a:pt x="80" y="187"/>
                      <a:pt x="80" y="187"/>
                    </a:cubicBezTo>
                    <a:cubicBezTo>
                      <a:pt x="76" y="186"/>
                      <a:pt x="76" y="186"/>
                      <a:pt x="76" y="186"/>
                    </a:cubicBezTo>
                    <a:cubicBezTo>
                      <a:pt x="76" y="186"/>
                      <a:pt x="76" y="186"/>
                      <a:pt x="76" y="186"/>
                    </a:cubicBezTo>
                    <a:cubicBezTo>
                      <a:pt x="73" y="187"/>
                      <a:pt x="73" y="187"/>
                      <a:pt x="73" y="187"/>
                    </a:cubicBezTo>
                    <a:cubicBezTo>
                      <a:pt x="70" y="188"/>
                      <a:pt x="70" y="188"/>
                      <a:pt x="70" y="188"/>
                    </a:cubicBezTo>
                    <a:cubicBezTo>
                      <a:pt x="67" y="189"/>
                      <a:pt x="67" y="189"/>
                      <a:pt x="67" y="189"/>
                    </a:cubicBezTo>
                    <a:cubicBezTo>
                      <a:pt x="65" y="190"/>
                      <a:pt x="65" y="190"/>
                      <a:pt x="65" y="190"/>
                    </a:cubicBezTo>
                    <a:cubicBezTo>
                      <a:pt x="61" y="192"/>
                      <a:pt x="61" y="192"/>
                      <a:pt x="61" y="192"/>
                    </a:cubicBezTo>
                    <a:cubicBezTo>
                      <a:pt x="59" y="193"/>
                      <a:pt x="59" y="193"/>
                      <a:pt x="59" y="193"/>
                    </a:cubicBezTo>
                    <a:cubicBezTo>
                      <a:pt x="56" y="195"/>
                      <a:pt x="56" y="195"/>
                      <a:pt x="56" y="195"/>
                    </a:cubicBezTo>
                    <a:cubicBezTo>
                      <a:pt x="53" y="198"/>
                      <a:pt x="53" y="198"/>
                      <a:pt x="53" y="198"/>
                    </a:cubicBezTo>
                    <a:cubicBezTo>
                      <a:pt x="52" y="198"/>
                      <a:pt x="52" y="198"/>
                      <a:pt x="52" y="198"/>
                    </a:cubicBezTo>
                    <a:cubicBezTo>
                      <a:pt x="51" y="201"/>
                      <a:pt x="51" y="201"/>
                      <a:pt x="51" y="201"/>
                    </a:cubicBezTo>
                    <a:cubicBezTo>
                      <a:pt x="49" y="204"/>
                      <a:pt x="49" y="204"/>
                      <a:pt x="49" y="204"/>
                    </a:cubicBezTo>
                    <a:cubicBezTo>
                      <a:pt x="46" y="205"/>
                      <a:pt x="46" y="205"/>
                      <a:pt x="46" y="205"/>
                    </a:cubicBezTo>
                    <a:cubicBezTo>
                      <a:pt x="46" y="205"/>
                      <a:pt x="46" y="205"/>
                      <a:pt x="46" y="205"/>
                    </a:cubicBezTo>
                    <a:cubicBezTo>
                      <a:pt x="43" y="206"/>
                      <a:pt x="43" y="206"/>
                      <a:pt x="43" y="206"/>
                    </a:cubicBezTo>
                    <a:cubicBezTo>
                      <a:pt x="40" y="206"/>
                      <a:pt x="40" y="206"/>
                      <a:pt x="40" y="206"/>
                    </a:cubicBezTo>
                    <a:cubicBezTo>
                      <a:pt x="37" y="207"/>
                      <a:pt x="37" y="207"/>
                      <a:pt x="37" y="207"/>
                    </a:cubicBezTo>
                    <a:cubicBezTo>
                      <a:pt x="34" y="207"/>
                      <a:pt x="34" y="207"/>
                      <a:pt x="34" y="207"/>
                    </a:cubicBezTo>
                    <a:cubicBezTo>
                      <a:pt x="31" y="208"/>
                      <a:pt x="31" y="208"/>
                      <a:pt x="31" y="208"/>
                    </a:cubicBezTo>
                    <a:cubicBezTo>
                      <a:pt x="31" y="208"/>
                      <a:pt x="31" y="208"/>
                      <a:pt x="31" y="208"/>
                    </a:cubicBezTo>
                    <a:cubicBezTo>
                      <a:pt x="30" y="208"/>
                      <a:pt x="30" y="208"/>
                      <a:pt x="30" y="208"/>
                    </a:cubicBezTo>
                    <a:cubicBezTo>
                      <a:pt x="28" y="210"/>
                      <a:pt x="28" y="210"/>
                      <a:pt x="28" y="210"/>
                    </a:cubicBezTo>
                    <a:cubicBezTo>
                      <a:pt x="23" y="213"/>
                      <a:pt x="23" y="213"/>
                      <a:pt x="23" y="213"/>
                    </a:cubicBezTo>
                    <a:cubicBezTo>
                      <a:pt x="16" y="223"/>
                      <a:pt x="11" y="234"/>
                      <a:pt x="2" y="241"/>
                    </a:cubicBezTo>
                    <a:cubicBezTo>
                      <a:pt x="0" y="251"/>
                      <a:pt x="2" y="269"/>
                      <a:pt x="2" y="280"/>
                    </a:cubicBezTo>
                    <a:cubicBezTo>
                      <a:pt x="2" y="291"/>
                      <a:pt x="3" y="303"/>
                      <a:pt x="2" y="314"/>
                    </a:cubicBezTo>
                    <a:cubicBezTo>
                      <a:pt x="3" y="334"/>
                      <a:pt x="3" y="334"/>
                      <a:pt x="3" y="334"/>
                    </a:cubicBezTo>
                    <a:cubicBezTo>
                      <a:pt x="4" y="337"/>
                      <a:pt x="4" y="337"/>
                      <a:pt x="4" y="337"/>
                    </a:cubicBezTo>
                    <a:cubicBezTo>
                      <a:pt x="6" y="340"/>
                      <a:pt x="6" y="340"/>
                      <a:pt x="6" y="340"/>
                    </a:cubicBezTo>
                    <a:cubicBezTo>
                      <a:pt x="8" y="342"/>
                      <a:pt x="8" y="342"/>
                      <a:pt x="8" y="342"/>
                    </a:cubicBezTo>
                    <a:cubicBezTo>
                      <a:pt x="10" y="346"/>
                      <a:pt x="10" y="346"/>
                      <a:pt x="10" y="346"/>
                    </a:cubicBezTo>
                    <a:cubicBezTo>
                      <a:pt x="12" y="347"/>
                      <a:pt x="12" y="347"/>
                      <a:pt x="12" y="347"/>
                    </a:cubicBezTo>
                    <a:cubicBezTo>
                      <a:pt x="14" y="350"/>
                      <a:pt x="14" y="350"/>
                      <a:pt x="14" y="350"/>
                    </a:cubicBezTo>
                    <a:cubicBezTo>
                      <a:pt x="16" y="354"/>
                      <a:pt x="16" y="354"/>
                      <a:pt x="16" y="354"/>
                    </a:cubicBezTo>
                    <a:cubicBezTo>
                      <a:pt x="16" y="356"/>
                      <a:pt x="16" y="356"/>
                      <a:pt x="16" y="356"/>
                    </a:cubicBezTo>
                    <a:cubicBezTo>
                      <a:pt x="17" y="355"/>
                      <a:pt x="18" y="354"/>
                      <a:pt x="19" y="352"/>
                    </a:cubicBezTo>
                    <a:cubicBezTo>
                      <a:pt x="20" y="350"/>
                      <a:pt x="20" y="350"/>
                      <a:pt x="20" y="350"/>
                    </a:cubicBezTo>
                    <a:cubicBezTo>
                      <a:pt x="22" y="347"/>
                      <a:pt x="22" y="347"/>
                      <a:pt x="22" y="347"/>
                    </a:cubicBezTo>
                    <a:cubicBezTo>
                      <a:pt x="23" y="344"/>
                      <a:pt x="23" y="344"/>
                      <a:pt x="23" y="344"/>
                    </a:cubicBezTo>
                    <a:cubicBezTo>
                      <a:pt x="23" y="343"/>
                      <a:pt x="23" y="343"/>
                      <a:pt x="23" y="343"/>
                    </a:cubicBezTo>
                    <a:cubicBezTo>
                      <a:pt x="26" y="340"/>
                      <a:pt x="26" y="340"/>
                      <a:pt x="26" y="340"/>
                    </a:cubicBezTo>
                    <a:cubicBezTo>
                      <a:pt x="26" y="336"/>
                      <a:pt x="26" y="336"/>
                      <a:pt x="26" y="336"/>
                    </a:cubicBezTo>
                    <a:cubicBezTo>
                      <a:pt x="29" y="335"/>
                      <a:pt x="29" y="335"/>
                      <a:pt x="29" y="335"/>
                    </a:cubicBezTo>
                    <a:cubicBezTo>
                      <a:pt x="28" y="334"/>
                      <a:pt x="28" y="334"/>
                      <a:pt x="28" y="334"/>
                    </a:cubicBezTo>
                    <a:cubicBezTo>
                      <a:pt x="33" y="333"/>
                      <a:pt x="40" y="319"/>
                      <a:pt x="45" y="316"/>
                    </a:cubicBezTo>
                    <a:cubicBezTo>
                      <a:pt x="50" y="311"/>
                      <a:pt x="54" y="306"/>
                      <a:pt x="59" y="300"/>
                    </a:cubicBezTo>
                    <a:cubicBezTo>
                      <a:pt x="62" y="296"/>
                      <a:pt x="71" y="287"/>
                      <a:pt x="75" y="284"/>
                    </a:cubicBezTo>
                    <a:cubicBezTo>
                      <a:pt x="82" y="276"/>
                      <a:pt x="89" y="271"/>
                      <a:pt x="98" y="264"/>
                    </a:cubicBezTo>
                    <a:cubicBezTo>
                      <a:pt x="105" y="261"/>
                      <a:pt x="111" y="256"/>
                      <a:pt x="118" y="252"/>
                    </a:cubicBezTo>
                    <a:cubicBezTo>
                      <a:pt x="124" y="248"/>
                      <a:pt x="131" y="238"/>
                      <a:pt x="137" y="232"/>
                    </a:cubicBezTo>
                    <a:cubicBezTo>
                      <a:pt x="147" y="219"/>
                      <a:pt x="158" y="206"/>
                      <a:pt x="168" y="193"/>
                    </a:cubicBezTo>
                    <a:cubicBezTo>
                      <a:pt x="173" y="178"/>
                      <a:pt x="184" y="166"/>
                      <a:pt x="189" y="152"/>
                    </a:cubicBezTo>
                    <a:cubicBezTo>
                      <a:pt x="191" y="143"/>
                      <a:pt x="190" y="141"/>
                      <a:pt x="195" y="131"/>
                    </a:cubicBezTo>
                    <a:cubicBezTo>
                      <a:pt x="199" y="122"/>
                      <a:pt x="202" y="119"/>
                      <a:pt x="205" y="109"/>
                    </a:cubicBezTo>
                    <a:cubicBezTo>
                      <a:pt x="203" y="101"/>
                      <a:pt x="211" y="102"/>
                      <a:pt x="213" y="94"/>
                    </a:cubicBezTo>
                    <a:cubicBezTo>
                      <a:pt x="214" y="91"/>
                      <a:pt x="214" y="91"/>
                      <a:pt x="214" y="91"/>
                    </a:cubicBezTo>
                    <a:cubicBezTo>
                      <a:pt x="216" y="88"/>
                      <a:pt x="216" y="88"/>
                      <a:pt x="216" y="88"/>
                    </a:cubicBezTo>
                    <a:cubicBezTo>
                      <a:pt x="216" y="85"/>
                      <a:pt x="216" y="85"/>
                      <a:pt x="216" y="85"/>
                    </a:cubicBezTo>
                    <a:cubicBezTo>
                      <a:pt x="217" y="82"/>
                      <a:pt x="217" y="82"/>
                      <a:pt x="217" y="82"/>
                    </a:cubicBezTo>
                    <a:cubicBezTo>
                      <a:pt x="218" y="79"/>
                      <a:pt x="218" y="79"/>
                      <a:pt x="218" y="79"/>
                    </a:cubicBezTo>
                    <a:cubicBezTo>
                      <a:pt x="221" y="76"/>
                      <a:pt x="221" y="76"/>
                      <a:pt x="221" y="76"/>
                    </a:cubicBezTo>
                    <a:cubicBezTo>
                      <a:pt x="222" y="73"/>
                      <a:pt x="222" y="73"/>
                      <a:pt x="222" y="73"/>
                    </a:cubicBezTo>
                    <a:cubicBezTo>
                      <a:pt x="222" y="70"/>
                      <a:pt x="222" y="70"/>
                      <a:pt x="222" y="70"/>
                    </a:cubicBezTo>
                    <a:cubicBezTo>
                      <a:pt x="225" y="67"/>
                      <a:pt x="225" y="67"/>
                      <a:pt x="225" y="67"/>
                    </a:cubicBezTo>
                    <a:cubicBezTo>
                      <a:pt x="226" y="64"/>
                      <a:pt x="226" y="64"/>
                      <a:pt x="226" y="64"/>
                    </a:cubicBezTo>
                    <a:cubicBezTo>
                      <a:pt x="225" y="61"/>
                      <a:pt x="225" y="61"/>
                      <a:pt x="225" y="61"/>
                    </a:cubicBezTo>
                    <a:cubicBezTo>
                      <a:pt x="225" y="60"/>
                      <a:pt x="225" y="60"/>
                      <a:pt x="225" y="60"/>
                    </a:cubicBezTo>
                    <a:cubicBezTo>
                      <a:pt x="225" y="57"/>
                      <a:pt x="225" y="57"/>
                      <a:pt x="225" y="57"/>
                    </a:cubicBezTo>
                    <a:cubicBezTo>
                      <a:pt x="226" y="54"/>
                      <a:pt x="226" y="54"/>
                      <a:pt x="226" y="54"/>
                    </a:cubicBezTo>
                    <a:cubicBezTo>
                      <a:pt x="226" y="52"/>
                      <a:pt x="226" y="52"/>
                      <a:pt x="226" y="52"/>
                    </a:cubicBezTo>
                    <a:cubicBezTo>
                      <a:pt x="226" y="50"/>
                      <a:pt x="226" y="50"/>
                      <a:pt x="226" y="50"/>
                    </a:cubicBezTo>
                    <a:cubicBezTo>
                      <a:pt x="225" y="47"/>
                      <a:pt x="225" y="47"/>
                      <a:pt x="225" y="47"/>
                    </a:cubicBezTo>
                    <a:cubicBezTo>
                      <a:pt x="226" y="44"/>
                      <a:pt x="226" y="44"/>
                      <a:pt x="226" y="44"/>
                    </a:cubicBezTo>
                    <a:cubicBezTo>
                      <a:pt x="226" y="41"/>
                      <a:pt x="226" y="41"/>
                      <a:pt x="226" y="41"/>
                    </a:cubicBezTo>
                    <a:cubicBezTo>
                      <a:pt x="227" y="41"/>
                      <a:pt x="227" y="41"/>
                      <a:pt x="227" y="41"/>
                    </a:cubicBezTo>
                    <a:cubicBezTo>
                      <a:pt x="230" y="39"/>
                      <a:pt x="230" y="39"/>
                      <a:pt x="230" y="39"/>
                    </a:cubicBezTo>
                    <a:cubicBezTo>
                      <a:pt x="233" y="39"/>
                      <a:pt x="233" y="39"/>
                      <a:pt x="233" y="39"/>
                    </a:cubicBezTo>
                    <a:cubicBezTo>
                      <a:pt x="236" y="40"/>
                      <a:pt x="236" y="40"/>
                      <a:pt x="236" y="40"/>
                    </a:cubicBezTo>
                    <a:cubicBezTo>
                      <a:pt x="236" y="37"/>
                      <a:pt x="236" y="37"/>
                      <a:pt x="236" y="37"/>
                    </a:cubicBezTo>
                    <a:cubicBezTo>
                      <a:pt x="233" y="37"/>
                      <a:pt x="233" y="37"/>
                      <a:pt x="233" y="37"/>
                    </a:cubicBezTo>
                    <a:cubicBezTo>
                      <a:pt x="230" y="39"/>
                      <a:pt x="230" y="39"/>
                      <a:pt x="230" y="39"/>
                    </a:cubicBezTo>
                    <a:cubicBezTo>
                      <a:pt x="228" y="39"/>
                      <a:pt x="228" y="39"/>
                      <a:pt x="228" y="39"/>
                    </a:cubicBezTo>
                    <a:cubicBezTo>
                      <a:pt x="230" y="36"/>
                      <a:pt x="230" y="36"/>
                      <a:pt x="230" y="36"/>
                    </a:cubicBezTo>
                    <a:cubicBezTo>
                      <a:pt x="230" y="33"/>
                      <a:pt x="230" y="33"/>
                      <a:pt x="230" y="33"/>
                    </a:cubicBezTo>
                    <a:cubicBezTo>
                      <a:pt x="230" y="30"/>
                      <a:pt x="230" y="30"/>
                      <a:pt x="230" y="30"/>
                    </a:cubicBezTo>
                    <a:cubicBezTo>
                      <a:pt x="229" y="27"/>
                      <a:pt x="229" y="27"/>
                      <a:pt x="229" y="27"/>
                    </a:cubicBezTo>
                    <a:cubicBezTo>
                      <a:pt x="229" y="24"/>
                      <a:pt x="229" y="24"/>
                      <a:pt x="229" y="24"/>
                    </a:cubicBezTo>
                    <a:cubicBezTo>
                      <a:pt x="230" y="21"/>
                      <a:pt x="230" y="21"/>
                      <a:pt x="230" y="21"/>
                    </a:cubicBezTo>
                    <a:cubicBezTo>
                      <a:pt x="227" y="18"/>
                      <a:pt x="227" y="18"/>
                      <a:pt x="227" y="18"/>
                    </a:cubicBezTo>
                    <a:cubicBezTo>
                      <a:pt x="227" y="15"/>
                      <a:pt x="227" y="15"/>
                      <a:pt x="227" y="15"/>
                    </a:cubicBezTo>
                    <a:cubicBezTo>
                      <a:pt x="228" y="12"/>
                      <a:pt x="228" y="12"/>
                      <a:pt x="228" y="12"/>
                    </a:cubicBezTo>
                    <a:cubicBezTo>
                      <a:pt x="228" y="9"/>
                      <a:pt x="228" y="9"/>
                      <a:pt x="228" y="9"/>
                    </a:cubicBezTo>
                    <a:cubicBezTo>
                      <a:pt x="230" y="6"/>
                      <a:pt x="230" y="6"/>
                      <a:pt x="230" y="6"/>
                    </a:cubicBezTo>
                    <a:cubicBezTo>
                      <a:pt x="230" y="3"/>
                      <a:pt x="230" y="3"/>
                      <a:pt x="230" y="3"/>
                    </a:cubicBezTo>
                    <a:cubicBezTo>
                      <a:pt x="228" y="2"/>
                      <a:pt x="228" y="2"/>
                      <a:pt x="228" y="2"/>
                    </a:cubicBezTo>
                    <a:cubicBezTo>
                      <a:pt x="225" y="2"/>
                      <a:pt x="225" y="2"/>
                      <a:pt x="225" y="2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214" y="1"/>
                      <a:pt x="214" y="1"/>
                      <a:pt x="214" y="1"/>
                    </a:cubicBezTo>
                    <a:cubicBezTo>
                      <a:pt x="213" y="4"/>
                      <a:pt x="213" y="4"/>
                      <a:pt x="213" y="4"/>
                    </a:cubicBezTo>
                    <a:cubicBezTo>
                      <a:pt x="212" y="7"/>
                      <a:pt x="212" y="7"/>
                      <a:pt x="212" y="7"/>
                    </a:cubicBezTo>
                    <a:cubicBezTo>
                      <a:pt x="209" y="9"/>
                      <a:pt x="209" y="9"/>
                      <a:pt x="209" y="9"/>
                    </a:cubicBezTo>
                    <a:cubicBezTo>
                      <a:pt x="206" y="11"/>
                      <a:pt x="206" y="11"/>
                      <a:pt x="206" y="11"/>
                    </a:cubicBezTo>
                    <a:cubicBezTo>
                      <a:pt x="203" y="13"/>
                      <a:pt x="203" y="13"/>
                      <a:pt x="203" y="13"/>
                    </a:cubicBezTo>
                    <a:cubicBezTo>
                      <a:pt x="202" y="13"/>
                      <a:pt x="202" y="13"/>
                      <a:pt x="202" y="13"/>
                    </a:cubicBezTo>
                    <a:cubicBezTo>
                      <a:pt x="200" y="13"/>
                      <a:pt x="200" y="13"/>
                      <a:pt x="200" y="13"/>
                    </a:cubicBezTo>
                    <a:cubicBezTo>
                      <a:pt x="197" y="15"/>
                      <a:pt x="197" y="15"/>
                      <a:pt x="197" y="15"/>
                    </a:cubicBezTo>
                    <a:cubicBezTo>
                      <a:pt x="194" y="14"/>
                      <a:pt x="194" y="14"/>
                      <a:pt x="194" y="14"/>
                    </a:cubicBezTo>
                    <a:cubicBezTo>
                      <a:pt x="191" y="16"/>
                      <a:pt x="191" y="16"/>
                      <a:pt x="191" y="16"/>
                    </a:cubicBezTo>
                    <a:cubicBezTo>
                      <a:pt x="188" y="18"/>
                      <a:pt x="188" y="18"/>
                      <a:pt x="188" y="18"/>
                    </a:cubicBezTo>
                    <a:cubicBezTo>
                      <a:pt x="175" y="21"/>
                      <a:pt x="182" y="23"/>
                      <a:pt x="171" y="20"/>
                    </a:cubicBezTo>
                    <a:cubicBezTo>
                      <a:pt x="161" y="20"/>
                      <a:pt x="163" y="25"/>
                      <a:pt x="156" y="26"/>
                    </a:cubicBezTo>
                    <a:cubicBezTo>
                      <a:pt x="153" y="26"/>
                      <a:pt x="153" y="26"/>
                      <a:pt x="153" y="26"/>
                    </a:cubicBezTo>
                    <a:cubicBezTo>
                      <a:pt x="150" y="26"/>
                      <a:pt x="150" y="26"/>
                      <a:pt x="150" y="26"/>
                    </a:cubicBezTo>
                    <a:cubicBezTo>
                      <a:pt x="147" y="26"/>
                      <a:pt x="147" y="26"/>
                      <a:pt x="147" y="26"/>
                    </a:cubicBezTo>
                    <a:cubicBezTo>
                      <a:pt x="144" y="25"/>
                      <a:pt x="144" y="25"/>
                      <a:pt x="144" y="25"/>
                    </a:cubicBezTo>
                    <a:cubicBezTo>
                      <a:pt x="141" y="26"/>
                      <a:pt x="141" y="26"/>
                      <a:pt x="141" y="26"/>
                    </a:cubicBezTo>
                    <a:cubicBezTo>
                      <a:pt x="138" y="28"/>
                      <a:pt x="138" y="28"/>
                      <a:pt x="138" y="28"/>
                    </a:cubicBezTo>
                    <a:cubicBezTo>
                      <a:pt x="135" y="30"/>
                      <a:pt x="135" y="30"/>
                      <a:pt x="135" y="30"/>
                    </a:cubicBezTo>
                    <a:cubicBezTo>
                      <a:pt x="132" y="32"/>
                      <a:pt x="132" y="32"/>
                      <a:pt x="132" y="32"/>
                    </a:cubicBezTo>
                    <a:cubicBezTo>
                      <a:pt x="129" y="35"/>
                      <a:pt x="129" y="35"/>
                      <a:pt x="129" y="35"/>
                    </a:cubicBezTo>
                    <a:cubicBezTo>
                      <a:pt x="126" y="37"/>
                      <a:pt x="126" y="37"/>
                      <a:pt x="126" y="37"/>
                    </a:cubicBezTo>
                    <a:cubicBezTo>
                      <a:pt x="123" y="38"/>
                      <a:pt x="123" y="38"/>
                      <a:pt x="123" y="38"/>
                    </a:cubicBezTo>
                    <a:cubicBezTo>
                      <a:pt x="120" y="39"/>
                      <a:pt x="120" y="39"/>
                      <a:pt x="120" y="39"/>
                    </a:cubicBezTo>
                    <a:cubicBezTo>
                      <a:pt x="115" y="35"/>
                      <a:pt x="109" y="37"/>
                      <a:pt x="104" y="35"/>
                    </a:cubicBezTo>
                    <a:cubicBezTo>
                      <a:pt x="101" y="38"/>
                      <a:pt x="101" y="38"/>
                      <a:pt x="101" y="38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3" y="43"/>
                      <a:pt x="93" y="43"/>
                      <a:pt x="93" y="43"/>
                    </a:cubicBezTo>
                    <a:cubicBezTo>
                      <a:pt x="90" y="45"/>
                      <a:pt x="90" y="45"/>
                      <a:pt x="90" y="45"/>
                    </a:cubicBezTo>
                    <a:cubicBezTo>
                      <a:pt x="88" y="46"/>
                      <a:pt x="88" y="46"/>
                      <a:pt x="88" y="46"/>
                    </a:cubicBezTo>
                    <a:cubicBezTo>
                      <a:pt x="85" y="47"/>
                      <a:pt x="85" y="47"/>
                      <a:pt x="85" y="47"/>
                    </a:cubicBezTo>
                    <a:cubicBezTo>
                      <a:pt x="82" y="47"/>
                      <a:pt x="82" y="47"/>
                      <a:pt x="82" y="47"/>
                    </a:cubicBezTo>
                    <a:cubicBezTo>
                      <a:pt x="79" y="47"/>
                      <a:pt x="79" y="47"/>
                      <a:pt x="79" y="47"/>
                    </a:cubicBezTo>
                    <a:cubicBezTo>
                      <a:pt x="77" y="48"/>
                      <a:pt x="77" y="48"/>
                      <a:pt x="77" y="48"/>
                    </a:cubicBezTo>
                    <a:cubicBezTo>
                      <a:pt x="74" y="48"/>
                      <a:pt x="74" y="48"/>
                      <a:pt x="74" y="48"/>
                    </a:cubicBezTo>
                    <a:cubicBezTo>
                      <a:pt x="71" y="47"/>
                      <a:pt x="71" y="47"/>
                      <a:pt x="71" y="47"/>
                    </a:cubicBezTo>
                    <a:cubicBezTo>
                      <a:pt x="69" y="46"/>
                      <a:pt x="69" y="46"/>
                      <a:pt x="69" y="46"/>
                    </a:cubicBezTo>
                    <a:cubicBezTo>
                      <a:pt x="69" y="46"/>
                      <a:pt x="69" y="46"/>
                      <a:pt x="69" y="46"/>
                    </a:cubicBezTo>
                    <a:cubicBezTo>
                      <a:pt x="66" y="44"/>
                      <a:pt x="66" y="44"/>
                      <a:pt x="66" y="44"/>
                    </a:cubicBezTo>
                    <a:cubicBezTo>
                      <a:pt x="66" y="44"/>
                      <a:pt x="66" y="44"/>
                      <a:pt x="66" y="44"/>
                    </a:cubicBezTo>
                    <a:cubicBezTo>
                      <a:pt x="63" y="42"/>
                      <a:pt x="63" y="42"/>
                      <a:pt x="63" y="42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57" y="37"/>
                      <a:pt x="57" y="37"/>
                      <a:pt x="57" y="37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53" y="30"/>
                      <a:pt x="53" y="30"/>
                      <a:pt x="53" y="30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lnTo>
                      <a:pt x="44" y="2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rnd" cmpd="sng">
                <a:solidFill>
                  <a:srgbClr val="ACACA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90" dirty="0"/>
              </a:p>
            </p:txBody>
          </p:sp>
          <p:sp>
            <p:nvSpPr>
              <p:cNvPr id="25" name="Freeform 28"/>
              <p:cNvSpPr>
                <a:spLocks noChangeAspect="1"/>
              </p:cNvSpPr>
              <p:nvPr/>
            </p:nvSpPr>
            <p:spPr bwMode="gray">
              <a:xfrm>
                <a:off x="6816868" y="2609892"/>
                <a:ext cx="443155" cy="348541"/>
              </a:xfrm>
              <a:custGeom>
                <a:avLst/>
                <a:gdLst>
                  <a:gd name="T0" fmla="*/ 232 w 361"/>
                  <a:gd name="T1" fmla="*/ 263 h 284"/>
                  <a:gd name="T2" fmla="*/ 244 w 361"/>
                  <a:gd name="T3" fmla="*/ 260 h 284"/>
                  <a:gd name="T4" fmla="*/ 254 w 361"/>
                  <a:gd name="T5" fmla="*/ 249 h 284"/>
                  <a:gd name="T6" fmla="*/ 268 w 361"/>
                  <a:gd name="T7" fmla="*/ 243 h 284"/>
                  <a:gd name="T8" fmla="*/ 281 w 361"/>
                  <a:gd name="T9" fmla="*/ 243 h 284"/>
                  <a:gd name="T10" fmla="*/ 295 w 361"/>
                  <a:gd name="T11" fmla="*/ 242 h 284"/>
                  <a:gd name="T12" fmla="*/ 302 w 361"/>
                  <a:gd name="T13" fmla="*/ 232 h 284"/>
                  <a:gd name="T14" fmla="*/ 313 w 361"/>
                  <a:gd name="T15" fmla="*/ 218 h 284"/>
                  <a:gd name="T16" fmla="*/ 320 w 361"/>
                  <a:gd name="T17" fmla="*/ 209 h 284"/>
                  <a:gd name="T18" fmla="*/ 333 w 361"/>
                  <a:gd name="T19" fmla="*/ 194 h 284"/>
                  <a:gd name="T20" fmla="*/ 343 w 361"/>
                  <a:gd name="T21" fmla="*/ 182 h 284"/>
                  <a:gd name="T22" fmla="*/ 357 w 361"/>
                  <a:gd name="T23" fmla="*/ 166 h 284"/>
                  <a:gd name="T24" fmla="*/ 314 w 361"/>
                  <a:gd name="T25" fmla="*/ 156 h 284"/>
                  <a:gd name="T26" fmla="*/ 261 w 361"/>
                  <a:gd name="T27" fmla="*/ 139 h 284"/>
                  <a:gd name="T28" fmla="*/ 247 w 361"/>
                  <a:gd name="T29" fmla="*/ 129 h 284"/>
                  <a:gd name="T30" fmla="*/ 237 w 361"/>
                  <a:gd name="T31" fmla="*/ 116 h 284"/>
                  <a:gd name="T32" fmla="*/ 228 w 361"/>
                  <a:gd name="T33" fmla="*/ 102 h 284"/>
                  <a:gd name="T34" fmla="*/ 226 w 361"/>
                  <a:gd name="T35" fmla="*/ 89 h 284"/>
                  <a:gd name="T36" fmla="*/ 214 w 361"/>
                  <a:gd name="T37" fmla="*/ 92 h 284"/>
                  <a:gd name="T38" fmla="*/ 206 w 361"/>
                  <a:gd name="T39" fmla="*/ 87 h 284"/>
                  <a:gd name="T40" fmla="*/ 216 w 361"/>
                  <a:gd name="T41" fmla="*/ 58 h 284"/>
                  <a:gd name="T42" fmla="*/ 214 w 361"/>
                  <a:gd name="T43" fmla="*/ 51 h 284"/>
                  <a:gd name="T44" fmla="*/ 203 w 361"/>
                  <a:gd name="T45" fmla="*/ 40 h 284"/>
                  <a:gd name="T46" fmla="*/ 180 w 361"/>
                  <a:gd name="T47" fmla="*/ 18 h 284"/>
                  <a:gd name="T48" fmla="*/ 170 w 361"/>
                  <a:gd name="T49" fmla="*/ 13 h 284"/>
                  <a:gd name="T50" fmla="*/ 157 w 361"/>
                  <a:gd name="T51" fmla="*/ 8 h 284"/>
                  <a:gd name="T52" fmla="*/ 137 w 361"/>
                  <a:gd name="T53" fmla="*/ 5 h 284"/>
                  <a:gd name="T54" fmla="*/ 126 w 361"/>
                  <a:gd name="T55" fmla="*/ 9 h 284"/>
                  <a:gd name="T56" fmla="*/ 113 w 361"/>
                  <a:gd name="T57" fmla="*/ 4 h 284"/>
                  <a:gd name="T58" fmla="*/ 97 w 361"/>
                  <a:gd name="T59" fmla="*/ 15 h 284"/>
                  <a:gd name="T60" fmla="*/ 88 w 361"/>
                  <a:gd name="T61" fmla="*/ 16 h 284"/>
                  <a:gd name="T62" fmla="*/ 75 w 361"/>
                  <a:gd name="T63" fmla="*/ 32 h 284"/>
                  <a:gd name="T64" fmla="*/ 69 w 361"/>
                  <a:gd name="T65" fmla="*/ 56 h 284"/>
                  <a:gd name="T66" fmla="*/ 59 w 361"/>
                  <a:gd name="T67" fmla="*/ 58 h 284"/>
                  <a:gd name="T68" fmla="*/ 52 w 361"/>
                  <a:gd name="T69" fmla="*/ 72 h 284"/>
                  <a:gd name="T70" fmla="*/ 46 w 361"/>
                  <a:gd name="T71" fmla="*/ 84 h 284"/>
                  <a:gd name="T72" fmla="*/ 45 w 361"/>
                  <a:gd name="T73" fmla="*/ 94 h 284"/>
                  <a:gd name="T74" fmla="*/ 40 w 361"/>
                  <a:gd name="T75" fmla="*/ 107 h 284"/>
                  <a:gd name="T76" fmla="*/ 28 w 361"/>
                  <a:gd name="T77" fmla="*/ 110 h 284"/>
                  <a:gd name="T78" fmla="*/ 30 w 361"/>
                  <a:gd name="T79" fmla="*/ 121 h 284"/>
                  <a:gd name="T80" fmla="*/ 25 w 361"/>
                  <a:gd name="T81" fmla="*/ 135 h 284"/>
                  <a:gd name="T82" fmla="*/ 19 w 361"/>
                  <a:gd name="T83" fmla="*/ 165 h 284"/>
                  <a:gd name="T84" fmla="*/ 7 w 361"/>
                  <a:gd name="T85" fmla="*/ 163 h 284"/>
                  <a:gd name="T86" fmla="*/ 5 w 361"/>
                  <a:gd name="T87" fmla="*/ 180 h 284"/>
                  <a:gd name="T88" fmla="*/ 20 w 361"/>
                  <a:gd name="T89" fmla="*/ 186 h 284"/>
                  <a:gd name="T90" fmla="*/ 30 w 361"/>
                  <a:gd name="T91" fmla="*/ 198 h 284"/>
                  <a:gd name="T92" fmla="*/ 38 w 361"/>
                  <a:gd name="T93" fmla="*/ 204 h 284"/>
                  <a:gd name="T94" fmla="*/ 46 w 361"/>
                  <a:gd name="T95" fmla="*/ 214 h 284"/>
                  <a:gd name="T96" fmla="*/ 50 w 361"/>
                  <a:gd name="T97" fmla="*/ 227 h 284"/>
                  <a:gd name="T98" fmla="*/ 58 w 361"/>
                  <a:gd name="T99" fmla="*/ 239 h 284"/>
                  <a:gd name="T100" fmla="*/ 70 w 361"/>
                  <a:gd name="T101" fmla="*/ 242 h 284"/>
                  <a:gd name="T102" fmla="*/ 74 w 361"/>
                  <a:gd name="T103" fmla="*/ 257 h 284"/>
                  <a:gd name="T104" fmla="*/ 81 w 361"/>
                  <a:gd name="T105" fmla="*/ 261 h 284"/>
                  <a:gd name="T106" fmla="*/ 102 w 361"/>
                  <a:gd name="T107" fmla="*/ 265 h 284"/>
                  <a:gd name="T108" fmla="*/ 138 w 361"/>
                  <a:gd name="T109" fmla="*/ 281 h 284"/>
                  <a:gd name="T110" fmla="*/ 152 w 361"/>
                  <a:gd name="T111" fmla="*/ 283 h 284"/>
                  <a:gd name="T112" fmla="*/ 167 w 361"/>
                  <a:gd name="T113" fmla="*/ 278 h 284"/>
                  <a:gd name="T114" fmla="*/ 199 w 361"/>
                  <a:gd name="T115" fmla="*/ 270 h 284"/>
                  <a:gd name="T116" fmla="*/ 213 w 361"/>
                  <a:gd name="T117" fmla="*/ 268 h 28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61"/>
                  <a:gd name="T178" fmla="*/ 0 h 284"/>
                  <a:gd name="T179" fmla="*/ 361 w 361"/>
                  <a:gd name="T180" fmla="*/ 284 h 28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61" h="284">
                    <a:moveTo>
                      <a:pt x="225" y="264"/>
                    </a:moveTo>
                    <a:cubicBezTo>
                      <a:pt x="226" y="264"/>
                      <a:pt x="226" y="264"/>
                      <a:pt x="226" y="264"/>
                    </a:cubicBezTo>
                    <a:cubicBezTo>
                      <a:pt x="226" y="264"/>
                      <a:pt x="226" y="264"/>
                      <a:pt x="226" y="264"/>
                    </a:cubicBezTo>
                    <a:cubicBezTo>
                      <a:pt x="229" y="263"/>
                      <a:pt x="229" y="263"/>
                      <a:pt x="229" y="263"/>
                    </a:cubicBezTo>
                    <a:cubicBezTo>
                      <a:pt x="232" y="263"/>
                      <a:pt x="232" y="263"/>
                      <a:pt x="232" y="263"/>
                    </a:cubicBezTo>
                    <a:cubicBezTo>
                      <a:pt x="235" y="262"/>
                      <a:pt x="235" y="262"/>
                      <a:pt x="235" y="262"/>
                    </a:cubicBezTo>
                    <a:cubicBezTo>
                      <a:pt x="238" y="262"/>
                      <a:pt x="238" y="262"/>
                      <a:pt x="238" y="262"/>
                    </a:cubicBezTo>
                    <a:cubicBezTo>
                      <a:pt x="241" y="261"/>
                      <a:pt x="241" y="261"/>
                      <a:pt x="241" y="261"/>
                    </a:cubicBezTo>
                    <a:cubicBezTo>
                      <a:pt x="241" y="261"/>
                      <a:pt x="241" y="261"/>
                      <a:pt x="241" y="261"/>
                    </a:cubicBezTo>
                    <a:cubicBezTo>
                      <a:pt x="244" y="260"/>
                      <a:pt x="244" y="260"/>
                      <a:pt x="244" y="260"/>
                    </a:cubicBezTo>
                    <a:cubicBezTo>
                      <a:pt x="246" y="257"/>
                      <a:pt x="246" y="257"/>
                      <a:pt x="246" y="257"/>
                    </a:cubicBezTo>
                    <a:cubicBezTo>
                      <a:pt x="247" y="254"/>
                      <a:pt x="247" y="254"/>
                      <a:pt x="247" y="254"/>
                    </a:cubicBezTo>
                    <a:cubicBezTo>
                      <a:pt x="248" y="254"/>
                      <a:pt x="248" y="254"/>
                      <a:pt x="248" y="254"/>
                    </a:cubicBezTo>
                    <a:cubicBezTo>
                      <a:pt x="251" y="251"/>
                      <a:pt x="251" y="251"/>
                      <a:pt x="251" y="251"/>
                    </a:cubicBezTo>
                    <a:cubicBezTo>
                      <a:pt x="254" y="249"/>
                      <a:pt x="254" y="249"/>
                      <a:pt x="254" y="249"/>
                    </a:cubicBezTo>
                    <a:cubicBezTo>
                      <a:pt x="256" y="248"/>
                      <a:pt x="256" y="248"/>
                      <a:pt x="256" y="248"/>
                    </a:cubicBezTo>
                    <a:cubicBezTo>
                      <a:pt x="260" y="246"/>
                      <a:pt x="260" y="246"/>
                      <a:pt x="260" y="246"/>
                    </a:cubicBezTo>
                    <a:cubicBezTo>
                      <a:pt x="262" y="245"/>
                      <a:pt x="262" y="245"/>
                      <a:pt x="262" y="245"/>
                    </a:cubicBezTo>
                    <a:cubicBezTo>
                      <a:pt x="265" y="244"/>
                      <a:pt x="265" y="244"/>
                      <a:pt x="265" y="244"/>
                    </a:cubicBezTo>
                    <a:cubicBezTo>
                      <a:pt x="268" y="243"/>
                      <a:pt x="268" y="243"/>
                      <a:pt x="268" y="243"/>
                    </a:cubicBezTo>
                    <a:cubicBezTo>
                      <a:pt x="271" y="242"/>
                      <a:pt x="271" y="242"/>
                      <a:pt x="271" y="242"/>
                    </a:cubicBezTo>
                    <a:cubicBezTo>
                      <a:pt x="271" y="242"/>
                      <a:pt x="271" y="242"/>
                      <a:pt x="271" y="242"/>
                    </a:cubicBezTo>
                    <a:cubicBezTo>
                      <a:pt x="275" y="243"/>
                      <a:pt x="275" y="243"/>
                      <a:pt x="275" y="243"/>
                    </a:cubicBezTo>
                    <a:cubicBezTo>
                      <a:pt x="278" y="243"/>
                      <a:pt x="278" y="243"/>
                      <a:pt x="278" y="243"/>
                    </a:cubicBezTo>
                    <a:cubicBezTo>
                      <a:pt x="281" y="243"/>
                      <a:pt x="281" y="243"/>
                      <a:pt x="281" y="243"/>
                    </a:cubicBezTo>
                    <a:cubicBezTo>
                      <a:pt x="284" y="243"/>
                      <a:pt x="284" y="243"/>
                      <a:pt x="284" y="243"/>
                    </a:cubicBezTo>
                    <a:cubicBezTo>
                      <a:pt x="287" y="243"/>
                      <a:pt x="287" y="243"/>
                      <a:pt x="287" y="243"/>
                    </a:cubicBezTo>
                    <a:cubicBezTo>
                      <a:pt x="290" y="243"/>
                      <a:pt x="290" y="243"/>
                      <a:pt x="290" y="243"/>
                    </a:cubicBezTo>
                    <a:cubicBezTo>
                      <a:pt x="294" y="243"/>
                      <a:pt x="294" y="243"/>
                      <a:pt x="294" y="243"/>
                    </a:cubicBezTo>
                    <a:cubicBezTo>
                      <a:pt x="295" y="242"/>
                      <a:pt x="295" y="242"/>
                      <a:pt x="295" y="242"/>
                    </a:cubicBezTo>
                    <a:cubicBezTo>
                      <a:pt x="295" y="241"/>
                      <a:pt x="295" y="241"/>
                      <a:pt x="295" y="241"/>
                    </a:cubicBezTo>
                    <a:cubicBezTo>
                      <a:pt x="296" y="241"/>
                      <a:pt x="296" y="241"/>
                      <a:pt x="296" y="241"/>
                    </a:cubicBezTo>
                    <a:cubicBezTo>
                      <a:pt x="298" y="238"/>
                      <a:pt x="298" y="238"/>
                      <a:pt x="298" y="238"/>
                    </a:cubicBezTo>
                    <a:cubicBezTo>
                      <a:pt x="300" y="235"/>
                      <a:pt x="300" y="235"/>
                      <a:pt x="300" y="235"/>
                    </a:cubicBezTo>
                    <a:cubicBezTo>
                      <a:pt x="302" y="232"/>
                      <a:pt x="302" y="232"/>
                      <a:pt x="302" y="232"/>
                    </a:cubicBezTo>
                    <a:cubicBezTo>
                      <a:pt x="305" y="228"/>
                      <a:pt x="305" y="228"/>
                      <a:pt x="305" y="228"/>
                    </a:cubicBezTo>
                    <a:cubicBezTo>
                      <a:pt x="306" y="228"/>
                      <a:pt x="306" y="228"/>
                      <a:pt x="306" y="228"/>
                    </a:cubicBezTo>
                    <a:cubicBezTo>
                      <a:pt x="308" y="224"/>
                      <a:pt x="308" y="224"/>
                      <a:pt x="308" y="224"/>
                    </a:cubicBezTo>
                    <a:cubicBezTo>
                      <a:pt x="311" y="222"/>
                      <a:pt x="311" y="222"/>
                      <a:pt x="311" y="222"/>
                    </a:cubicBezTo>
                    <a:cubicBezTo>
                      <a:pt x="313" y="218"/>
                      <a:pt x="313" y="218"/>
                      <a:pt x="313" y="218"/>
                    </a:cubicBezTo>
                    <a:cubicBezTo>
                      <a:pt x="315" y="216"/>
                      <a:pt x="315" y="216"/>
                      <a:pt x="315" y="216"/>
                    </a:cubicBezTo>
                    <a:cubicBezTo>
                      <a:pt x="317" y="212"/>
                      <a:pt x="317" y="212"/>
                      <a:pt x="317" y="212"/>
                    </a:cubicBezTo>
                    <a:cubicBezTo>
                      <a:pt x="320" y="209"/>
                      <a:pt x="320" y="209"/>
                      <a:pt x="320" y="209"/>
                    </a:cubicBezTo>
                    <a:cubicBezTo>
                      <a:pt x="320" y="209"/>
                      <a:pt x="320" y="209"/>
                      <a:pt x="320" y="209"/>
                    </a:cubicBezTo>
                    <a:cubicBezTo>
                      <a:pt x="320" y="209"/>
                      <a:pt x="320" y="209"/>
                      <a:pt x="320" y="209"/>
                    </a:cubicBezTo>
                    <a:cubicBezTo>
                      <a:pt x="323" y="206"/>
                      <a:pt x="323" y="206"/>
                      <a:pt x="323" y="206"/>
                    </a:cubicBezTo>
                    <a:cubicBezTo>
                      <a:pt x="325" y="203"/>
                      <a:pt x="325" y="203"/>
                      <a:pt x="325" y="203"/>
                    </a:cubicBezTo>
                    <a:cubicBezTo>
                      <a:pt x="328" y="200"/>
                      <a:pt x="328" y="200"/>
                      <a:pt x="328" y="200"/>
                    </a:cubicBezTo>
                    <a:cubicBezTo>
                      <a:pt x="330" y="197"/>
                      <a:pt x="330" y="197"/>
                      <a:pt x="330" y="197"/>
                    </a:cubicBezTo>
                    <a:cubicBezTo>
                      <a:pt x="333" y="194"/>
                      <a:pt x="333" y="194"/>
                      <a:pt x="333" y="194"/>
                    </a:cubicBezTo>
                    <a:cubicBezTo>
                      <a:pt x="335" y="191"/>
                      <a:pt x="335" y="191"/>
                      <a:pt x="335" y="191"/>
                    </a:cubicBezTo>
                    <a:cubicBezTo>
                      <a:pt x="338" y="188"/>
                      <a:pt x="338" y="188"/>
                      <a:pt x="338" y="188"/>
                    </a:cubicBezTo>
                    <a:cubicBezTo>
                      <a:pt x="338" y="188"/>
                      <a:pt x="338" y="188"/>
                      <a:pt x="338" y="188"/>
                    </a:cubicBezTo>
                    <a:cubicBezTo>
                      <a:pt x="341" y="184"/>
                      <a:pt x="341" y="184"/>
                      <a:pt x="341" y="184"/>
                    </a:cubicBezTo>
                    <a:cubicBezTo>
                      <a:pt x="343" y="182"/>
                      <a:pt x="343" y="182"/>
                      <a:pt x="343" y="182"/>
                    </a:cubicBezTo>
                    <a:cubicBezTo>
                      <a:pt x="346" y="178"/>
                      <a:pt x="346" y="178"/>
                      <a:pt x="346" y="178"/>
                    </a:cubicBezTo>
                    <a:cubicBezTo>
                      <a:pt x="349" y="175"/>
                      <a:pt x="349" y="175"/>
                      <a:pt x="349" y="175"/>
                    </a:cubicBezTo>
                    <a:cubicBezTo>
                      <a:pt x="351" y="172"/>
                      <a:pt x="351" y="172"/>
                      <a:pt x="351" y="172"/>
                    </a:cubicBezTo>
                    <a:cubicBezTo>
                      <a:pt x="354" y="169"/>
                      <a:pt x="354" y="169"/>
                      <a:pt x="354" y="169"/>
                    </a:cubicBezTo>
                    <a:cubicBezTo>
                      <a:pt x="357" y="166"/>
                      <a:pt x="357" y="166"/>
                      <a:pt x="357" y="166"/>
                    </a:cubicBezTo>
                    <a:cubicBezTo>
                      <a:pt x="358" y="165"/>
                      <a:pt x="358" y="165"/>
                      <a:pt x="358" y="165"/>
                    </a:cubicBezTo>
                    <a:cubicBezTo>
                      <a:pt x="360" y="162"/>
                      <a:pt x="360" y="162"/>
                      <a:pt x="360" y="162"/>
                    </a:cubicBezTo>
                    <a:cubicBezTo>
                      <a:pt x="361" y="162"/>
                      <a:pt x="361" y="162"/>
                      <a:pt x="361" y="162"/>
                    </a:cubicBezTo>
                    <a:cubicBezTo>
                      <a:pt x="357" y="161"/>
                      <a:pt x="357" y="161"/>
                      <a:pt x="357" y="161"/>
                    </a:cubicBezTo>
                    <a:cubicBezTo>
                      <a:pt x="328" y="162"/>
                      <a:pt x="340" y="164"/>
                      <a:pt x="314" y="156"/>
                    </a:cubicBezTo>
                    <a:cubicBezTo>
                      <a:pt x="309" y="154"/>
                      <a:pt x="303" y="153"/>
                      <a:pt x="298" y="151"/>
                    </a:cubicBezTo>
                    <a:cubicBezTo>
                      <a:pt x="293" y="149"/>
                      <a:pt x="287" y="148"/>
                      <a:pt x="282" y="146"/>
                    </a:cubicBezTo>
                    <a:cubicBezTo>
                      <a:pt x="277" y="145"/>
                      <a:pt x="272" y="143"/>
                      <a:pt x="267" y="142"/>
                    </a:cubicBezTo>
                    <a:cubicBezTo>
                      <a:pt x="264" y="141"/>
                      <a:pt x="264" y="141"/>
                      <a:pt x="264" y="141"/>
                    </a:cubicBezTo>
                    <a:cubicBezTo>
                      <a:pt x="261" y="139"/>
                      <a:pt x="261" y="139"/>
                      <a:pt x="261" y="139"/>
                    </a:cubicBezTo>
                    <a:cubicBezTo>
                      <a:pt x="258" y="137"/>
                      <a:pt x="258" y="137"/>
                      <a:pt x="258" y="137"/>
                    </a:cubicBezTo>
                    <a:cubicBezTo>
                      <a:pt x="255" y="134"/>
                      <a:pt x="255" y="134"/>
                      <a:pt x="255" y="134"/>
                    </a:cubicBezTo>
                    <a:cubicBezTo>
                      <a:pt x="252" y="132"/>
                      <a:pt x="252" y="132"/>
                      <a:pt x="252" y="132"/>
                    </a:cubicBezTo>
                    <a:cubicBezTo>
                      <a:pt x="249" y="131"/>
                      <a:pt x="249" y="131"/>
                      <a:pt x="249" y="131"/>
                    </a:cubicBezTo>
                    <a:cubicBezTo>
                      <a:pt x="247" y="129"/>
                      <a:pt x="247" y="129"/>
                      <a:pt x="247" y="129"/>
                    </a:cubicBezTo>
                    <a:cubicBezTo>
                      <a:pt x="245" y="126"/>
                      <a:pt x="245" y="126"/>
                      <a:pt x="245" y="126"/>
                    </a:cubicBezTo>
                    <a:cubicBezTo>
                      <a:pt x="243" y="124"/>
                      <a:pt x="243" y="124"/>
                      <a:pt x="243" y="124"/>
                    </a:cubicBezTo>
                    <a:cubicBezTo>
                      <a:pt x="242" y="121"/>
                      <a:pt x="242" y="121"/>
                      <a:pt x="242" y="121"/>
                    </a:cubicBezTo>
                    <a:cubicBezTo>
                      <a:pt x="239" y="118"/>
                      <a:pt x="239" y="118"/>
                      <a:pt x="239" y="118"/>
                    </a:cubicBezTo>
                    <a:cubicBezTo>
                      <a:pt x="237" y="116"/>
                      <a:pt x="237" y="116"/>
                      <a:pt x="237" y="116"/>
                    </a:cubicBezTo>
                    <a:cubicBezTo>
                      <a:pt x="236" y="113"/>
                      <a:pt x="236" y="113"/>
                      <a:pt x="236" y="113"/>
                    </a:cubicBezTo>
                    <a:cubicBezTo>
                      <a:pt x="233" y="111"/>
                      <a:pt x="233" y="111"/>
                      <a:pt x="233" y="111"/>
                    </a:cubicBezTo>
                    <a:cubicBezTo>
                      <a:pt x="231" y="108"/>
                      <a:pt x="231" y="108"/>
                      <a:pt x="231" y="108"/>
                    </a:cubicBezTo>
                    <a:cubicBezTo>
                      <a:pt x="231" y="105"/>
                      <a:pt x="231" y="105"/>
                      <a:pt x="231" y="105"/>
                    </a:cubicBezTo>
                    <a:cubicBezTo>
                      <a:pt x="228" y="102"/>
                      <a:pt x="228" y="102"/>
                      <a:pt x="228" y="102"/>
                    </a:cubicBezTo>
                    <a:cubicBezTo>
                      <a:pt x="228" y="101"/>
                      <a:pt x="228" y="101"/>
                      <a:pt x="228" y="101"/>
                    </a:cubicBezTo>
                    <a:cubicBezTo>
                      <a:pt x="229" y="98"/>
                      <a:pt x="231" y="95"/>
                      <a:pt x="233" y="91"/>
                    </a:cubicBezTo>
                    <a:cubicBezTo>
                      <a:pt x="230" y="92"/>
                      <a:pt x="230" y="92"/>
                      <a:pt x="230" y="92"/>
                    </a:cubicBezTo>
                    <a:cubicBezTo>
                      <a:pt x="227" y="90"/>
                      <a:pt x="227" y="90"/>
                      <a:pt x="227" y="90"/>
                    </a:cubicBezTo>
                    <a:cubicBezTo>
                      <a:pt x="226" y="89"/>
                      <a:pt x="226" y="89"/>
                      <a:pt x="226" y="89"/>
                    </a:cubicBezTo>
                    <a:cubicBezTo>
                      <a:pt x="225" y="89"/>
                      <a:pt x="225" y="89"/>
                      <a:pt x="225" y="89"/>
                    </a:cubicBezTo>
                    <a:cubicBezTo>
                      <a:pt x="222" y="91"/>
                      <a:pt x="222" y="91"/>
                      <a:pt x="222" y="91"/>
                    </a:cubicBezTo>
                    <a:cubicBezTo>
                      <a:pt x="219" y="91"/>
                      <a:pt x="219" y="91"/>
                      <a:pt x="219" y="91"/>
                    </a:cubicBezTo>
                    <a:cubicBezTo>
                      <a:pt x="217" y="92"/>
                      <a:pt x="217" y="92"/>
                      <a:pt x="217" y="92"/>
                    </a:cubicBezTo>
                    <a:cubicBezTo>
                      <a:pt x="214" y="92"/>
                      <a:pt x="214" y="92"/>
                      <a:pt x="214" y="92"/>
                    </a:cubicBezTo>
                    <a:cubicBezTo>
                      <a:pt x="211" y="94"/>
                      <a:pt x="211" y="94"/>
                      <a:pt x="211" y="94"/>
                    </a:cubicBezTo>
                    <a:cubicBezTo>
                      <a:pt x="208" y="93"/>
                      <a:pt x="208" y="93"/>
                      <a:pt x="208" y="93"/>
                    </a:cubicBezTo>
                    <a:cubicBezTo>
                      <a:pt x="206" y="92"/>
                      <a:pt x="206" y="92"/>
                      <a:pt x="206" y="92"/>
                    </a:cubicBezTo>
                    <a:cubicBezTo>
                      <a:pt x="206" y="90"/>
                      <a:pt x="206" y="90"/>
                      <a:pt x="206" y="90"/>
                    </a:cubicBezTo>
                    <a:cubicBezTo>
                      <a:pt x="206" y="87"/>
                      <a:pt x="206" y="87"/>
                      <a:pt x="206" y="87"/>
                    </a:cubicBezTo>
                    <a:cubicBezTo>
                      <a:pt x="205" y="77"/>
                      <a:pt x="202" y="79"/>
                      <a:pt x="210" y="69"/>
                    </a:cubicBezTo>
                    <a:cubicBezTo>
                      <a:pt x="212" y="66"/>
                      <a:pt x="212" y="66"/>
                      <a:pt x="212" y="66"/>
                    </a:cubicBezTo>
                    <a:cubicBezTo>
                      <a:pt x="213" y="64"/>
                      <a:pt x="213" y="64"/>
                      <a:pt x="213" y="64"/>
                    </a:cubicBezTo>
                    <a:cubicBezTo>
                      <a:pt x="214" y="61"/>
                      <a:pt x="214" y="61"/>
                      <a:pt x="214" y="61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218" y="55"/>
                      <a:pt x="218" y="55"/>
                      <a:pt x="218" y="55"/>
                    </a:cubicBezTo>
                    <a:cubicBezTo>
                      <a:pt x="218" y="55"/>
                      <a:pt x="218" y="55"/>
                      <a:pt x="218" y="55"/>
                    </a:cubicBezTo>
                    <a:cubicBezTo>
                      <a:pt x="215" y="52"/>
                      <a:pt x="215" y="52"/>
                      <a:pt x="215" y="52"/>
                    </a:cubicBezTo>
                    <a:cubicBezTo>
                      <a:pt x="214" y="51"/>
                      <a:pt x="214" y="51"/>
                      <a:pt x="214" y="51"/>
                    </a:cubicBezTo>
                    <a:cubicBezTo>
                      <a:pt x="214" y="51"/>
                      <a:pt x="214" y="51"/>
                      <a:pt x="214" y="51"/>
                    </a:cubicBezTo>
                    <a:cubicBezTo>
                      <a:pt x="213" y="49"/>
                      <a:pt x="213" y="49"/>
                      <a:pt x="213" y="49"/>
                    </a:cubicBezTo>
                    <a:cubicBezTo>
                      <a:pt x="210" y="47"/>
                      <a:pt x="210" y="47"/>
                      <a:pt x="210" y="47"/>
                    </a:cubicBezTo>
                    <a:cubicBezTo>
                      <a:pt x="207" y="46"/>
                      <a:pt x="207" y="46"/>
                      <a:pt x="207" y="46"/>
                    </a:cubicBezTo>
                    <a:cubicBezTo>
                      <a:pt x="205" y="43"/>
                      <a:pt x="205" y="43"/>
                      <a:pt x="205" y="43"/>
                    </a:cubicBezTo>
                    <a:cubicBezTo>
                      <a:pt x="203" y="40"/>
                      <a:pt x="203" y="40"/>
                      <a:pt x="203" y="40"/>
                    </a:cubicBezTo>
                    <a:cubicBezTo>
                      <a:pt x="201" y="37"/>
                      <a:pt x="201" y="37"/>
                      <a:pt x="201" y="37"/>
                    </a:cubicBezTo>
                    <a:cubicBezTo>
                      <a:pt x="199" y="35"/>
                      <a:pt x="199" y="35"/>
                      <a:pt x="199" y="35"/>
                    </a:cubicBezTo>
                    <a:cubicBezTo>
                      <a:pt x="196" y="33"/>
                      <a:pt x="196" y="33"/>
                      <a:pt x="196" y="33"/>
                    </a:cubicBezTo>
                    <a:cubicBezTo>
                      <a:pt x="193" y="31"/>
                      <a:pt x="193" y="31"/>
                      <a:pt x="193" y="31"/>
                    </a:cubicBezTo>
                    <a:cubicBezTo>
                      <a:pt x="185" y="27"/>
                      <a:pt x="187" y="24"/>
                      <a:pt x="180" y="18"/>
                    </a:cubicBezTo>
                    <a:cubicBezTo>
                      <a:pt x="178" y="16"/>
                      <a:pt x="178" y="16"/>
                      <a:pt x="178" y="16"/>
                    </a:cubicBezTo>
                    <a:cubicBezTo>
                      <a:pt x="175" y="14"/>
                      <a:pt x="175" y="14"/>
                      <a:pt x="175" y="14"/>
                    </a:cubicBezTo>
                    <a:cubicBezTo>
                      <a:pt x="174" y="14"/>
                      <a:pt x="174" y="14"/>
                      <a:pt x="174" y="14"/>
                    </a:cubicBezTo>
                    <a:cubicBezTo>
                      <a:pt x="173" y="14"/>
                      <a:pt x="173" y="14"/>
                      <a:pt x="173" y="14"/>
                    </a:cubicBezTo>
                    <a:cubicBezTo>
                      <a:pt x="170" y="13"/>
                      <a:pt x="170" y="13"/>
                      <a:pt x="170" y="13"/>
                    </a:cubicBezTo>
                    <a:cubicBezTo>
                      <a:pt x="167" y="11"/>
                      <a:pt x="167" y="11"/>
                      <a:pt x="167" y="11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63" y="8"/>
                      <a:pt x="163" y="8"/>
                      <a:pt x="163" y="8"/>
                    </a:cubicBezTo>
                    <a:cubicBezTo>
                      <a:pt x="160" y="8"/>
                      <a:pt x="160" y="8"/>
                      <a:pt x="160" y="8"/>
                    </a:cubicBezTo>
                    <a:cubicBezTo>
                      <a:pt x="157" y="8"/>
                      <a:pt x="157" y="8"/>
                      <a:pt x="157" y="8"/>
                    </a:cubicBezTo>
                    <a:cubicBezTo>
                      <a:pt x="154" y="8"/>
                      <a:pt x="154" y="8"/>
                      <a:pt x="154" y="8"/>
                    </a:cubicBezTo>
                    <a:cubicBezTo>
                      <a:pt x="149" y="6"/>
                      <a:pt x="144" y="7"/>
                      <a:pt x="139" y="9"/>
                    </a:cubicBezTo>
                    <a:cubicBezTo>
                      <a:pt x="139" y="9"/>
                      <a:pt x="139" y="9"/>
                      <a:pt x="139" y="9"/>
                    </a:cubicBezTo>
                    <a:cubicBezTo>
                      <a:pt x="138" y="6"/>
                      <a:pt x="138" y="6"/>
                      <a:pt x="138" y="6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4" y="5"/>
                      <a:pt x="134" y="5"/>
                      <a:pt x="134" y="5"/>
                    </a:cubicBezTo>
                    <a:cubicBezTo>
                      <a:pt x="132" y="8"/>
                      <a:pt x="132" y="8"/>
                      <a:pt x="132" y="8"/>
                    </a:cubicBezTo>
                    <a:cubicBezTo>
                      <a:pt x="129" y="9"/>
                      <a:pt x="129" y="9"/>
                      <a:pt x="129" y="9"/>
                    </a:cubicBezTo>
                    <a:cubicBezTo>
                      <a:pt x="126" y="9"/>
                      <a:pt x="126" y="9"/>
                      <a:pt x="126" y="9"/>
                    </a:cubicBezTo>
                    <a:cubicBezTo>
                      <a:pt x="123" y="10"/>
                      <a:pt x="123" y="10"/>
                      <a:pt x="12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18" y="7"/>
                      <a:pt x="118" y="7"/>
                      <a:pt x="118" y="7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0" y="3"/>
                      <a:pt x="110" y="3"/>
                      <a:pt x="110" y="3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5" y="6"/>
                      <a:pt x="103" y="13"/>
                      <a:pt x="101" y="19"/>
                    </a:cubicBezTo>
                    <a:cubicBezTo>
                      <a:pt x="100" y="18"/>
                      <a:pt x="100" y="18"/>
                      <a:pt x="100" y="18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85" y="15"/>
                      <a:pt x="85" y="15"/>
                      <a:pt x="85" y="15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3" y="28"/>
                      <a:pt x="77" y="22"/>
                      <a:pt x="75" y="32"/>
                    </a:cubicBezTo>
                    <a:cubicBezTo>
                      <a:pt x="72" y="38"/>
                      <a:pt x="69" y="43"/>
                      <a:pt x="69" y="50"/>
                    </a:cubicBezTo>
                    <a:cubicBezTo>
                      <a:pt x="69" y="50"/>
                      <a:pt x="69" y="50"/>
                      <a:pt x="69" y="50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0" y="55"/>
                      <a:pt x="70" y="55"/>
                      <a:pt x="70" y="55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6" y="55"/>
                      <a:pt x="66" y="55"/>
                      <a:pt x="66" y="55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56" y="64"/>
                      <a:pt x="56" y="64"/>
                      <a:pt x="56" y="64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2" y="69"/>
                      <a:pt x="52" y="69"/>
                      <a:pt x="52" y="69"/>
                    </a:cubicBezTo>
                    <a:cubicBezTo>
                      <a:pt x="52" y="72"/>
                      <a:pt x="52" y="72"/>
                      <a:pt x="52" y="72"/>
                    </a:cubicBezTo>
                    <a:cubicBezTo>
                      <a:pt x="50" y="76"/>
                      <a:pt x="50" y="76"/>
                      <a:pt x="50" y="76"/>
                    </a:cubicBezTo>
                    <a:cubicBezTo>
                      <a:pt x="49" y="77"/>
                      <a:pt x="49" y="77"/>
                      <a:pt x="49" y="77"/>
                    </a:cubicBezTo>
                    <a:cubicBezTo>
                      <a:pt x="46" y="79"/>
                      <a:pt x="46" y="79"/>
                      <a:pt x="46" y="79"/>
                    </a:cubicBezTo>
                    <a:cubicBezTo>
                      <a:pt x="45" y="82"/>
                      <a:pt x="45" y="82"/>
                      <a:pt x="45" y="82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5" y="87"/>
                      <a:pt x="45" y="87"/>
                      <a:pt x="45" y="87"/>
                    </a:cubicBezTo>
                    <a:cubicBezTo>
                      <a:pt x="44" y="91"/>
                      <a:pt x="44" y="91"/>
                      <a:pt x="44" y="91"/>
                    </a:cubicBezTo>
                    <a:cubicBezTo>
                      <a:pt x="44" y="92"/>
                      <a:pt x="44" y="92"/>
                      <a:pt x="44" y="92"/>
                    </a:cubicBezTo>
                    <a:cubicBezTo>
                      <a:pt x="44" y="93"/>
                      <a:pt x="44" y="93"/>
                      <a:pt x="44" y="93"/>
                    </a:cubicBezTo>
                    <a:cubicBezTo>
                      <a:pt x="45" y="94"/>
                      <a:pt x="45" y="94"/>
                      <a:pt x="45" y="94"/>
                    </a:cubicBezTo>
                    <a:cubicBezTo>
                      <a:pt x="45" y="95"/>
                      <a:pt x="45" y="95"/>
                      <a:pt x="45" y="95"/>
                    </a:cubicBezTo>
                    <a:cubicBezTo>
                      <a:pt x="44" y="98"/>
                      <a:pt x="44" y="98"/>
                      <a:pt x="44" y="98"/>
                    </a:cubicBezTo>
                    <a:cubicBezTo>
                      <a:pt x="44" y="101"/>
                      <a:pt x="44" y="101"/>
                      <a:pt x="44" y="101"/>
                    </a:cubicBezTo>
                    <a:cubicBezTo>
                      <a:pt x="42" y="104"/>
                      <a:pt x="42" y="104"/>
                      <a:pt x="42" y="104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4"/>
                      <a:pt x="38" y="104"/>
                      <a:pt x="38" y="104"/>
                    </a:cubicBezTo>
                    <a:cubicBezTo>
                      <a:pt x="35" y="102"/>
                      <a:pt x="35" y="102"/>
                      <a:pt x="35" y="102"/>
                    </a:cubicBezTo>
                    <a:cubicBezTo>
                      <a:pt x="32" y="104"/>
                      <a:pt x="32" y="104"/>
                      <a:pt x="32" y="104"/>
                    </a:cubicBezTo>
                    <a:cubicBezTo>
                      <a:pt x="30" y="107"/>
                      <a:pt x="30" y="107"/>
                      <a:pt x="30" y="107"/>
                    </a:cubicBezTo>
                    <a:cubicBezTo>
                      <a:pt x="28" y="110"/>
                      <a:pt x="28" y="110"/>
                      <a:pt x="28" y="110"/>
                    </a:cubicBezTo>
                    <a:cubicBezTo>
                      <a:pt x="28" y="110"/>
                      <a:pt x="28" y="110"/>
                      <a:pt x="28" y="110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30" y="116"/>
                      <a:pt x="30" y="116"/>
                      <a:pt x="30" y="116"/>
                    </a:cubicBezTo>
                    <a:cubicBezTo>
                      <a:pt x="30" y="118"/>
                      <a:pt x="30" y="118"/>
                      <a:pt x="30" y="118"/>
                    </a:cubicBezTo>
                    <a:cubicBezTo>
                      <a:pt x="30" y="121"/>
                      <a:pt x="30" y="121"/>
                      <a:pt x="30" y="121"/>
                    </a:cubicBezTo>
                    <a:cubicBezTo>
                      <a:pt x="27" y="124"/>
                      <a:pt x="27" y="124"/>
                      <a:pt x="27" y="124"/>
                    </a:cubicBezTo>
                    <a:cubicBezTo>
                      <a:pt x="27" y="125"/>
                      <a:pt x="27" y="125"/>
                      <a:pt x="27" y="125"/>
                    </a:cubicBezTo>
                    <a:cubicBezTo>
                      <a:pt x="26" y="129"/>
                      <a:pt x="26" y="129"/>
                      <a:pt x="26" y="129"/>
                    </a:cubicBezTo>
                    <a:cubicBezTo>
                      <a:pt x="25" y="132"/>
                      <a:pt x="25" y="132"/>
                      <a:pt x="25" y="132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25" y="141"/>
                      <a:pt x="27" y="148"/>
                      <a:pt x="26" y="154"/>
                    </a:cubicBezTo>
                    <a:cubicBezTo>
                      <a:pt x="26" y="160"/>
                      <a:pt x="26" y="160"/>
                      <a:pt x="26" y="160"/>
                    </a:cubicBezTo>
                    <a:cubicBezTo>
                      <a:pt x="24" y="162"/>
                      <a:pt x="24" y="162"/>
                      <a:pt x="24" y="162"/>
                    </a:cubicBezTo>
                    <a:cubicBezTo>
                      <a:pt x="22" y="164"/>
                      <a:pt x="22" y="164"/>
                      <a:pt x="22" y="164"/>
                    </a:cubicBezTo>
                    <a:cubicBezTo>
                      <a:pt x="19" y="165"/>
                      <a:pt x="19" y="165"/>
                      <a:pt x="19" y="165"/>
                    </a:cubicBezTo>
                    <a:cubicBezTo>
                      <a:pt x="18" y="165"/>
                      <a:pt x="18" y="165"/>
                      <a:pt x="18" y="165"/>
                    </a:cubicBezTo>
                    <a:cubicBezTo>
                      <a:pt x="16" y="163"/>
                      <a:pt x="16" y="163"/>
                      <a:pt x="16" y="163"/>
                    </a:cubicBezTo>
                    <a:cubicBezTo>
                      <a:pt x="12" y="163"/>
                      <a:pt x="12" y="163"/>
                      <a:pt x="12" y="163"/>
                    </a:cubicBezTo>
                    <a:cubicBezTo>
                      <a:pt x="9" y="163"/>
                      <a:pt x="9" y="163"/>
                      <a:pt x="9" y="163"/>
                    </a:cubicBezTo>
                    <a:cubicBezTo>
                      <a:pt x="7" y="163"/>
                      <a:pt x="7" y="163"/>
                      <a:pt x="7" y="163"/>
                    </a:cubicBezTo>
                    <a:cubicBezTo>
                      <a:pt x="5" y="164"/>
                      <a:pt x="5" y="164"/>
                      <a:pt x="5" y="164"/>
                    </a:cubicBezTo>
                    <a:cubicBezTo>
                      <a:pt x="4" y="165"/>
                      <a:pt x="4" y="165"/>
                      <a:pt x="4" y="165"/>
                    </a:cubicBezTo>
                    <a:cubicBezTo>
                      <a:pt x="6" y="176"/>
                      <a:pt x="2" y="169"/>
                      <a:pt x="0" y="178"/>
                    </a:cubicBezTo>
                    <a:cubicBezTo>
                      <a:pt x="3" y="180"/>
                      <a:pt x="3" y="180"/>
                      <a:pt x="3" y="180"/>
                    </a:cubicBezTo>
                    <a:cubicBezTo>
                      <a:pt x="5" y="180"/>
                      <a:pt x="5" y="180"/>
                      <a:pt x="5" y="180"/>
                    </a:cubicBezTo>
                    <a:cubicBezTo>
                      <a:pt x="9" y="182"/>
                      <a:pt x="9" y="182"/>
                      <a:pt x="9" y="182"/>
                    </a:cubicBezTo>
                    <a:cubicBezTo>
                      <a:pt x="11" y="181"/>
                      <a:pt x="11" y="181"/>
                      <a:pt x="11" y="181"/>
                    </a:cubicBezTo>
                    <a:cubicBezTo>
                      <a:pt x="14" y="182"/>
                      <a:pt x="14" y="182"/>
                      <a:pt x="14" y="182"/>
                    </a:cubicBezTo>
                    <a:cubicBezTo>
                      <a:pt x="18" y="183"/>
                      <a:pt x="18" y="183"/>
                      <a:pt x="18" y="183"/>
                    </a:cubicBezTo>
                    <a:cubicBezTo>
                      <a:pt x="20" y="186"/>
                      <a:pt x="20" y="186"/>
                      <a:pt x="20" y="186"/>
                    </a:cubicBezTo>
                    <a:cubicBezTo>
                      <a:pt x="23" y="188"/>
                      <a:pt x="23" y="188"/>
                      <a:pt x="23" y="188"/>
                    </a:cubicBezTo>
                    <a:cubicBezTo>
                      <a:pt x="25" y="190"/>
                      <a:pt x="25" y="190"/>
                      <a:pt x="25" y="190"/>
                    </a:cubicBezTo>
                    <a:cubicBezTo>
                      <a:pt x="26" y="193"/>
                      <a:pt x="26" y="193"/>
                      <a:pt x="26" y="193"/>
                    </a:cubicBezTo>
                    <a:cubicBezTo>
                      <a:pt x="29" y="195"/>
                      <a:pt x="29" y="195"/>
                      <a:pt x="29" y="195"/>
                    </a:cubicBezTo>
                    <a:cubicBezTo>
                      <a:pt x="30" y="198"/>
                      <a:pt x="30" y="198"/>
                      <a:pt x="30" y="198"/>
                    </a:cubicBezTo>
                    <a:cubicBezTo>
                      <a:pt x="31" y="199"/>
                      <a:pt x="31" y="199"/>
                      <a:pt x="31" y="199"/>
                    </a:cubicBezTo>
                    <a:cubicBezTo>
                      <a:pt x="34" y="200"/>
                      <a:pt x="34" y="200"/>
                      <a:pt x="34" y="200"/>
                    </a:cubicBezTo>
                    <a:cubicBezTo>
                      <a:pt x="37" y="201"/>
                      <a:pt x="37" y="201"/>
                      <a:pt x="37" y="201"/>
                    </a:cubicBezTo>
                    <a:cubicBezTo>
                      <a:pt x="37" y="203"/>
                      <a:pt x="37" y="203"/>
                      <a:pt x="37" y="203"/>
                    </a:cubicBezTo>
                    <a:cubicBezTo>
                      <a:pt x="38" y="204"/>
                      <a:pt x="38" y="204"/>
                      <a:pt x="38" y="204"/>
                    </a:cubicBezTo>
                    <a:cubicBezTo>
                      <a:pt x="41" y="205"/>
                      <a:pt x="41" y="205"/>
                      <a:pt x="41" y="205"/>
                    </a:cubicBezTo>
                    <a:cubicBezTo>
                      <a:pt x="43" y="208"/>
                      <a:pt x="43" y="208"/>
                      <a:pt x="43" y="208"/>
                    </a:cubicBezTo>
                    <a:cubicBezTo>
                      <a:pt x="44" y="208"/>
                      <a:pt x="44" y="208"/>
                      <a:pt x="44" y="208"/>
                    </a:cubicBezTo>
                    <a:cubicBezTo>
                      <a:pt x="45" y="211"/>
                      <a:pt x="45" y="211"/>
                      <a:pt x="45" y="211"/>
                    </a:cubicBezTo>
                    <a:cubicBezTo>
                      <a:pt x="46" y="214"/>
                      <a:pt x="46" y="214"/>
                      <a:pt x="46" y="214"/>
                    </a:cubicBezTo>
                    <a:cubicBezTo>
                      <a:pt x="46" y="217"/>
                      <a:pt x="46" y="217"/>
                      <a:pt x="46" y="217"/>
                    </a:cubicBezTo>
                    <a:cubicBezTo>
                      <a:pt x="48" y="220"/>
                      <a:pt x="48" y="220"/>
                      <a:pt x="48" y="220"/>
                    </a:cubicBezTo>
                    <a:cubicBezTo>
                      <a:pt x="49" y="223"/>
                      <a:pt x="49" y="223"/>
                      <a:pt x="49" y="223"/>
                    </a:cubicBezTo>
                    <a:cubicBezTo>
                      <a:pt x="49" y="224"/>
                      <a:pt x="49" y="224"/>
                      <a:pt x="49" y="224"/>
                    </a:cubicBezTo>
                    <a:cubicBezTo>
                      <a:pt x="50" y="227"/>
                      <a:pt x="50" y="227"/>
                      <a:pt x="50" y="227"/>
                    </a:cubicBezTo>
                    <a:cubicBezTo>
                      <a:pt x="50" y="228"/>
                      <a:pt x="50" y="228"/>
                      <a:pt x="50" y="228"/>
                    </a:cubicBezTo>
                    <a:cubicBezTo>
                      <a:pt x="52" y="230"/>
                      <a:pt x="52" y="230"/>
                      <a:pt x="52" y="230"/>
                    </a:cubicBezTo>
                    <a:cubicBezTo>
                      <a:pt x="54" y="234"/>
                      <a:pt x="54" y="234"/>
                      <a:pt x="54" y="234"/>
                    </a:cubicBezTo>
                    <a:cubicBezTo>
                      <a:pt x="57" y="236"/>
                      <a:pt x="57" y="236"/>
                      <a:pt x="57" y="236"/>
                    </a:cubicBezTo>
                    <a:cubicBezTo>
                      <a:pt x="58" y="239"/>
                      <a:pt x="58" y="239"/>
                      <a:pt x="58" y="239"/>
                    </a:cubicBezTo>
                    <a:cubicBezTo>
                      <a:pt x="62" y="237"/>
                      <a:pt x="62" y="237"/>
                      <a:pt x="62" y="237"/>
                    </a:cubicBezTo>
                    <a:cubicBezTo>
                      <a:pt x="64" y="238"/>
                      <a:pt x="64" y="238"/>
                      <a:pt x="64" y="238"/>
                    </a:cubicBezTo>
                    <a:cubicBezTo>
                      <a:pt x="67" y="238"/>
                      <a:pt x="67" y="238"/>
                      <a:pt x="67" y="238"/>
                    </a:cubicBezTo>
                    <a:cubicBezTo>
                      <a:pt x="70" y="239"/>
                      <a:pt x="70" y="239"/>
                      <a:pt x="70" y="239"/>
                    </a:cubicBezTo>
                    <a:cubicBezTo>
                      <a:pt x="70" y="242"/>
                      <a:pt x="70" y="242"/>
                      <a:pt x="70" y="242"/>
                    </a:cubicBezTo>
                    <a:cubicBezTo>
                      <a:pt x="70" y="245"/>
                      <a:pt x="70" y="245"/>
                      <a:pt x="70" y="245"/>
                    </a:cubicBezTo>
                    <a:cubicBezTo>
                      <a:pt x="69" y="248"/>
                      <a:pt x="69" y="248"/>
                      <a:pt x="69" y="248"/>
                    </a:cubicBezTo>
                    <a:cubicBezTo>
                      <a:pt x="69" y="251"/>
                      <a:pt x="69" y="251"/>
                      <a:pt x="69" y="251"/>
                    </a:cubicBezTo>
                    <a:cubicBezTo>
                      <a:pt x="71" y="254"/>
                      <a:pt x="71" y="254"/>
                      <a:pt x="71" y="254"/>
                    </a:cubicBezTo>
                    <a:cubicBezTo>
                      <a:pt x="74" y="257"/>
                      <a:pt x="74" y="257"/>
                      <a:pt x="74" y="257"/>
                    </a:cubicBezTo>
                    <a:cubicBezTo>
                      <a:pt x="74" y="257"/>
                      <a:pt x="74" y="257"/>
                      <a:pt x="74" y="257"/>
                    </a:cubicBezTo>
                    <a:cubicBezTo>
                      <a:pt x="74" y="258"/>
                      <a:pt x="74" y="258"/>
                      <a:pt x="74" y="258"/>
                    </a:cubicBezTo>
                    <a:cubicBezTo>
                      <a:pt x="76" y="261"/>
                      <a:pt x="76" y="261"/>
                      <a:pt x="76" y="261"/>
                    </a:cubicBezTo>
                    <a:cubicBezTo>
                      <a:pt x="80" y="261"/>
                      <a:pt x="80" y="261"/>
                      <a:pt x="80" y="261"/>
                    </a:cubicBezTo>
                    <a:cubicBezTo>
                      <a:pt x="81" y="261"/>
                      <a:pt x="81" y="261"/>
                      <a:pt x="81" y="261"/>
                    </a:cubicBezTo>
                    <a:cubicBezTo>
                      <a:pt x="82" y="262"/>
                      <a:pt x="82" y="262"/>
                      <a:pt x="82" y="262"/>
                    </a:cubicBezTo>
                    <a:cubicBezTo>
                      <a:pt x="87" y="261"/>
                      <a:pt x="87" y="261"/>
                      <a:pt x="87" y="261"/>
                    </a:cubicBezTo>
                    <a:cubicBezTo>
                      <a:pt x="92" y="261"/>
                      <a:pt x="92" y="261"/>
                      <a:pt x="92" y="261"/>
                    </a:cubicBezTo>
                    <a:cubicBezTo>
                      <a:pt x="99" y="262"/>
                      <a:pt x="99" y="262"/>
                      <a:pt x="99" y="262"/>
                    </a:cubicBezTo>
                    <a:cubicBezTo>
                      <a:pt x="102" y="265"/>
                      <a:pt x="102" y="265"/>
                      <a:pt x="102" y="265"/>
                    </a:cubicBezTo>
                    <a:cubicBezTo>
                      <a:pt x="110" y="269"/>
                      <a:pt x="117" y="274"/>
                      <a:pt x="124" y="278"/>
                    </a:cubicBezTo>
                    <a:cubicBezTo>
                      <a:pt x="125" y="279"/>
                      <a:pt x="125" y="279"/>
                      <a:pt x="125" y="279"/>
                    </a:cubicBezTo>
                    <a:cubicBezTo>
                      <a:pt x="128" y="281"/>
                      <a:pt x="128" y="281"/>
                      <a:pt x="128" y="281"/>
                    </a:cubicBezTo>
                    <a:cubicBezTo>
                      <a:pt x="132" y="281"/>
                      <a:pt x="132" y="281"/>
                      <a:pt x="132" y="281"/>
                    </a:cubicBezTo>
                    <a:cubicBezTo>
                      <a:pt x="138" y="281"/>
                      <a:pt x="138" y="281"/>
                      <a:pt x="138" y="281"/>
                    </a:cubicBezTo>
                    <a:cubicBezTo>
                      <a:pt x="142" y="282"/>
                      <a:pt x="142" y="282"/>
                      <a:pt x="142" y="282"/>
                    </a:cubicBezTo>
                    <a:cubicBezTo>
                      <a:pt x="146" y="283"/>
                      <a:pt x="146" y="283"/>
                      <a:pt x="146" y="283"/>
                    </a:cubicBezTo>
                    <a:cubicBezTo>
                      <a:pt x="150" y="283"/>
                      <a:pt x="150" y="283"/>
                      <a:pt x="150" y="283"/>
                    </a:cubicBezTo>
                    <a:cubicBezTo>
                      <a:pt x="150" y="282"/>
                      <a:pt x="150" y="282"/>
                      <a:pt x="150" y="282"/>
                    </a:cubicBezTo>
                    <a:cubicBezTo>
                      <a:pt x="152" y="283"/>
                      <a:pt x="152" y="283"/>
                      <a:pt x="152" y="283"/>
                    </a:cubicBezTo>
                    <a:cubicBezTo>
                      <a:pt x="155" y="283"/>
                      <a:pt x="155" y="283"/>
                      <a:pt x="155" y="283"/>
                    </a:cubicBezTo>
                    <a:cubicBezTo>
                      <a:pt x="156" y="284"/>
                      <a:pt x="156" y="284"/>
                      <a:pt x="156" y="284"/>
                    </a:cubicBezTo>
                    <a:cubicBezTo>
                      <a:pt x="159" y="284"/>
                      <a:pt x="159" y="284"/>
                      <a:pt x="159" y="284"/>
                    </a:cubicBezTo>
                    <a:cubicBezTo>
                      <a:pt x="162" y="283"/>
                      <a:pt x="162" y="283"/>
                      <a:pt x="162" y="283"/>
                    </a:cubicBezTo>
                    <a:cubicBezTo>
                      <a:pt x="167" y="278"/>
                      <a:pt x="167" y="278"/>
                      <a:pt x="167" y="278"/>
                    </a:cubicBezTo>
                    <a:cubicBezTo>
                      <a:pt x="169" y="273"/>
                      <a:pt x="169" y="273"/>
                      <a:pt x="169" y="273"/>
                    </a:cubicBezTo>
                    <a:cubicBezTo>
                      <a:pt x="176" y="269"/>
                      <a:pt x="183" y="266"/>
                      <a:pt x="191" y="262"/>
                    </a:cubicBezTo>
                    <a:cubicBezTo>
                      <a:pt x="193" y="265"/>
                      <a:pt x="193" y="265"/>
                      <a:pt x="193" y="265"/>
                    </a:cubicBezTo>
                    <a:cubicBezTo>
                      <a:pt x="196" y="267"/>
                      <a:pt x="196" y="267"/>
                      <a:pt x="196" y="267"/>
                    </a:cubicBezTo>
                    <a:cubicBezTo>
                      <a:pt x="199" y="270"/>
                      <a:pt x="199" y="270"/>
                      <a:pt x="199" y="270"/>
                    </a:cubicBezTo>
                    <a:cubicBezTo>
                      <a:pt x="201" y="270"/>
                      <a:pt x="201" y="270"/>
                      <a:pt x="201" y="270"/>
                    </a:cubicBezTo>
                    <a:cubicBezTo>
                      <a:pt x="204" y="270"/>
                      <a:pt x="204" y="270"/>
                      <a:pt x="204" y="270"/>
                    </a:cubicBezTo>
                    <a:cubicBezTo>
                      <a:pt x="207" y="270"/>
                      <a:pt x="207" y="270"/>
                      <a:pt x="207" y="270"/>
                    </a:cubicBezTo>
                    <a:cubicBezTo>
                      <a:pt x="210" y="269"/>
                      <a:pt x="210" y="269"/>
                      <a:pt x="210" y="269"/>
                    </a:cubicBezTo>
                    <a:cubicBezTo>
                      <a:pt x="213" y="268"/>
                      <a:pt x="213" y="268"/>
                      <a:pt x="213" y="268"/>
                    </a:cubicBezTo>
                    <a:cubicBezTo>
                      <a:pt x="216" y="270"/>
                      <a:pt x="216" y="270"/>
                      <a:pt x="216" y="270"/>
                    </a:cubicBezTo>
                    <a:cubicBezTo>
                      <a:pt x="218" y="269"/>
                      <a:pt x="218" y="269"/>
                      <a:pt x="218" y="269"/>
                    </a:cubicBezTo>
                    <a:cubicBezTo>
                      <a:pt x="223" y="266"/>
                      <a:pt x="223" y="266"/>
                      <a:pt x="223" y="266"/>
                    </a:cubicBezTo>
                    <a:lnTo>
                      <a:pt x="225" y="264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ACACA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90" dirty="0"/>
              </a:p>
            </p:txBody>
          </p:sp>
          <p:sp>
            <p:nvSpPr>
              <p:cNvPr id="26" name="Freeform 29"/>
              <p:cNvSpPr>
                <a:spLocks noChangeAspect="1"/>
              </p:cNvSpPr>
              <p:nvPr/>
            </p:nvSpPr>
            <p:spPr bwMode="gray">
              <a:xfrm>
                <a:off x="7065334" y="2668436"/>
                <a:ext cx="49012" cy="56502"/>
              </a:xfrm>
              <a:custGeom>
                <a:avLst/>
                <a:gdLst>
                  <a:gd name="T0" fmla="*/ 30 w 40"/>
                  <a:gd name="T1" fmla="*/ 1 h 46"/>
                  <a:gd name="T2" fmla="*/ 27 w 40"/>
                  <a:gd name="T3" fmla="*/ 3 h 46"/>
                  <a:gd name="T4" fmla="*/ 25 w 40"/>
                  <a:gd name="T5" fmla="*/ 6 h 46"/>
                  <a:gd name="T6" fmla="*/ 23 w 40"/>
                  <a:gd name="T7" fmla="*/ 9 h 46"/>
                  <a:gd name="T8" fmla="*/ 22 w 40"/>
                  <a:gd name="T9" fmla="*/ 8 h 46"/>
                  <a:gd name="T10" fmla="*/ 20 w 40"/>
                  <a:gd name="T11" fmla="*/ 7 h 46"/>
                  <a:gd name="T12" fmla="*/ 18 w 40"/>
                  <a:gd name="T13" fmla="*/ 5 h 46"/>
                  <a:gd name="T14" fmla="*/ 16 w 40"/>
                  <a:gd name="T15" fmla="*/ 7 h 46"/>
                  <a:gd name="T16" fmla="*/ 16 w 40"/>
                  <a:gd name="T17" fmla="*/ 7 h 46"/>
                  <a:gd name="T18" fmla="*/ 14 w 40"/>
                  <a:gd name="T19" fmla="*/ 10 h 46"/>
                  <a:gd name="T20" fmla="*/ 12 w 40"/>
                  <a:gd name="T21" fmla="*/ 13 h 46"/>
                  <a:gd name="T22" fmla="*/ 11 w 40"/>
                  <a:gd name="T23" fmla="*/ 16 h 46"/>
                  <a:gd name="T24" fmla="*/ 10 w 40"/>
                  <a:gd name="T25" fmla="*/ 18 h 46"/>
                  <a:gd name="T26" fmla="*/ 8 w 40"/>
                  <a:gd name="T27" fmla="*/ 21 h 46"/>
                  <a:gd name="T28" fmla="*/ 4 w 40"/>
                  <a:gd name="T29" fmla="*/ 39 h 46"/>
                  <a:gd name="T30" fmla="*/ 4 w 40"/>
                  <a:gd name="T31" fmla="*/ 42 h 46"/>
                  <a:gd name="T32" fmla="*/ 4 w 40"/>
                  <a:gd name="T33" fmla="*/ 44 h 46"/>
                  <a:gd name="T34" fmla="*/ 6 w 40"/>
                  <a:gd name="T35" fmla="*/ 45 h 46"/>
                  <a:gd name="T36" fmla="*/ 9 w 40"/>
                  <a:gd name="T37" fmla="*/ 46 h 46"/>
                  <a:gd name="T38" fmla="*/ 12 w 40"/>
                  <a:gd name="T39" fmla="*/ 44 h 46"/>
                  <a:gd name="T40" fmla="*/ 15 w 40"/>
                  <a:gd name="T41" fmla="*/ 44 h 46"/>
                  <a:gd name="T42" fmla="*/ 17 w 40"/>
                  <a:gd name="T43" fmla="*/ 43 h 46"/>
                  <a:gd name="T44" fmla="*/ 20 w 40"/>
                  <a:gd name="T45" fmla="*/ 43 h 46"/>
                  <a:gd name="T46" fmla="*/ 23 w 40"/>
                  <a:gd name="T47" fmla="*/ 41 h 46"/>
                  <a:gd name="T48" fmla="*/ 24 w 40"/>
                  <a:gd name="T49" fmla="*/ 41 h 46"/>
                  <a:gd name="T50" fmla="*/ 25 w 40"/>
                  <a:gd name="T51" fmla="*/ 42 h 46"/>
                  <a:gd name="T52" fmla="*/ 28 w 40"/>
                  <a:gd name="T53" fmla="*/ 44 h 46"/>
                  <a:gd name="T54" fmla="*/ 31 w 40"/>
                  <a:gd name="T55" fmla="*/ 43 h 46"/>
                  <a:gd name="T56" fmla="*/ 33 w 40"/>
                  <a:gd name="T57" fmla="*/ 40 h 46"/>
                  <a:gd name="T58" fmla="*/ 34 w 40"/>
                  <a:gd name="T59" fmla="*/ 37 h 46"/>
                  <a:gd name="T60" fmla="*/ 36 w 40"/>
                  <a:gd name="T61" fmla="*/ 34 h 46"/>
                  <a:gd name="T62" fmla="*/ 37 w 40"/>
                  <a:gd name="T63" fmla="*/ 33 h 46"/>
                  <a:gd name="T64" fmla="*/ 37 w 40"/>
                  <a:gd name="T65" fmla="*/ 31 h 46"/>
                  <a:gd name="T66" fmla="*/ 37 w 40"/>
                  <a:gd name="T67" fmla="*/ 31 h 46"/>
                  <a:gd name="T68" fmla="*/ 35 w 40"/>
                  <a:gd name="T69" fmla="*/ 28 h 46"/>
                  <a:gd name="T70" fmla="*/ 24 w 40"/>
                  <a:gd name="T71" fmla="*/ 31 h 46"/>
                  <a:gd name="T72" fmla="*/ 20 w 40"/>
                  <a:gd name="T73" fmla="*/ 30 h 46"/>
                  <a:gd name="T74" fmla="*/ 22 w 40"/>
                  <a:gd name="T75" fmla="*/ 30 h 46"/>
                  <a:gd name="T76" fmla="*/ 25 w 40"/>
                  <a:gd name="T77" fmla="*/ 27 h 46"/>
                  <a:gd name="T78" fmla="*/ 28 w 40"/>
                  <a:gd name="T79" fmla="*/ 24 h 46"/>
                  <a:gd name="T80" fmla="*/ 31 w 40"/>
                  <a:gd name="T81" fmla="*/ 23 h 46"/>
                  <a:gd name="T82" fmla="*/ 33 w 40"/>
                  <a:gd name="T83" fmla="*/ 22 h 46"/>
                  <a:gd name="T84" fmla="*/ 34 w 40"/>
                  <a:gd name="T85" fmla="*/ 21 h 46"/>
                  <a:gd name="T86" fmla="*/ 37 w 40"/>
                  <a:gd name="T87" fmla="*/ 19 h 46"/>
                  <a:gd name="T88" fmla="*/ 39 w 40"/>
                  <a:gd name="T89" fmla="*/ 17 h 46"/>
                  <a:gd name="T90" fmla="*/ 40 w 40"/>
                  <a:gd name="T91" fmla="*/ 14 h 46"/>
                  <a:gd name="T92" fmla="*/ 40 w 40"/>
                  <a:gd name="T93" fmla="*/ 11 h 46"/>
                  <a:gd name="T94" fmla="*/ 38 w 40"/>
                  <a:gd name="T95" fmla="*/ 8 h 46"/>
                  <a:gd name="T96" fmla="*/ 37 w 40"/>
                  <a:gd name="T97" fmla="*/ 5 h 46"/>
                  <a:gd name="T98" fmla="*/ 34 w 40"/>
                  <a:gd name="T99" fmla="*/ 3 h 46"/>
                  <a:gd name="T100" fmla="*/ 32 w 40"/>
                  <a:gd name="T101" fmla="*/ 0 h 46"/>
                  <a:gd name="T102" fmla="*/ 32 w 40"/>
                  <a:gd name="T103" fmla="*/ 0 h 46"/>
                  <a:gd name="T104" fmla="*/ 30 w 40"/>
                  <a:gd name="T105" fmla="*/ 1 h 4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0"/>
                  <a:gd name="T160" fmla="*/ 0 h 46"/>
                  <a:gd name="T161" fmla="*/ 40 w 40"/>
                  <a:gd name="T162" fmla="*/ 46 h 4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0" h="46">
                    <a:moveTo>
                      <a:pt x="30" y="1"/>
                    </a:moveTo>
                    <a:cubicBezTo>
                      <a:pt x="27" y="3"/>
                      <a:pt x="27" y="3"/>
                      <a:pt x="27" y="3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0" y="31"/>
                      <a:pt x="3" y="29"/>
                      <a:pt x="4" y="39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1" y="30"/>
                      <a:pt x="29" y="26"/>
                      <a:pt x="24" y="31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38" y="8"/>
                      <a:pt x="38" y="8"/>
                      <a:pt x="38" y="8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lnTo>
                      <a:pt x="30" y="1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ACACA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90" dirty="0"/>
              </a:p>
            </p:txBody>
          </p:sp>
          <p:grpSp>
            <p:nvGrpSpPr>
              <p:cNvPr id="27" name="Group 30"/>
              <p:cNvGrpSpPr>
                <a:grpSpLocks noChangeAspect="1"/>
              </p:cNvGrpSpPr>
              <p:nvPr/>
            </p:nvGrpSpPr>
            <p:grpSpPr bwMode="auto">
              <a:xfrm>
                <a:off x="6904682" y="2513226"/>
                <a:ext cx="199454" cy="166102"/>
                <a:chOff x="5104" y="2333"/>
                <a:chExt cx="237" cy="198"/>
              </a:xfrm>
              <a:grpFill/>
            </p:grpSpPr>
            <p:sp>
              <p:nvSpPr>
                <p:cNvPr id="70" name="Freeform 31"/>
                <p:cNvSpPr>
                  <a:spLocks noChangeAspect="1"/>
                </p:cNvSpPr>
                <p:nvPr/>
              </p:nvSpPr>
              <p:spPr bwMode="gray">
                <a:xfrm>
                  <a:off x="5104" y="2333"/>
                  <a:ext cx="237" cy="198"/>
                </a:xfrm>
                <a:custGeom>
                  <a:avLst/>
                  <a:gdLst>
                    <a:gd name="T0" fmla="*/ 39 w 162"/>
                    <a:gd name="T1" fmla="*/ 10 h 136"/>
                    <a:gd name="T2" fmla="*/ 30 w 162"/>
                    <a:gd name="T3" fmla="*/ 15 h 136"/>
                    <a:gd name="T4" fmla="*/ 21 w 162"/>
                    <a:gd name="T5" fmla="*/ 19 h 136"/>
                    <a:gd name="T6" fmla="*/ 20 w 162"/>
                    <a:gd name="T7" fmla="*/ 26 h 136"/>
                    <a:gd name="T8" fmla="*/ 10 w 162"/>
                    <a:gd name="T9" fmla="*/ 27 h 136"/>
                    <a:gd name="T10" fmla="*/ 9 w 162"/>
                    <a:gd name="T11" fmla="*/ 36 h 136"/>
                    <a:gd name="T12" fmla="*/ 11 w 162"/>
                    <a:gd name="T13" fmla="*/ 45 h 136"/>
                    <a:gd name="T14" fmla="*/ 8 w 162"/>
                    <a:gd name="T15" fmla="*/ 54 h 136"/>
                    <a:gd name="T16" fmla="*/ 5 w 162"/>
                    <a:gd name="T17" fmla="*/ 63 h 136"/>
                    <a:gd name="T18" fmla="*/ 3 w 162"/>
                    <a:gd name="T19" fmla="*/ 69 h 136"/>
                    <a:gd name="T20" fmla="*/ 0 w 162"/>
                    <a:gd name="T21" fmla="*/ 74 h 136"/>
                    <a:gd name="T22" fmla="*/ 4 w 162"/>
                    <a:gd name="T23" fmla="*/ 92 h 136"/>
                    <a:gd name="T24" fmla="*/ 7 w 162"/>
                    <a:gd name="T25" fmla="*/ 94 h 136"/>
                    <a:gd name="T26" fmla="*/ 16 w 162"/>
                    <a:gd name="T27" fmla="*/ 95 h 136"/>
                    <a:gd name="T28" fmla="*/ 23 w 162"/>
                    <a:gd name="T29" fmla="*/ 91 h 136"/>
                    <a:gd name="T30" fmla="*/ 28 w 162"/>
                    <a:gd name="T31" fmla="*/ 97 h 136"/>
                    <a:gd name="T32" fmla="*/ 38 w 162"/>
                    <a:gd name="T33" fmla="*/ 82 h 136"/>
                    <a:gd name="T34" fmla="*/ 46 w 162"/>
                    <a:gd name="T35" fmla="*/ 86 h 136"/>
                    <a:gd name="T36" fmla="*/ 54 w 162"/>
                    <a:gd name="T37" fmla="*/ 88 h 136"/>
                    <a:gd name="T38" fmla="*/ 62 w 162"/>
                    <a:gd name="T39" fmla="*/ 84 h 136"/>
                    <a:gd name="T40" fmla="*/ 66 w 162"/>
                    <a:gd name="T41" fmla="*/ 85 h 136"/>
                    <a:gd name="T42" fmla="*/ 82 w 162"/>
                    <a:gd name="T43" fmla="*/ 87 h 136"/>
                    <a:gd name="T44" fmla="*/ 91 w 162"/>
                    <a:gd name="T45" fmla="*/ 87 h 136"/>
                    <a:gd name="T46" fmla="*/ 98 w 162"/>
                    <a:gd name="T47" fmla="*/ 92 h 136"/>
                    <a:gd name="T48" fmla="*/ 103 w 162"/>
                    <a:gd name="T49" fmla="*/ 93 h 136"/>
                    <a:gd name="T50" fmla="*/ 121 w 162"/>
                    <a:gd name="T51" fmla="*/ 110 h 136"/>
                    <a:gd name="T52" fmla="*/ 129 w 162"/>
                    <a:gd name="T53" fmla="*/ 116 h 136"/>
                    <a:gd name="T54" fmla="*/ 135 w 162"/>
                    <a:gd name="T55" fmla="*/ 125 h 136"/>
                    <a:gd name="T56" fmla="*/ 142 w 162"/>
                    <a:gd name="T57" fmla="*/ 130 h 136"/>
                    <a:gd name="T58" fmla="*/ 146 w 162"/>
                    <a:gd name="T59" fmla="*/ 134 h 136"/>
                    <a:gd name="T60" fmla="*/ 152 w 162"/>
                    <a:gd name="T61" fmla="*/ 135 h 136"/>
                    <a:gd name="T62" fmla="*/ 157 w 162"/>
                    <a:gd name="T63" fmla="*/ 130 h 136"/>
                    <a:gd name="T64" fmla="*/ 162 w 162"/>
                    <a:gd name="T65" fmla="*/ 127 h 136"/>
                    <a:gd name="T66" fmla="*/ 155 w 162"/>
                    <a:gd name="T67" fmla="*/ 124 h 136"/>
                    <a:gd name="T68" fmla="*/ 148 w 162"/>
                    <a:gd name="T69" fmla="*/ 115 h 136"/>
                    <a:gd name="T70" fmla="*/ 142 w 162"/>
                    <a:gd name="T71" fmla="*/ 110 h 136"/>
                    <a:gd name="T72" fmla="*/ 127 w 162"/>
                    <a:gd name="T73" fmla="*/ 98 h 136"/>
                    <a:gd name="T74" fmla="*/ 99 w 162"/>
                    <a:gd name="T75" fmla="*/ 74 h 136"/>
                    <a:gd name="T76" fmla="*/ 91 w 162"/>
                    <a:gd name="T77" fmla="*/ 75 h 136"/>
                    <a:gd name="T78" fmla="*/ 86 w 162"/>
                    <a:gd name="T79" fmla="*/ 70 h 136"/>
                    <a:gd name="T80" fmla="*/ 83 w 162"/>
                    <a:gd name="T81" fmla="*/ 64 h 136"/>
                    <a:gd name="T82" fmla="*/ 80 w 162"/>
                    <a:gd name="T83" fmla="*/ 68 h 136"/>
                    <a:gd name="T84" fmla="*/ 77 w 162"/>
                    <a:gd name="T85" fmla="*/ 69 h 136"/>
                    <a:gd name="T86" fmla="*/ 73 w 162"/>
                    <a:gd name="T87" fmla="*/ 60 h 136"/>
                    <a:gd name="T88" fmla="*/ 70 w 162"/>
                    <a:gd name="T89" fmla="*/ 57 h 136"/>
                    <a:gd name="T90" fmla="*/ 65 w 162"/>
                    <a:gd name="T91" fmla="*/ 49 h 136"/>
                    <a:gd name="T92" fmla="*/ 52 w 162"/>
                    <a:gd name="T93" fmla="*/ 13 h 136"/>
                    <a:gd name="T94" fmla="*/ 49 w 162"/>
                    <a:gd name="T95" fmla="*/ 7 h 136"/>
                    <a:gd name="T96" fmla="*/ 43 w 162"/>
                    <a:gd name="T97" fmla="*/ 3 h 1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62"/>
                    <a:gd name="T148" fmla="*/ 0 h 136"/>
                    <a:gd name="T149" fmla="*/ 162 w 162"/>
                    <a:gd name="T150" fmla="*/ 136 h 1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62" h="136">
                      <a:moveTo>
                        <a:pt x="41" y="6"/>
                      </a:moveTo>
                      <a:cubicBezTo>
                        <a:pt x="41" y="9"/>
                        <a:pt x="41" y="9"/>
                        <a:pt x="41" y="9"/>
                      </a:cubicBezTo>
                      <a:cubicBezTo>
                        <a:pt x="39" y="10"/>
                        <a:pt x="39" y="10"/>
                        <a:pt x="39" y="10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1" y="30"/>
                        <a:pt x="11" y="30"/>
                        <a:pt x="11" y="30"/>
                      </a:cubicBezTo>
                      <a:cubicBezTo>
                        <a:pt x="11" y="33"/>
                        <a:pt x="11" y="33"/>
                        <a:pt x="11" y="33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11" y="45"/>
                        <a:pt x="11" y="45"/>
                        <a:pt x="11" y="45"/>
                      </a:cubicBezTo>
                      <a:cubicBezTo>
                        <a:pt x="9" y="48"/>
                        <a:pt x="9" y="48"/>
                        <a:pt x="9" y="48"/>
                      </a:cubicBezTo>
                      <a:cubicBezTo>
                        <a:pt x="9" y="51"/>
                        <a:pt x="9" y="51"/>
                        <a:pt x="9" y="51"/>
                      </a:cubicBezTo>
                      <a:cubicBezTo>
                        <a:pt x="8" y="54"/>
                        <a:pt x="8" y="54"/>
                        <a:pt x="8" y="54"/>
                      </a:cubicBezTo>
                      <a:cubicBezTo>
                        <a:pt x="7" y="57"/>
                        <a:pt x="7" y="57"/>
                        <a:pt x="7" y="57"/>
                      </a:cubicBezTo>
                      <a:cubicBezTo>
                        <a:pt x="5" y="60"/>
                        <a:pt x="5" y="60"/>
                        <a:pt x="5" y="60"/>
                      </a:cubicBezTo>
                      <a:cubicBezTo>
                        <a:pt x="5" y="63"/>
                        <a:pt x="5" y="63"/>
                        <a:pt x="5" y="63"/>
                      </a:cubicBezTo>
                      <a:cubicBezTo>
                        <a:pt x="5" y="66"/>
                        <a:pt x="5" y="66"/>
                        <a:pt x="5" y="66"/>
                      </a:cubicBezTo>
                      <a:cubicBezTo>
                        <a:pt x="4" y="66"/>
                        <a:pt x="4" y="66"/>
                        <a:pt x="4" y="66"/>
                      </a:cubicBezTo>
                      <a:cubicBezTo>
                        <a:pt x="3" y="69"/>
                        <a:pt x="3" y="69"/>
                        <a:pt x="3" y="69"/>
                      </a:cubicBezTo>
                      <a:cubicBezTo>
                        <a:pt x="2" y="72"/>
                        <a:pt x="2" y="72"/>
                        <a:pt x="2" y="72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2" y="76"/>
                        <a:pt x="2" y="82"/>
                        <a:pt x="3" y="86"/>
                      </a:cubicBezTo>
                      <a:cubicBezTo>
                        <a:pt x="3" y="89"/>
                        <a:pt x="3" y="89"/>
                        <a:pt x="3" y="89"/>
                      </a:cubicBezTo>
                      <a:cubicBezTo>
                        <a:pt x="4" y="92"/>
                        <a:pt x="4" y="92"/>
                        <a:pt x="4" y="92"/>
                      </a:cubicBezTo>
                      <a:cubicBezTo>
                        <a:pt x="4" y="95"/>
                        <a:pt x="4" y="95"/>
                        <a:pt x="4" y="95"/>
                      </a:cubicBezTo>
                      <a:cubicBezTo>
                        <a:pt x="5" y="96"/>
                        <a:pt x="5" y="96"/>
                        <a:pt x="5" y="96"/>
                      </a:cubicBezTo>
                      <a:cubicBezTo>
                        <a:pt x="7" y="94"/>
                        <a:pt x="7" y="94"/>
                        <a:pt x="7" y="94"/>
                      </a:cubicBezTo>
                      <a:cubicBezTo>
                        <a:pt x="10" y="94"/>
                        <a:pt x="10" y="94"/>
                        <a:pt x="10" y="94"/>
                      </a:cubicBezTo>
                      <a:cubicBezTo>
                        <a:pt x="13" y="94"/>
                        <a:pt x="13" y="94"/>
                        <a:pt x="13" y="94"/>
                      </a:cubicBezTo>
                      <a:cubicBezTo>
                        <a:pt x="16" y="95"/>
                        <a:pt x="16" y="95"/>
                        <a:pt x="16" y="95"/>
                      </a:cubicBezTo>
                      <a:cubicBezTo>
                        <a:pt x="17" y="92"/>
                        <a:pt x="17" y="92"/>
                        <a:pt x="17" y="92"/>
                      </a:cubicBezTo>
                      <a:cubicBezTo>
                        <a:pt x="20" y="90"/>
                        <a:pt x="20" y="90"/>
                        <a:pt x="20" y="90"/>
                      </a:cubicBezTo>
                      <a:cubicBezTo>
                        <a:pt x="23" y="91"/>
                        <a:pt x="23" y="91"/>
                        <a:pt x="23" y="91"/>
                      </a:cubicBezTo>
                      <a:cubicBezTo>
                        <a:pt x="23" y="91"/>
                        <a:pt x="23" y="91"/>
                        <a:pt x="23" y="91"/>
                      </a:cubicBezTo>
                      <a:cubicBezTo>
                        <a:pt x="25" y="94"/>
                        <a:pt x="25" y="94"/>
                        <a:pt x="25" y="94"/>
                      </a:cubicBezTo>
                      <a:cubicBezTo>
                        <a:pt x="28" y="97"/>
                        <a:pt x="28" y="97"/>
                        <a:pt x="28" y="97"/>
                      </a:cubicBezTo>
                      <a:cubicBezTo>
                        <a:pt x="29" y="98"/>
                        <a:pt x="29" y="98"/>
                        <a:pt x="29" y="98"/>
                      </a:cubicBezTo>
                      <a:cubicBezTo>
                        <a:pt x="31" y="92"/>
                        <a:pt x="33" y="85"/>
                        <a:pt x="36" y="79"/>
                      </a:cubicBezTo>
                      <a:cubicBezTo>
                        <a:pt x="38" y="82"/>
                        <a:pt x="38" y="82"/>
                        <a:pt x="38" y="82"/>
                      </a:cubicBezTo>
                      <a:cubicBezTo>
                        <a:pt x="41" y="83"/>
                        <a:pt x="41" y="83"/>
                        <a:pt x="41" y="83"/>
                      </a:cubicBezTo>
                      <a:cubicBezTo>
                        <a:pt x="44" y="83"/>
                        <a:pt x="44" y="83"/>
                        <a:pt x="44" y="83"/>
                      </a:cubicBezTo>
                      <a:cubicBezTo>
                        <a:pt x="46" y="86"/>
                        <a:pt x="46" y="86"/>
                        <a:pt x="46" y="86"/>
                      </a:cubicBezTo>
                      <a:cubicBezTo>
                        <a:pt x="49" y="89"/>
                        <a:pt x="49" y="89"/>
                        <a:pt x="49" y="89"/>
                      </a:cubicBezTo>
                      <a:cubicBezTo>
                        <a:pt x="51" y="89"/>
                        <a:pt x="51" y="89"/>
                        <a:pt x="51" y="89"/>
                      </a:cubicBezTo>
                      <a:cubicBezTo>
                        <a:pt x="54" y="88"/>
                        <a:pt x="54" y="88"/>
                        <a:pt x="54" y="88"/>
                      </a:cubicBezTo>
                      <a:cubicBezTo>
                        <a:pt x="57" y="88"/>
                        <a:pt x="57" y="88"/>
                        <a:pt x="57" y="88"/>
                      </a:cubicBezTo>
                      <a:cubicBezTo>
                        <a:pt x="60" y="87"/>
                        <a:pt x="60" y="87"/>
                        <a:pt x="60" y="87"/>
                      </a:cubicBezTo>
                      <a:cubicBezTo>
                        <a:pt x="62" y="84"/>
                        <a:pt x="62" y="84"/>
                        <a:pt x="62" y="84"/>
                      </a:cubicBezTo>
                      <a:cubicBezTo>
                        <a:pt x="62" y="83"/>
                        <a:pt x="62" y="83"/>
                        <a:pt x="62" y="83"/>
                      </a:cubicBezTo>
                      <a:cubicBezTo>
                        <a:pt x="65" y="84"/>
                        <a:pt x="65" y="84"/>
                        <a:pt x="65" y="84"/>
                      </a:cubicBezTo>
                      <a:cubicBezTo>
                        <a:pt x="66" y="85"/>
                        <a:pt x="66" y="85"/>
                        <a:pt x="66" y="85"/>
                      </a:cubicBezTo>
                      <a:cubicBezTo>
                        <a:pt x="67" y="88"/>
                        <a:pt x="67" y="88"/>
                        <a:pt x="67" y="88"/>
                      </a:cubicBezTo>
                      <a:cubicBezTo>
                        <a:pt x="67" y="88"/>
                        <a:pt x="67" y="88"/>
                        <a:pt x="67" y="88"/>
                      </a:cubicBezTo>
                      <a:cubicBezTo>
                        <a:pt x="72" y="86"/>
                        <a:pt x="77" y="85"/>
                        <a:pt x="82" y="87"/>
                      </a:cubicBezTo>
                      <a:cubicBezTo>
                        <a:pt x="85" y="87"/>
                        <a:pt x="85" y="87"/>
                        <a:pt x="85" y="87"/>
                      </a:cubicBezTo>
                      <a:cubicBezTo>
                        <a:pt x="88" y="87"/>
                        <a:pt x="88" y="87"/>
                        <a:pt x="88" y="87"/>
                      </a:cubicBezTo>
                      <a:cubicBezTo>
                        <a:pt x="91" y="87"/>
                        <a:pt x="91" y="87"/>
                        <a:pt x="91" y="87"/>
                      </a:cubicBezTo>
                      <a:cubicBezTo>
                        <a:pt x="92" y="88"/>
                        <a:pt x="92" y="88"/>
                        <a:pt x="92" y="88"/>
                      </a:cubicBezTo>
                      <a:cubicBezTo>
                        <a:pt x="95" y="90"/>
                        <a:pt x="95" y="90"/>
                        <a:pt x="95" y="90"/>
                      </a:cubicBezTo>
                      <a:cubicBezTo>
                        <a:pt x="98" y="92"/>
                        <a:pt x="98" y="92"/>
                        <a:pt x="98" y="92"/>
                      </a:cubicBezTo>
                      <a:cubicBezTo>
                        <a:pt x="101" y="93"/>
                        <a:pt x="101" y="93"/>
                        <a:pt x="101" y="93"/>
                      </a:cubicBezTo>
                      <a:cubicBezTo>
                        <a:pt x="102" y="93"/>
                        <a:pt x="102" y="93"/>
                        <a:pt x="102" y="93"/>
                      </a:cubicBezTo>
                      <a:cubicBezTo>
                        <a:pt x="103" y="93"/>
                        <a:pt x="103" y="93"/>
                        <a:pt x="103" y="93"/>
                      </a:cubicBezTo>
                      <a:cubicBezTo>
                        <a:pt x="106" y="95"/>
                        <a:pt x="106" y="95"/>
                        <a:pt x="106" y="95"/>
                      </a:cubicBezTo>
                      <a:cubicBezTo>
                        <a:pt x="108" y="97"/>
                        <a:pt x="108" y="97"/>
                        <a:pt x="108" y="97"/>
                      </a:cubicBezTo>
                      <a:cubicBezTo>
                        <a:pt x="115" y="103"/>
                        <a:pt x="113" y="106"/>
                        <a:pt x="121" y="110"/>
                      </a:cubicBezTo>
                      <a:cubicBezTo>
                        <a:pt x="124" y="112"/>
                        <a:pt x="124" y="112"/>
                        <a:pt x="124" y="112"/>
                      </a:cubicBezTo>
                      <a:cubicBezTo>
                        <a:pt x="127" y="114"/>
                        <a:pt x="127" y="114"/>
                        <a:pt x="127" y="114"/>
                      </a:cubicBezTo>
                      <a:cubicBezTo>
                        <a:pt x="129" y="116"/>
                        <a:pt x="129" y="116"/>
                        <a:pt x="129" y="116"/>
                      </a:cubicBezTo>
                      <a:cubicBezTo>
                        <a:pt x="131" y="119"/>
                        <a:pt x="131" y="119"/>
                        <a:pt x="131" y="119"/>
                      </a:cubicBezTo>
                      <a:cubicBezTo>
                        <a:pt x="133" y="122"/>
                        <a:pt x="133" y="122"/>
                        <a:pt x="133" y="122"/>
                      </a:cubicBezTo>
                      <a:cubicBezTo>
                        <a:pt x="135" y="125"/>
                        <a:pt x="135" y="125"/>
                        <a:pt x="135" y="125"/>
                      </a:cubicBezTo>
                      <a:cubicBezTo>
                        <a:pt x="138" y="126"/>
                        <a:pt x="138" y="126"/>
                        <a:pt x="138" y="126"/>
                      </a:cubicBezTo>
                      <a:cubicBezTo>
                        <a:pt x="141" y="128"/>
                        <a:pt x="141" y="128"/>
                        <a:pt x="141" y="128"/>
                      </a:cubicBezTo>
                      <a:cubicBezTo>
                        <a:pt x="142" y="130"/>
                        <a:pt x="142" y="130"/>
                        <a:pt x="142" y="130"/>
                      </a:cubicBezTo>
                      <a:cubicBezTo>
                        <a:pt x="142" y="130"/>
                        <a:pt x="142" y="130"/>
                        <a:pt x="142" y="130"/>
                      </a:cubicBezTo>
                      <a:cubicBezTo>
                        <a:pt x="143" y="131"/>
                        <a:pt x="143" y="131"/>
                        <a:pt x="143" y="131"/>
                      </a:cubicBezTo>
                      <a:cubicBezTo>
                        <a:pt x="146" y="134"/>
                        <a:pt x="146" y="134"/>
                        <a:pt x="146" y="134"/>
                      </a:cubicBezTo>
                      <a:cubicBezTo>
                        <a:pt x="148" y="132"/>
                        <a:pt x="148" y="132"/>
                        <a:pt x="148" y="132"/>
                      </a:cubicBezTo>
                      <a:cubicBezTo>
                        <a:pt x="150" y="134"/>
                        <a:pt x="150" y="134"/>
                        <a:pt x="150" y="134"/>
                      </a:cubicBezTo>
                      <a:cubicBezTo>
                        <a:pt x="152" y="135"/>
                        <a:pt x="152" y="135"/>
                        <a:pt x="152" y="135"/>
                      </a:cubicBezTo>
                      <a:cubicBezTo>
                        <a:pt x="153" y="136"/>
                        <a:pt x="153" y="136"/>
                        <a:pt x="153" y="136"/>
                      </a:cubicBezTo>
                      <a:cubicBezTo>
                        <a:pt x="155" y="133"/>
                        <a:pt x="155" y="133"/>
                        <a:pt x="155" y="133"/>
                      </a:cubicBezTo>
                      <a:cubicBezTo>
                        <a:pt x="157" y="130"/>
                        <a:pt x="157" y="130"/>
                        <a:pt x="157" y="130"/>
                      </a:cubicBezTo>
                      <a:cubicBezTo>
                        <a:pt x="160" y="128"/>
                        <a:pt x="160" y="128"/>
                        <a:pt x="160" y="128"/>
                      </a:cubicBezTo>
                      <a:cubicBezTo>
                        <a:pt x="162" y="127"/>
                        <a:pt x="162" y="127"/>
                        <a:pt x="162" y="127"/>
                      </a:cubicBezTo>
                      <a:cubicBezTo>
                        <a:pt x="162" y="127"/>
                        <a:pt x="162" y="127"/>
                        <a:pt x="162" y="127"/>
                      </a:cubicBezTo>
                      <a:cubicBezTo>
                        <a:pt x="161" y="124"/>
                        <a:pt x="161" y="124"/>
                        <a:pt x="161" y="124"/>
                      </a:cubicBezTo>
                      <a:cubicBezTo>
                        <a:pt x="158" y="125"/>
                        <a:pt x="158" y="125"/>
                        <a:pt x="158" y="125"/>
                      </a:cubicBezTo>
                      <a:cubicBezTo>
                        <a:pt x="155" y="124"/>
                        <a:pt x="155" y="124"/>
                        <a:pt x="155" y="124"/>
                      </a:cubicBezTo>
                      <a:cubicBezTo>
                        <a:pt x="152" y="121"/>
                        <a:pt x="152" y="121"/>
                        <a:pt x="152" y="121"/>
                      </a:cubicBezTo>
                      <a:cubicBezTo>
                        <a:pt x="150" y="118"/>
                        <a:pt x="150" y="118"/>
                        <a:pt x="150" y="118"/>
                      </a:cubicBezTo>
                      <a:cubicBezTo>
                        <a:pt x="148" y="115"/>
                        <a:pt x="148" y="115"/>
                        <a:pt x="148" y="115"/>
                      </a:cubicBezTo>
                      <a:cubicBezTo>
                        <a:pt x="144" y="115"/>
                        <a:pt x="144" y="115"/>
                        <a:pt x="144" y="115"/>
                      </a:cubicBezTo>
                      <a:cubicBezTo>
                        <a:pt x="143" y="112"/>
                        <a:pt x="143" y="112"/>
                        <a:pt x="143" y="112"/>
                      </a:cubicBezTo>
                      <a:cubicBezTo>
                        <a:pt x="142" y="110"/>
                        <a:pt x="142" y="110"/>
                        <a:pt x="142" y="110"/>
                      </a:cubicBezTo>
                      <a:cubicBezTo>
                        <a:pt x="141" y="107"/>
                        <a:pt x="141" y="107"/>
                        <a:pt x="141" y="107"/>
                      </a:cubicBezTo>
                      <a:cubicBezTo>
                        <a:pt x="139" y="105"/>
                        <a:pt x="139" y="105"/>
                        <a:pt x="139" y="105"/>
                      </a:cubicBezTo>
                      <a:cubicBezTo>
                        <a:pt x="131" y="103"/>
                        <a:pt x="139" y="101"/>
                        <a:pt x="127" y="98"/>
                      </a:cubicBezTo>
                      <a:cubicBezTo>
                        <a:pt x="120" y="91"/>
                        <a:pt x="115" y="78"/>
                        <a:pt x="103" y="80"/>
                      </a:cubicBezTo>
                      <a:cubicBezTo>
                        <a:pt x="102" y="77"/>
                        <a:pt x="102" y="77"/>
                        <a:pt x="102" y="77"/>
                      </a:cubicBezTo>
                      <a:cubicBezTo>
                        <a:pt x="99" y="74"/>
                        <a:pt x="99" y="74"/>
                        <a:pt x="99" y="74"/>
                      </a:cubicBezTo>
                      <a:cubicBezTo>
                        <a:pt x="96" y="73"/>
                        <a:pt x="96" y="73"/>
                        <a:pt x="96" y="73"/>
                      </a:cubicBezTo>
                      <a:cubicBezTo>
                        <a:pt x="94" y="73"/>
                        <a:pt x="94" y="73"/>
                        <a:pt x="94" y="73"/>
                      </a:cubicBezTo>
                      <a:cubicBezTo>
                        <a:pt x="91" y="75"/>
                        <a:pt x="91" y="75"/>
                        <a:pt x="91" y="75"/>
                      </a:cubicBezTo>
                      <a:cubicBezTo>
                        <a:pt x="89" y="74"/>
                        <a:pt x="89" y="74"/>
                        <a:pt x="89" y="74"/>
                      </a:cubicBezTo>
                      <a:cubicBezTo>
                        <a:pt x="88" y="73"/>
                        <a:pt x="88" y="73"/>
                        <a:pt x="88" y="73"/>
                      </a:cubicBezTo>
                      <a:cubicBezTo>
                        <a:pt x="86" y="70"/>
                        <a:pt x="86" y="70"/>
                        <a:pt x="86" y="70"/>
                      </a:cubicBezTo>
                      <a:cubicBezTo>
                        <a:pt x="84" y="68"/>
                        <a:pt x="84" y="68"/>
                        <a:pt x="84" y="68"/>
                      </a:cubicBezTo>
                      <a:cubicBezTo>
                        <a:pt x="85" y="64"/>
                        <a:pt x="85" y="64"/>
                        <a:pt x="85" y="64"/>
                      </a:cubicBezTo>
                      <a:cubicBezTo>
                        <a:pt x="83" y="64"/>
                        <a:pt x="83" y="64"/>
                        <a:pt x="83" y="64"/>
                      </a:cubicBezTo>
                      <a:cubicBezTo>
                        <a:pt x="81" y="62"/>
                        <a:pt x="81" y="62"/>
                        <a:pt x="81" y="62"/>
                      </a:cubicBezTo>
                      <a:cubicBezTo>
                        <a:pt x="78" y="64"/>
                        <a:pt x="78" y="64"/>
                        <a:pt x="78" y="64"/>
                      </a:cubicBezTo>
                      <a:cubicBezTo>
                        <a:pt x="80" y="68"/>
                        <a:pt x="80" y="68"/>
                        <a:pt x="80" y="68"/>
                      </a:cubicBezTo>
                      <a:cubicBezTo>
                        <a:pt x="80" y="70"/>
                        <a:pt x="80" y="70"/>
                        <a:pt x="80" y="70"/>
                      </a:cubicBezTo>
                      <a:cubicBezTo>
                        <a:pt x="79" y="72"/>
                        <a:pt x="79" y="72"/>
                        <a:pt x="79" y="72"/>
                      </a:cubicBezTo>
                      <a:cubicBezTo>
                        <a:pt x="77" y="69"/>
                        <a:pt x="77" y="69"/>
                        <a:pt x="77" y="69"/>
                      </a:cubicBezTo>
                      <a:cubicBezTo>
                        <a:pt x="76" y="66"/>
                        <a:pt x="76" y="66"/>
                        <a:pt x="76" y="66"/>
                      </a:cubicBezTo>
                      <a:cubicBezTo>
                        <a:pt x="75" y="64"/>
                        <a:pt x="75" y="64"/>
                        <a:pt x="75" y="64"/>
                      </a:cubicBezTo>
                      <a:cubicBezTo>
                        <a:pt x="73" y="60"/>
                        <a:pt x="73" y="60"/>
                        <a:pt x="73" y="60"/>
                      </a:cubicBezTo>
                      <a:cubicBezTo>
                        <a:pt x="70" y="59"/>
                        <a:pt x="70" y="59"/>
                        <a:pt x="70" y="59"/>
                      </a:cubicBezTo>
                      <a:cubicBezTo>
                        <a:pt x="70" y="58"/>
                        <a:pt x="70" y="58"/>
                        <a:pt x="70" y="58"/>
                      </a:cubicBezTo>
                      <a:cubicBezTo>
                        <a:pt x="70" y="57"/>
                        <a:pt x="70" y="57"/>
                        <a:pt x="70" y="57"/>
                      </a:cubicBezTo>
                      <a:cubicBezTo>
                        <a:pt x="69" y="54"/>
                        <a:pt x="69" y="54"/>
                        <a:pt x="69" y="54"/>
                      </a:cubicBezTo>
                      <a:cubicBezTo>
                        <a:pt x="66" y="52"/>
                        <a:pt x="66" y="52"/>
                        <a:pt x="66" y="52"/>
                      </a:cubicBezTo>
                      <a:cubicBezTo>
                        <a:pt x="65" y="49"/>
                        <a:pt x="65" y="49"/>
                        <a:pt x="65" y="49"/>
                      </a:cubicBezTo>
                      <a:cubicBezTo>
                        <a:pt x="62" y="44"/>
                        <a:pt x="63" y="39"/>
                        <a:pt x="61" y="34"/>
                      </a:cubicBezTo>
                      <a:cubicBezTo>
                        <a:pt x="61" y="34"/>
                        <a:pt x="61" y="34"/>
                        <a:pt x="61" y="34"/>
                      </a:cubicBezTo>
                      <a:cubicBezTo>
                        <a:pt x="59" y="27"/>
                        <a:pt x="56" y="19"/>
                        <a:pt x="52" y="13"/>
                      </a:cubicBezTo>
                      <a:cubicBezTo>
                        <a:pt x="52" y="12"/>
                        <a:pt x="52" y="12"/>
                        <a:pt x="52" y="12"/>
                      </a:cubicBezTo>
                      <a:cubicBezTo>
                        <a:pt x="51" y="9"/>
                        <a:pt x="51" y="9"/>
                        <a:pt x="51" y="9"/>
                      </a:cubicBezTo>
                      <a:cubicBezTo>
                        <a:pt x="49" y="7"/>
                        <a:pt x="49" y="7"/>
                        <a:pt x="49" y="7"/>
                      </a:cubicBezTo>
                      <a:cubicBezTo>
                        <a:pt x="47" y="4"/>
                        <a:pt x="47" y="4"/>
                        <a:pt x="47" y="4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3" y="3"/>
                        <a:pt x="43" y="3"/>
                        <a:pt x="43" y="3"/>
                      </a:cubicBezTo>
                      <a:lnTo>
                        <a:pt x="41" y="6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rgbClr val="ACACA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290" dirty="0"/>
                </a:p>
              </p:txBody>
            </p:sp>
            <p:sp>
              <p:nvSpPr>
                <p:cNvPr id="71" name="Freeform 32"/>
                <p:cNvSpPr>
                  <a:spLocks noChangeAspect="1"/>
                </p:cNvSpPr>
                <p:nvPr/>
              </p:nvSpPr>
              <p:spPr bwMode="gray">
                <a:xfrm>
                  <a:off x="5224" y="2407"/>
                  <a:ext cx="15" cy="10"/>
                </a:xfrm>
                <a:custGeom>
                  <a:avLst/>
                  <a:gdLst>
                    <a:gd name="T0" fmla="*/ 2 w 15"/>
                    <a:gd name="T1" fmla="*/ 10 h 10"/>
                    <a:gd name="T2" fmla="*/ 2 w 15"/>
                    <a:gd name="T3" fmla="*/ 10 h 10"/>
                    <a:gd name="T4" fmla="*/ 10 w 15"/>
                    <a:gd name="T5" fmla="*/ 10 h 10"/>
                    <a:gd name="T6" fmla="*/ 15 w 15"/>
                    <a:gd name="T7" fmla="*/ 9 h 10"/>
                    <a:gd name="T8" fmla="*/ 10 w 15"/>
                    <a:gd name="T9" fmla="*/ 9 h 10"/>
                    <a:gd name="T10" fmla="*/ 6 w 15"/>
                    <a:gd name="T11" fmla="*/ 9 h 10"/>
                    <a:gd name="T12" fmla="*/ 5 w 15"/>
                    <a:gd name="T13" fmla="*/ 4 h 10"/>
                    <a:gd name="T14" fmla="*/ 0 w 15"/>
                    <a:gd name="T15" fmla="*/ 0 h 10"/>
                    <a:gd name="T16" fmla="*/ 0 w 15"/>
                    <a:gd name="T17" fmla="*/ 2 h 10"/>
                    <a:gd name="T18" fmla="*/ 2 w 15"/>
                    <a:gd name="T19" fmla="*/ 3 h 10"/>
                    <a:gd name="T20" fmla="*/ 2 w 15"/>
                    <a:gd name="T21" fmla="*/ 6 h 10"/>
                    <a:gd name="T22" fmla="*/ 2 w 15"/>
                    <a:gd name="T23" fmla="*/ 9 h 10"/>
                    <a:gd name="T24" fmla="*/ 2 w 15"/>
                    <a:gd name="T25" fmla="*/ 10 h 1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"/>
                    <a:gd name="T40" fmla="*/ 0 h 10"/>
                    <a:gd name="T41" fmla="*/ 15 w 15"/>
                    <a:gd name="T42" fmla="*/ 10 h 1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" h="10">
                      <a:moveTo>
                        <a:pt x="2" y="10"/>
                      </a:moveTo>
                      <a:lnTo>
                        <a:pt x="2" y="10"/>
                      </a:lnTo>
                      <a:lnTo>
                        <a:pt x="10" y="10"/>
                      </a:lnTo>
                      <a:lnTo>
                        <a:pt x="15" y="9"/>
                      </a:lnTo>
                      <a:lnTo>
                        <a:pt x="10" y="9"/>
                      </a:lnTo>
                      <a:lnTo>
                        <a:pt x="6" y="9"/>
                      </a:lnTo>
                      <a:lnTo>
                        <a:pt x="5" y="4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3"/>
                      </a:lnTo>
                      <a:lnTo>
                        <a:pt x="2" y="6"/>
                      </a:lnTo>
                      <a:lnTo>
                        <a:pt x="2" y="9"/>
                      </a:lnTo>
                      <a:lnTo>
                        <a:pt x="2" y="10"/>
                      </a:lnTo>
                    </a:path>
                  </a:pathLst>
                </a:custGeom>
                <a:grpFill/>
                <a:ln w="3175" cap="rnd" cmpd="sng">
                  <a:solidFill>
                    <a:srgbClr val="ACACA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290" dirty="0"/>
                </a:p>
              </p:txBody>
            </p:sp>
          </p:grpSp>
          <p:sp>
            <p:nvSpPr>
              <p:cNvPr id="28" name="Freeform 33"/>
              <p:cNvSpPr>
                <a:spLocks noChangeAspect="1"/>
              </p:cNvSpPr>
              <p:nvPr/>
            </p:nvSpPr>
            <p:spPr bwMode="gray">
              <a:xfrm>
                <a:off x="6260712" y="2739914"/>
                <a:ext cx="392100" cy="264128"/>
              </a:xfrm>
              <a:custGeom>
                <a:avLst/>
                <a:gdLst>
                  <a:gd name="T0" fmla="*/ 193 w 319"/>
                  <a:gd name="T1" fmla="*/ 1 h 216"/>
                  <a:gd name="T2" fmla="*/ 174 w 319"/>
                  <a:gd name="T3" fmla="*/ 19 h 216"/>
                  <a:gd name="T4" fmla="*/ 165 w 319"/>
                  <a:gd name="T5" fmla="*/ 27 h 216"/>
                  <a:gd name="T6" fmla="*/ 147 w 319"/>
                  <a:gd name="T7" fmla="*/ 45 h 216"/>
                  <a:gd name="T8" fmla="*/ 109 w 319"/>
                  <a:gd name="T9" fmla="*/ 52 h 216"/>
                  <a:gd name="T10" fmla="*/ 100 w 319"/>
                  <a:gd name="T11" fmla="*/ 73 h 216"/>
                  <a:gd name="T12" fmla="*/ 86 w 319"/>
                  <a:gd name="T13" fmla="*/ 74 h 216"/>
                  <a:gd name="T14" fmla="*/ 62 w 319"/>
                  <a:gd name="T15" fmla="*/ 83 h 216"/>
                  <a:gd name="T16" fmla="*/ 53 w 319"/>
                  <a:gd name="T17" fmla="*/ 77 h 216"/>
                  <a:gd name="T18" fmla="*/ 43 w 319"/>
                  <a:gd name="T19" fmla="*/ 83 h 216"/>
                  <a:gd name="T20" fmla="*/ 28 w 319"/>
                  <a:gd name="T21" fmla="*/ 86 h 216"/>
                  <a:gd name="T22" fmla="*/ 21 w 319"/>
                  <a:gd name="T23" fmla="*/ 92 h 216"/>
                  <a:gd name="T24" fmla="*/ 15 w 319"/>
                  <a:gd name="T25" fmla="*/ 104 h 216"/>
                  <a:gd name="T26" fmla="*/ 9 w 319"/>
                  <a:gd name="T27" fmla="*/ 115 h 216"/>
                  <a:gd name="T28" fmla="*/ 0 w 319"/>
                  <a:gd name="T29" fmla="*/ 122 h 216"/>
                  <a:gd name="T30" fmla="*/ 6 w 319"/>
                  <a:gd name="T31" fmla="*/ 142 h 216"/>
                  <a:gd name="T32" fmla="*/ 7 w 319"/>
                  <a:gd name="T33" fmla="*/ 151 h 216"/>
                  <a:gd name="T34" fmla="*/ 14 w 319"/>
                  <a:gd name="T35" fmla="*/ 162 h 216"/>
                  <a:gd name="T36" fmla="*/ 19 w 319"/>
                  <a:gd name="T37" fmla="*/ 171 h 216"/>
                  <a:gd name="T38" fmla="*/ 24 w 319"/>
                  <a:gd name="T39" fmla="*/ 184 h 216"/>
                  <a:gd name="T40" fmla="*/ 37 w 319"/>
                  <a:gd name="T41" fmla="*/ 194 h 216"/>
                  <a:gd name="T42" fmla="*/ 41 w 319"/>
                  <a:gd name="T43" fmla="*/ 210 h 216"/>
                  <a:gd name="T44" fmla="*/ 47 w 319"/>
                  <a:gd name="T45" fmla="*/ 210 h 216"/>
                  <a:gd name="T46" fmla="*/ 51 w 319"/>
                  <a:gd name="T47" fmla="*/ 196 h 216"/>
                  <a:gd name="T48" fmla="*/ 56 w 319"/>
                  <a:gd name="T49" fmla="*/ 184 h 216"/>
                  <a:gd name="T50" fmla="*/ 80 w 319"/>
                  <a:gd name="T51" fmla="*/ 182 h 216"/>
                  <a:gd name="T52" fmla="*/ 95 w 319"/>
                  <a:gd name="T53" fmla="*/ 183 h 216"/>
                  <a:gd name="T54" fmla="*/ 103 w 319"/>
                  <a:gd name="T55" fmla="*/ 181 h 216"/>
                  <a:gd name="T56" fmla="*/ 104 w 319"/>
                  <a:gd name="T57" fmla="*/ 163 h 216"/>
                  <a:gd name="T58" fmla="*/ 115 w 319"/>
                  <a:gd name="T59" fmla="*/ 149 h 216"/>
                  <a:gd name="T60" fmla="*/ 125 w 319"/>
                  <a:gd name="T61" fmla="*/ 144 h 216"/>
                  <a:gd name="T62" fmla="*/ 136 w 319"/>
                  <a:gd name="T63" fmla="*/ 148 h 216"/>
                  <a:gd name="T64" fmla="*/ 147 w 319"/>
                  <a:gd name="T65" fmla="*/ 156 h 216"/>
                  <a:gd name="T66" fmla="*/ 162 w 319"/>
                  <a:gd name="T67" fmla="*/ 162 h 216"/>
                  <a:gd name="T68" fmla="*/ 175 w 319"/>
                  <a:gd name="T69" fmla="*/ 166 h 216"/>
                  <a:gd name="T70" fmla="*/ 189 w 319"/>
                  <a:gd name="T71" fmla="*/ 167 h 216"/>
                  <a:gd name="T72" fmla="*/ 197 w 319"/>
                  <a:gd name="T73" fmla="*/ 168 h 216"/>
                  <a:gd name="T74" fmla="*/ 206 w 319"/>
                  <a:gd name="T75" fmla="*/ 154 h 216"/>
                  <a:gd name="T76" fmla="*/ 214 w 319"/>
                  <a:gd name="T77" fmla="*/ 154 h 216"/>
                  <a:gd name="T78" fmla="*/ 229 w 319"/>
                  <a:gd name="T79" fmla="*/ 152 h 216"/>
                  <a:gd name="T80" fmla="*/ 242 w 319"/>
                  <a:gd name="T81" fmla="*/ 147 h 216"/>
                  <a:gd name="T82" fmla="*/ 250 w 319"/>
                  <a:gd name="T83" fmla="*/ 147 h 216"/>
                  <a:gd name="T84" fmla="*/ 262 w 319"/>
                  <a:gd name="T85" fmla="*/ 147 h 216"/>
                  <a:gd name="T86" fmla="*/ 267 w 319"/>
                  <a:gd name="T87" fmla="*/ 144 h 216"/>
                  <a:gd name="T88" fmla="*/ 276 w 319"/>
                  <a:gd name="T89" fmla="*/ 139 h 216"/>
                  <a:gd name="T90" fmla="*/ 290 w 319"/>
                  <a:gd name="T91" fmla="*/ 142 h 216"/>
                  <a:gd name="T92" fmla="*/ 305 w 319"/>
                  <a:gd name="T93" fmla="*/ 145 h 216"/>
                  <a:gd name="T94" fmla="*/ 319 w 319"/>
                  <a:gd name="T95" fmla="*/ 146 h 216"/>
                  <a:gd name="T96" fmla="*/ 314 w 319"/>
                  <a:gd name="T97" fmla="*/ 135 h 216"/>
                  <a:gd name="T98" fmla="*/ 305 w 319"/>
                  <a:gd name="T99" fmla="*/ 124 h 216"/>
                  <a:gd name="T100" fmla="*/ 293 w 319"/>
                  <a:gd name="T101" fmla="*/ 114 h 216"/>
                  <a:gd name="T102" fmla="*/ 288 w 319"/>
                  <a:gd name="T103" fmla="*/ 103 h 216"/>
                  <a:gd name="T104" fmla="*/ 275 w 319"/>
                  <a:gd name="T105" fmla="*/ 92 h 216"/>
                  <a:gd name="T106" fmla="*/ 264 w 319"/>
                  <a:gd name="T107" fmla="*/ 82 h 216"/>
                  <a:gd name="T108" fmla="*/ 257 w 319"/>
                  <a:gd name="T109" fmla="*/ 71 h 216"/>
                  <a:gd name="T110" fmla="*/ 243 w 319"/>
                  <a:gd name="T111" fmla="*/ 66 h 216"/>
                  <a:gd name="T112" fmla="*/ 238 w 319"/>
                  <a:gd name="T113" fmla="*/ 56 h 216"/>
                  <a:gd name="T114" fmla="*/ 221 w 319"/>
                  <a:gd name="T115" fmla="*/ 45 h 216"/>
                  <a:gd name="T116" fmla="*/ 225 w 319"/>
                  <a:gd name="T117" fmla="*/ 33 h 216"/>
                  <a:gd name="T118" fmla="*/ 218 w 319"/>
                  <a:gd name="T119" fmla="*/ 15 h 216"/>
                  <a:gd name="T120" fmla="*/ 207 w 319"/>
                  <a:gd name="T121" fmla="*/ 4 h 21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19"/>
                  <a:gd name="T184" fmla="*/ 0 h 216"/>
                  <a:gd name="T185" fmla="*/ 319 w 319"/>
                  <a:gd name="T186" fmla="*/ 216 h 21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19" h="216">
                    <a:moveTo>
                      <a:pt x="203" y="0"/>
                    </a:moveTo>
                    <a:cubicBezTo>
                      <a:pt x="200" y="0"/>
                      <a:pt x="200" y="0"/>
                      <a:pt x="200" y="0"/>
                    </a:cubicBezTo>
                    <a:cubicBezTo>
                      <a:pt x="197" y="0"/>
                      <a:pt x="197" y="0"/>
                      <a:pt x="197" y="0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193" y="1"/>
                      <a:pt x="193" y="1"/>
                      <a:pt x="193" y="1"/>
                    </a:cubicBezTo>
                    <a:cubicBezTo>
                      <a:pt x="184" y="4"/>
                      <a:pt x="188" y="6"/>
                      <a:pt x="178" y="8"/>
                    </a:cubicBezTo>
                    <a:cubicBezTo>
                      <a:pt x="177" y="11"/>
                      <a:pt x="177" y="11"/>
                      <a:pt x="177" y="11"/>
                    </a:cubicBezTo>
                    <a:cubicBezTo>
                      <a:pt x="178" y="14"/>
                      <a:pt x="178" y="14"/>
                      <a:pt x="178" y="14"/>
                    </a:cubicBezTo>
                    <a:cubicBezTo>
                      <a:pt x="177" y="17"/>
                      <a:pt x="177" y="17"/>
                      <a:pt x="177" y="17"/>
                    </a:cubicBezTo>
                    <a:cubicBezTo>
                      <a:pt x="174" y="19"/>
                      <a:pt x="174" y="19"/>
                      <a:pt x="174" y="19"/>
                    </a:cubicBezTo>
                    <a:cubicBezTo>
                      <a:pt x="172" y="21"/>
                      <a:pt x="172" y="21"/>
                      <a:pt x="172" y="21"/>
                    </a:cubicBezTo>
                    <a:cubicBezTo>
                      <a:pt x="170" y="24"/>
                      <a:pt x="170" y="24"/>
                      <a:pt x="170" y="24"/>
                    </a:cubicBezTo>
                    <a:cubicBezTo>
                      <a:pt x="170" y="24"/>
                      <a:pt x="170" y="24"/>
                      <a:pt x="170" y="24"/>
                    </a:cubicBezTo>
                    <a:cubicBezTo>
                      <a:pt x="167" y="25"/>
                      <a:pt x="167" y="25"/>
                      <a:pt x="167" y="25"/>
                    </a:cubicBezTo>
                    <a:cubicBezTo>
                      <a:pt x="165" y="27"/>
                      <a:pt x="165" y="27"/>
                      <a:pt x="165" y="27"/>
                    </a:cubicBezTo>
                    <a:cubicBezTo>
                      <a:pt x="163" y="30"/>
                      <a:pt x="163" y="30"/>
                      <a:pt x="163" y="30"/>
                    </a:cubicBezTo>
                    <a:cubicBezTo>
                      <a:pt x="161" y="31"/>
                      <a:pt x="161" y="31"/>
                      <a:pt x="161" y="31"/>
                    </a:cubicBezTo>
                    <a:cubicBezTo>
                      <a:pt x="160" y="36"/>
                      <a:pt x="154" y="40"/>
                      <a:pt x="150" y="42"/>
                    </a:cubicBezTo>
                    <a:cubicBezTo>
                      <a:pt x="148" y="42"/>
                      <a:pt x="148" y="42"/>
                      <a:pt x="148" y="42"/>
                    </a:cubicBezTo>
                    <a:cubicBezTo>
                      <a:pt x="147" y="45"/>
                      <a:pt x="147" y="45"/>
                      <a:pt x="147" y="45"/>
                    </a:cubicBezTo>
                    <a:cubicBezTo>
                      <a:pt x="144" y="46"/>
                      <a:pt x="144" y="46"/>
                      <a:pt x="144" y="46"/>
                    </a:cubicBezTo>
                    <a:cubicBezTo>
                      <a:pt x="141" y="46"/>
                      <a:pt x="141" y="46"/>
                      <a:pt x="141" y="46"/>
                    </a:cubicBezTo>
                    <a:cubicBezTo>
                      <a:pt x="138" y="46"/>
                      <a:pt x="138" y="46"/>
                      <a:pt x="138" y="4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8" y="52"/>
                      <a:pt x="116" y="45"/>
                      <a:pt x="109" y="52"/>
                    </a:cubicBezTo>
                    <a:cubicBezTo>
                      <a:pt x="109" y="53"/>
                      <a:pt x="109" y="53"/>
                      <a:pt x="109" y="53"/>
                    </a:cubicBezTo>
                    <a:cubicBezTo>
                      <a:pt x="112" y="55"/>
                      <a:pt x="112" y="55"/>
                      <a:pt x="112" y="55"/>
                    </a:cubicBezTo>
                    <a:cubicBezTo>
                      <a:pt x="115" y="57"/>
                      <a:pt x="115" y="57"/>
                      <a:pt x="115" y="57"/>
                    </a:cubicBezTo>
                    <a:cubicBezTo>
                      <a:pt x="113" y="63"/>
                      <a:pt x="106" y="66"/>
                      <a:pt x="103" y="71"/>
                    </a:cubicBezTo>
                    <a:cubicBezTo>
                      <a:pt x="100" y="73"/>
                      <a:pt x="100" y="73"/>
                      <a:pt x="100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4" y="73"/>
                      <a:pt x="94" y="73"/>
                      <a:pt x="94" y="73"/>
                    </a:cubicBezTo>
                    <a:cubicBezTo>
                      <a:pt x="91" y="73"/>
                      <a:pt x="91" y="73"/>
                      <a:pt x="91" y="73"/>
                    </a:cubicBezTo>
                    <a:cubicBezTo>
                      <a:pt x="88" y="74"/>
                      <a:pt x="88" y="74"/>
                      <a:pt x="88" y="74"/>
                    </a:cubicBezTo>
                    <a:cubicBezTo>
                      <a:pt x="86" y="74"/>
                      <a:pt x="86" y="74"/>
                      <a:pt x="86" y="74"/>
                    </a:cubicBezTo>
                    <a:cubicBezTo>
                      <a:pt x="77" y="73"/>
                      <a:pt x="79" y="76"/>
                      <a:pt x="69" y="79"/>
                    </a:cubicBezTo>
                    <a:cubicBezTo>
                      <a:pt x="69" y="80"/>
                      <a:pt x="69" y="80"/>
                      <a:pt x="69" y="80"/>
                    </a:cubicBezTo>
                    <a:cubicBezTo>
                      <a:pt x="66" y="81"/>
                      <a:pt x="66" y="81"/>
                      <a:pt x="66" y="81"/>
                    </a:cubicBezTo>
                    <a:cubicBezTo>
                      <a:pt x="62" y="82"/>
                      <a:pt x="62" y="82"/>
                      <a:pt x="62" y="82"/>
                    </a:cubicBezTo>
                    <a:cubicBezTo>
                      <a:pt x="62" y="83"/>
                      <a:pt x="62" y="83"/>
                      <a:pt x="62" y="83"/>
                    </a:cubicBezTo>
                    <a:cubicBezTo>
                      <a:pt x="59" y="85"/>
                      <a:pt x="59" y="85"/>
                      <a:pt x="59" y="85"/>
                    </a:cubicBezTo>
                    <a:cubicBezTo>
                      <a:pt x="56" y="82"/>
                      <a:pt x="56" y="82"/>
                      <a:pt x="56" y="82"/>
                    </a:cubicBezTo>
                    <a:cubicBezTo>
                      <a:pt x="55" y="82"/>
                      <a:pt x="55" y="82"/>
                      <a:pt x="55" y="82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3" y="77"/>
                      <a:pt x="53" y="77"/>
                      <a:pt x="53" y="77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49" y="79"/>
                      <a:pt x="49" y="79"/>
                      <a:pt x="49" y="79"/>
                    </a:cubicBezTo>
                    <a:cubicBezTo>
                      <a:pt x="49" y="82"/>
                      <a:pt x="49" y="82"/>
                      <a:pt x="49" y="82"/>
                    </a:cubicBezTo>
                    <a:cubicBezTo>
                      <a:pt x="46" y="82"/>
                      <a:pt x="46" y="82"/>
                      <a:pt x="46" y="82"/>
                    </a:cubicBezTo>
                    <a:cubicBezTo>
                      <a:pt x="43" y="83"/>
                      <a:pt x="43" y="83"/>
                      <a:pt x="43" y="83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34" y="87"/>
                      <a:pt x="34" y="87"/>
                      <a:pt x="34" y="87"/>
                    </a:cubicBezTo>
                    <a:cubicBezTo>
                      <a:pt x="31" y="85"/>
                      <a:pt x="31" y="85"/>
                      <a:pt x="31" y="85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28" y="86"/>
                      <a:pt x="28" y="86"/>
                      <a:pt x="28" y="86"/>
                    </a:cubicBezTo>
                    <a:cubicBezTo>
                      <a:pt x="27" y="85"/>
                      <a:pt x="27" y="85"/>
                      <a:pt x="27" y="85"/>
                    </a:cubicBezTo>
                    <a:cubicBezTo>
                      <a:pt x="25" y="88"/>
                      <a:pt x="25" y="88"/>
                      <a:pt x="25" y="88"/>
                    </a:cubicBezTo>
                    <a:cubicBezTo>
                      <a:pt x="22" y="91"/>
                      <a:pt x="22" y="91"/>
                      <a:pt x="22" y="91"/>
                    </a:cubicBezTo>
                    <a:cubicBezTo>
                      <a:pt x="21" y="92"/>
                      <a:pt x="21" y="92"/>
                      <a:pt x="21" y="92"/>
                    </a:cubicBezTo>
                    <a:cubicBezTo>
                      <a:pt x="19" y="95"/>
                      <a:pt x="19" y="95"/>
                      <a:pt x="19" y="95"/>
                    </a:cubicBezTo>
                    <a:cubicBezTo>
                      <a:pt x="20" y="96"/>
                      <a:pt x="20" y="96"/>
                      <a:pt x="20" y="96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17" y="101"/>
                      <a:pt x="17" y="101"/>
                      <a:pt x="17" y="101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4" y="105"/>
                      <a:pt x="14" y="105"/>
                      <a:pt x="14" y="105"/>
                    </a:cubicBezTo>
                    <a:cubicBezTo>
                      <a:pt x="13" y="106"/>
                      <a:pt x="13" y="106"/>
                      <a:pt x="13" y="106"/>
                    </a:cubicBezTo>
                    <a:cubicBezTo>
                      <a:pt x="12" y="109"/>
                      <a:pt x="12" y="109"/>
                      <a:pt x="12" y="109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9" y="115"/>
                      <a:pt x="9" y="115"/>
                      <a:pt x="9" y="115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3" y="118"/>
                      <a:pt x="3" y="118"/>
                      <a:pt x="3" y="118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2" y="125"/>
                      <a:pt x="2" y="125"/>
                      <a:pt x="2" y="125"/>
                    </a:cubicBezTo>
                    <a:cubicBezTo>
                      <a:pt x="3" y="125"/>
                      <a:pt x="3" y="125"/>
                      <a:pt x="3" y="125"/>
                    </a:cubicBezTo>
                    <a:cubicBezTo>
                      <a:pt x="4" y="125"/>
                      <a:pt x="4" y="125"/>
                      <a:pt x="4" y="125"/>
                    </a:cubicBezTo>
                    <a:cubicBezTo>
                      <a:pt x="6" y="128"/>
                      <a:pt x="5" y="137"/>
                      <a:pt x="3" y="140"/>
                    </a:cubicBezTo>
                    <a:cubicBezTo>
                      <a:pt x="6" y="142"/>
                      <a:pt x="6" y="142"/>
                      <a:pt x="6" y="142"/>
                    </a:cubicBezTo>
                    <a:cubicBezTo>
                      <a:pt x="6" y="143"/>
                      <a:pt x="6" y="143"/>
                      <a:pt x="6" y="143"/>
                    </a:cubicBezTo>
                    <a:cubicBezTo>
                      <a:pt x="7" y="145"/>
                      <a:pt x="7" y="145"/>
                      <a:pt x="7" y="145"/>
                    </a:cubicBezTo>
                    <a:cubicBezTo>
                      <a:pt x="6" y="147"/>
                      <a:pt x="6" y="147"/>
                      <a:pt x="6" y="147"/>
                    </a:cubicBezTo>
                    <a:cubicBezTo>
                      <a:pt x="6" y="148"/>
                      <a:pt x="6" y="148"/>
                      <a:pt x="6" y="148"/>
                    </a:cubicBezTo>
                    <a:cubicBezTo>
                      <a:pt x="7" y="151"/>
                      <a:pt x="7" y="151"/>
                      <a:pt x="7" y="151"/>
                    </a:cubicBezTo>
                    <a:cubicBezTo>
                      <a:pt x="7" y="154"/>
                      <a:pt x="7" y="154"/>
                      <a:pt x="7" y="154"/>
                    </a:cubicBezTo>
                    <a:cubicBezTo>
                      <a:pt x="8" y="156"/>
                      <a:pt x="8" y="156"/>
                      <a:pt x="8" y="156"/>
                    </a:cubicBezTo>
                    <a:cubicBezTo>
                      <a:pt x="10" y="159"/>
                      <a:pt x="10" y="159"/>
                      <a:pt x="10" y="159"/>
                    </a:cubicBezTo>
                    <a:cubicBezTo>
                      <a:pt x="13" y="161"/>
                      <a:pt x="13" y="161"/>
                      <a:pt x="13" y="161"/>
                    </a:cubicBezTo>
                    <a:cubicBezTo>
                      <a:pt x="14" y="162"/>
                      <a:pt x="14" y="162"/>
                      <a:pt x="14" y="162"/>
                    </a:cubicBezTo>
                    <a:cubicBezTo>
                      <a:pt x="16" y="165"/>
                      <a:pt x="16" y="165"/>
                      <a:pt x="16" y="165"/>
                    </a:cubicBezTo>
                    <a:cubicBezTo>
                      <a:pt x="17" y="168"/>
                      <a:pt x="17" y="168"/>
                      <a:pt x="17" y="168"/>
                    </a:cubicBezTo>
                    <a:cubicBezTo>
                      <a:pt x="17" y="169"/>
                      <a:pt x="17" y="169"/>
                      <a:pt x="17" y="169"/>
                    </a:cubicBezTo>
                    <a:cubicBezTo>
                      <a:pt x="17" y="169"/>
                      <a:pt x="17" y="169"/>
                      <a:pt x="17" y="169"/>
                    </a:cubicBezTo>
                    <a:cubicBezTo>
                      <a:pt x="19" y="171"/>
                      <a:pt x="19" y="171"/>
                      <a:pt x="19" y="171"/>
                    </a:cubicBezTo>
                    <a:cubicBezTo>
                      <a:pt x="16" y="171"/>
                      <a:pt x="16" y="171"/>
                      <a:pt x="16" y="171"/>
                    </a:cubicBezTo>
                    <a:cubicBezTo>
                      <a:pt x="16" y="175"/>
                      <a:pt x="16" y="175"/>
                      <a:pt x="16" y="175"/>
                    </a:cubicBezTo>
                    <a:cubicBezTo>
                      <a:pt x="18" y="177"/>
                      <a:pt x="18" y="177"/>
                      <a:pt x="18" y="177"/>
                    </a:cubicBezTo>
                    <a:cubicBezTo>
                      <a:pt x="21" y="180"/>
                      <a:pt x="21" y="180"/>
                      <a:pt x="21" y="180"/>
                    </a:cubicBezTo>
                    <a:cubicBezTo>
                      <a:pt x="24" y="184"/>
                      <a:pt x="24" y="184"/>
                      <a:pt x="24" y="184"/>
                    </a:cubicBezTo>
                    <a:cubicBezTo>
                      <a:pt x="27" y="186"/>
                      <a:pt x="27" y="186"/>
                      <a:pt x="27" y="186"/>
                    </a:cubicBezTo>
                    <a:cubicBezTo>
                      <a:pt x="29" y="189"/>
                      <a:pt x="29" y="189"/>
                      <a:pt x="29" y="189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35" y="194"/>
                      <a:pt x="35" y="194"/>
                      <a:pt x="35" y="194"/>
                    </a:cubicBezTo>
                    <a:cubicBezTo>
                      <a:pt x="37" y="194"/>
                      <a:pt x="37" y="194"/>
                      <a:pt x="37" y="194"/>
                    </a:cubicBezTo>
                    <a:cubicBezTo>
                      <a:pt x="39" y="197"/>
                      <a:pt x="39" y="197"/>
                      <a:pt x="39" y="197"/>
                    </a:cubicBezTo>
                    <a:cubicBezTo>
                      <a:pt x="41" y="200"/>
                      <a:pt x="41" y="200"/>
                      <a:pt x="41" y="200"/>
                    </a:cubicBezTo>
                    <a:cubicBezTo>
                      <a:pt x="41" y="203"/>
                      <a:pt x="41" y="203"/>
                      <a:pt x="41" y="203"/>
                    </a:cubicBezTo>
                    <a:cubicBezTo>
                      <a:pt x="41" y="204"/>
                      <a:pt x="41" y="204"/>
                      <a:pt x="41" y="204"/>
                    </a:cubicBezTo>
                    <a:cubicBezTo>
                      <a:pt x="41" y="210"/>
                      <a:pt x="41" y="210"/>
                      <a:pt x="41" y="210"/>
                    </a:cubicBezTo>
                    <a:cubicBezTo>
                      <a:pt x="42" y="213"/>
                      <a:pt x="42" y="213"/>
                      <a:pt x="42" y="213"/>
                    </a:cubicBezTo>
                    <a:cubicBezTo>
                      <a:pt x="44" y="216"/>
                      <a:pt x="44" y="216"/>
                      <a:pt x="44" y="216"/>
                    </a:cubicBezTo>
                    <a:cubicBezTo>
                      <a:pt x="44" y="216"/>
                      <a:pt x="44" y="216"/>
                      <a:pt x="44" y="216"/>
                    </a:cubicBezTo>
                    <a:cubicBezTo>
                      <a:pt x="45" y="213"/>
                      <a:pt x="45" y="213"/>
                      <a:pt x="45" y="213"/>
                    </a:cubicBezTo>
                    <a:cubicBezTo>
                      <a:pt x="47" y="210"/>
                      <a:pt x="47" y="210"/>
                      <a:pt x="47" y="210"/>
                    </a:cubicBezTo>
                    <a:cubicBezTo>
                      <a:pt x="48" y="207"/>
                      <a:pt x="48" y="207"/>
                      <a:pt x="48" y="207"/>
                    </a:cubicBezTo>
                    <a:cubicBezTo>
                      <a:pt x="50" y="204"/>
                      <a:pt x="50" y="204"/>
                      <a:pt x="50" y="204"/>
                    </a:cubicBezTo>
                    <a:cubicBezTo>
                      <a:pt x="50" y="202"/>
                      <a:pt x="50" y="202"/>
                      <a:pt x="50" y="202"/>
                    </a:cubicBezTo>
                    <a:cubicBezTo>
                      <a:pt x="50" y="199"/>
                      <a:pt x="50" y="199"/>
                      <a:pt x="50" y="199"/>
                    </a:cubicBezTo>
                    <a:cubicBezTo>
                      <a:pt x="51" y="196"/>
                      <a:pt x="51" y="196"/>
                      <a:pt x="51" y="196"/>
                    </a:cubicBezTo>
                    <a:cubicBezTo>
                      <a:pt x="50" y="193"/>
                      <a:pt x="50" y="193"/>
                      <a:pt x="50" y="193"/>
                    </a:cubicBezTo>
                    <a:cubicBezTo>
                      <a:pt x="52" y="190"/>
                      <a:pt x="52" y="190"/>
                      <a:pt x="52" y="190"/>
                    </a:cubicBezTo>
                    <a:cubicBezTo>
                      <a:pt x="53" y="187"/>
                      <a:pt x="53" y="187"/>
                      <a:pt x="53" y="187"/>
                    </a:cubicBezTo>
                    <a:cubicBezTo>
                      <a:pt x="53" y="185"/>
                      <a:pt x="53" y="185"/>
                      <a:pt x="53" y="185"/>
                    </a:cubicBezTo>
                    <a:cubicBezTo>
                      <a:pt x="56" y="184"/>
                      <a:pt x="56" y="184"/>
                      <a:pt x="56" y="184"/>
                    </a:cubicBezTo>
                    <a:cubicBezTo>
                      <a:pt x="59" y="184"/>
                      <a:pt x="59" y="184"/>
                      <a:pt x="59" y="184"/>
                    </a:cubicBezTo>
                    <a:cubicBezTo>
                      <a:pt x="62" y="183"/>
                      <a:pt x="62" y="183"/>
                      <a:pt x="62" y="183"/>
                    </a:cubicBezTo>
                    <a:cubicBezTo>
                      <a:pt x="68" y="183"/>
                      <a:pt x="68" y="183"/>
                      <a:pt x="74" y="179"/>
                    </a:cubicBezTo>
                    <a:cubicBezTo>
                      <a:pt x="77" y="181"/>
                      <a:pt x="77" y="181"/>
                      <a:pt x="77" y="181"/>
                    </a:cubicBezTo>
                    <a:cubicBezTo>
                      <a:pt x="80" y="182"/>
                      <a:pt x="80" y="182"/>
                      <a:pt x="80" y="182"/>
                    </a:cubicBezTo>
                    <a:cubicBezTo>
                      <a:pt x="83" y="182"/>
                      <a:pt x="83" y="182"/>
                      <a:pt x="83" y="182"/>
                    </a:cubicBezTo>
                    <a:cubicBezTo>
                      <a:pt x="86" y="183"/>
                      <a:pt x="86" y="183"/>
                      <a:pt x="86" y="183"/>
                    </a:cubicBezTo>
                    <a:cubicBezTo>
                      <a:pt x="89" y="183"/>
                      <a:pt x="89" y="183"/>
                      <a:pt x="89" y="183"/>
                    </a:cubicBezTo>
                    <a:cubicBezTo>
                      <a:pt x="92" y="185"/>
                      <a:pt x="92" y="185"/>
                      <a:pt x="92" y="185"/>
                    </a:cubicBezTo>
                    <a:cubicBezTo>
                      <a:pt x="95" y="183"/>
                      <a:pt x="95" y="183"/>
                      <a:pt x="95" y="183"/>
                    </a:cubicBezTo>
                    <a:cubicBezTo>
                      <a:pt x="98" y="182"/>
                      <a:pt x="98" y="182"/>
                      <a:pt x="98" y="182"/>
                    </a:cubicBezTo>
                    <a:cubicBezTo>
                      <a:pt x="101" y="182"/>
                      <a:pt x="101" y="182"/>
                      <a:pt x="101" y="182"/>
                    </a:cubicBezTo>
                    <a:cubicBezTo>
                      <a:pt x="103" y="185"/>
                      <a:pt x="103" y="185"/>
                      <a:pt x="103" y="185"/>
                    </a:cubicBezTo>
                    <a:cubicBezTo>
                      <a:pt x="103" y="184"/>
                      <a:pt x="103" y="184"/>
                      <a:pt x="103" y="184"/>
                    </a:cubicBezTo>
                    <a:cubicBezTo>
                      <a:pt x="103" y="181"/>
                      <a:pt x="103" y="181"/>
                      <a:pt x="103" y="181"/>
                    </a:cubicBezTo>
                    <a:cubicBezTo>
                      <a:pt x="103" y="180"/>
                      <a:pt x="103" y="180"/>
                      <a:pt x="103" y="180"/>
                    </a:cubicBezTo>
                    <a:cubicBezTo>
                      <a:pt x="102" y="179"/>
                      <a:pt x="102" y="179"/>
                      <a:pt x="102" y="179"/>
                    </a:cubicBezTo>
                    <a:cubicBezTo>
                      <a:pt x="103" y="172"/>
                      <a:pt x="105" y="171"/>
                      <a:pt x="101" y="165"/>
                    </a:cubicBezTo>
                    <a:cubicBezTo>
                      <a:pt x="102" y="163"/>
                      <a:pt x="102" y="163"/>
                      <a:pt x="102" y="163"/>
                    </a:cubicBezTo>
                    <a:cubicBezTo>
                      <a:pt x="104" y="163"/>
                      <a:pt x="104" y="163"/>
                      <a:pt x="104" y="163"/>
                    </a:cubicBezTo>
                    <a:cubicBezTo>
                      <a:pt x="107" y="161"/>
                      <a:pt x="107" y="161"/>
                      <a:pt x="107" y="161"/>
                    </a:cubicBezTo>
                    <a:cubicBezTo>
                      <a:pt x="108" y="158"/>
                      <a:pt x="108" y="158"/>
                      <a:pt x="108" y="158"/>
                    </a:cubicBezTo>
                    <a:cubicBezTo>
                      <a:pt x="111" y="155"/>
                      <a:pt x="111" y="155"/>
                      <a:pt x="111" y="155"/>
                    </a:cubicBezTo>
                    <a:cubicBezTo>
                      <a:pt x="113" y="152"/>
                      <a:pt x="113" y="152"/>
                      <a:pt x="113" y="152"/>
                    </a:cubicBezTo>
                    <a:cubicBezTo>
                      <a:pt x="115" y="149"/>
                      <a:pt x="115" y="149"/>
                      <a:pt x="115" y="149"/>
                    </a:cubicBezTo>
                    <a:cubicBezTo>
                      <a:pt x="118" y="148"/>
                      <a:pt x="118" y="148"/>
                      <a:pt x="118" y="148"/>
                    </a:cubicBezTo>
                    <a:cubicBezTo>
                      <a:pt x="119" y="147"/>
                      <a:pt x="119" y="147"/>
                      <a:pt x="119" y="147"/>
                    </a:cubicBezTo>
                    <a:cubicBezTo>
                      <a:pt x="119" y="147"/>
                      <a:pt x="119" y="147"/>
                      <a:pt x="119" y="147"/>
                    </a:cubicBezTo>
                    <a:cubicBezTo>
                      <a:pt x="122" y="145"/>
                      <a:pt x="122" y="145"/>
                      <a:pt x="122" y="145"/>
                    </a:cubicBezTo>
                    <a:cubicBezTo>
                      <a:pt x="125" y="144"/>
                      <a:pt x="125" y="144"/>
                      <a:pt x="125" y="144"/>
                    </a:cubicBezTo>
                    <a:cubicBezTo>
                      <a:pt x="128" y="144"/>
                      <a:pt x="128" y="144"/>
                      <a:pt x="128" y="144"/>
                    </a:cubicBezTo>
                    <a:cubicBezTo>
                      <a:pt x="131" y="145"/>
                      <a:pt x="131" y="145"/>
                      <a:pt x="131" y="145"/>
                    </a:cubicBezTo>
                    <a:cubicBezTo>
                      <a:pt x="133" y="146"/>
                      <a:pt x="133" y="146"/>
                      <a:pt x="133" y="146"/>
                    </a:cubicBezTo>
                    <a:cubicBezTo>
                      <a:pt x="134" y="148"/>
                      <a:pt x="134" y="148"/>
                      <a:pt x="134" y="148"/>
                    </a:cubicBezTo>
                    <a:cubicBezTo>
                      <a:pt x="136" y="148"/>
                      <a:pt x="136" y="148"/>
                      <a:pt x="136" y="148"/>
                    </a:cubicBezTo>
                    <a:cubicBezTo>
                      <a:pt x="137" y="148"/>
                      <a:pt x="137" y="148"/>
                      <a:pt x="137" y="148"/>
                    </a:cubicBezTo>
                    <a:cubicBezTo>
                      <a:pt x="140" y="150"/>
                      <a:pt x="140" y="150"/>
                      <a:pt x="140" y="150"/>
                    </a:cubicBezTo>
                    <a:cubicBezTo>
                      <a:pt x="143" y="152"/>
                      <a:pt x="143" y="152"/>
                      <a:pt x="143" y="152"/>
                    </a:cubicBezTo>
                    <a:cubicBezTo>
                      <a:pt x="145" y="153"/>
                      <a:pt x="145" y="153"/>
                      <a:pt x="145" y="153"/>
                    </a:cubicBezTo>
                    <a:cubicBezTo>
                      <a:pt x="147" y="156"/>
                      <a:pt x="147" y="156"/>
                      <a:pt x="147" y="156"/>
                    </a:cubicBezTo>
                    <a:cubicBezTo>
                      <a:pt x="148" y="159"/>
                      <a:pt x="148" y="159"/>
                      <a:pt x="148" y="159"/>
                    </a:cubicBezTo>
                    <a:cubicBezTo>
                      <a:pt x="151" y="162"/>
                      <a:pt x="151" y="162"/>
                      <a:pt x="151" y="162"/>
                    </a:cubicBezTo>
                    <a:cubicBezTo>
                      <a:pt x="157" y="162"/>
                      <a:pt x="157" y="162"/>
                      <a:pt x="157" y="162"/>
                    </a:cubicBezTo>
                    <a:cubicBezTo>
                      <a:pt x="160" y="161"/>
                      <a:pt x="160" y="161"/>
                      <a:pt x="160" y="161"/>
                    </a:cubicBezTo>
                    <a:cubicBezTo>
                      <a:pt x="162" y="162"/>
                      <a:pt x="162" y="162"/>
                      <a:pt x="162" y="162"/>
                    </a:cubicBezTo>
                    <a:cubicBezTo>
                      <a:pt x="165" y="165"/>
                      <a:pt x="165" y="165"/>
                      <a:pt x="165" y="165"/>
                    </a:cubicBezTo>
                    <a:cubicBezTo>
                      <a:pt x="168" y="164"/>
                      <a:pt x="168" y="164"/>
                      <a:pt x="168" y="164"/>
                    </a:cubicBezTo>
                    <a:cubicBezTo>
                      <a:pt x="171" y="165"/>
                      <a:pt x="171" y="165"/>
                      <a:pt x="171" y="165"/>
                    </a:cubicBezTo>
                    <a:cubicBezTo>
                      <a:pt x="172" y="165"/>
                      <a:pt x="172" y="165"/>
                      <a:pt x="172" y="165"/>
                    </a:cubicBezTo>
                    <a:cubicBezTo>
                      <a:pt x="175" y="166"/>
                      <a:pt x="175" y="166"/>
                      <a:pt x="175" y="166"/>
                    </a:cubicBezTo>
                    <a:cubicBezTo>
                      <a:pt x="178" y="165"/>
                      <a:pt x="178" y="165"/>
                      <a:pt x="178" y="165"/>
                    </a:cubicBezTo>
                    <a:cubicBezTo>
                      <a:pt x="181" y="165"/>
                      <a:pt x="181" y="165"/>
                      <a:pt x="181" y="165"/>
                    </a:cubicBezTo>
                    <a:cubicBezTo>
                      <a:pt x="184" y="166"/>
                      <a:pt x="184" y="166"/>
                      <a:pt x="184" y="166"/>
                    </a:cubicBezTo>
                    <a:cubicBezTo>
                      <a:pt x="187" y="166"/>
                      <a:pt x="187" y="166"/>
                      <a:pt x="187" y="166"/>
                    </a:cubicBezTo>
                    <a:cubicBezTo>
                      <a:pt x="189" y="167"/>
                      <a:pt x="189" y="167"/>
                      <a:pt x="189" y="167"/>
                    </a:cubicBezTo>
                    <a:cubicBezTo>
                      <a:pt x="190" y="168"/>
                      <a:pt x="190" y="168"/>
                      <a:pt x="190" y="168"/>
                    </a:cubicBezTo>
                    <a:cubicBezTo>
                      <a:pt x="193" y="169"/>
                      <a:pt x="193" y="169"/>
                      <a:pt x="193" y="169"/>
                    </a:cubicBezTo>
                    <a:cubicBezTo>
                      <a:pt x="196" y="169"/>
                      <a:pt x="196" y="169"/>
                      <a:pt x="196" y="169"/>
                    </a:cubicBezTo>
                    <a:cubicBezTo>
                      <a:pt x="197" y="168"/>
                      <a:pt x="197" y="168"/>
                      <a:pt x="197" y="168"/>
                    </a:cubicBezTo>
                    <a:cubicBezTo>
                      <a:pt x="197" y="168"/>
                      <a:pt x="197" y="168"/>
                      <a:pt x="197" y="168"/>
                    </a:cubicBezTo>
                    <a:cubicBezTo>
                      <a:pt x="199" y="165"/>
                      <a:pt x="199" y="165"/>
                      <a:pt x="199" y="165"/>
                    </a:cubicBezTo>
                    <a:cubicBezTo>
                      <a:pt x="201" y="162"/>
                      <a:pt x="201" y="162"/>
                      <a:pt x="201" y="162"/>
                    </a:cubicBezTo>
                    <a:cubicBezTo>
                      <a:pt x="203" y="159"/>
                      <a:pt x="203" y="159"/>
                      <a:pt x="203" y="159"/>
                    </a:cubicBezTo>
                    <a:cubicBezTo>
                      <a:pt x="204" y="156"/>
                      <a:pt x="204" y="156"/>
                      <a:pt x="204" y="156"/>
                    </a:cubicBezTo>
                    <a:cubicBezTo>
                      <a:pt x="206" y="154"/>
                      <a:pt x="206" y="154"/>
                      <a:pt x="206" y="154"/>
                    </a:cubicBezTo>
                    <a:cubicBezTo>
                      <a:pt x="206" y="154"/>
                      <a:pt x="206" y="154"/>
                      <a:pt x="206" y="154"/>
                    </a:cubicBezTo>
                    <a:cubicBezTo>
                      <a:pt x="208" y="152"/>
                      <a:pt x="208" y="152"/>
                      <a:pt x="208" y="152"/>
                    </a:cubicBezTo>
                    <a:cubicBezTo>
                      <a:pt x="211" y="153"/>
                      <a:pt x="211" y="153"/>
                      <a:pt x="211" y="153"/>
                    </a:cubicBezTo>
                    <a:cubicBezTo>
                      <a:pt x="214" y="154"/>
                      <a:pt x="214" y="154"/>
                      <a:pt x="214" y="154"/>
                    </a:cubicBezTo>
                    <a:cubicBezTo>
                      <a:pt x="214" y="154"/>
                      <a:pt x="214" y="154"/>
                      <a:pt x="214" y="154"/>
                    </a:cubicBezTo>
                    <a:cubicBezTo>
                      <a:pt x="217" y="156"/>
                      <a:pt x="217" y="156"/>
                      <a:pt x="217" y="156"/>
                    </a:cubicBezTo>
                    <a:cubicBezTo>
                      <a:pt x="220" y="157"/>
                      <a:pt x="220" y="157"/>
                      <a:pt x="220" y="157"/>
                    </a:cubicBezTo>
                    <a:cubicBezTo>
                      <a:pt x="223" y="154"/>
                      <a:pt x="223" y="154"/>
                      <a:pt x="223" y="154"/>
                    </a:cubicBezTo>
                    <a:cubicBezTo>
                      <a:pt x="226" y="153"/>
                      <a:pt x="226" y="153"/>
                      <a:pt x="226" y="153"/>
                    </a:cubicBezTo>
                    <a:cubicBezTo>
                      <a:pt x="229" y="152"/>
                      <a:pt x="229" y="152"/>
                      <a:pt x="229" y="152"/>
                    </a:cubicBezTo>
                    <a:cubicBezTo>
                      <a:pt x="232" y="151"/>
                      <a:pt x="232" y="151"/>
                      <a:pt x="232" y="151"/>
                    </a:cubicBezTo>
                    <a:cubicBezTo>
                      <a:pt x="233" y="152"/>
                      <a:pt x="233" y="152"/>
                      <a:pt x="233" y="152"/>
                    </a:cubicBezTo>
                    <a:cubicBezTo>
                      <a:pt x="236" y="149"/>
                      <a:pt x="236" y="149"/>
                      <a:pt x="236" y="149"/>
                    </a:cubicBezTo>
                    <a:cubicBezTo>
                      <a:pt x="239" y="149"/>
                      <a:pt x="239" y="149"/>
                      <a:pt x="239" y="149"/>
                    </a:cubicBezTo>
                    <a:cubicBezTo>
                      <a:pt x="242" y="147"/>
                      <a:pt x="242" y="147"/>
                      <a:pt x="242" y="147"/>
                    </a:cubicBezTo>
                    <a:cubicBezTo>
                      <a:pt x="243" y="147"/>
                      <a:pt x="243" y="147"/>
                      <a:pt x="243" y="147"/>
                    </a:cubicBezTo>
                    <a:cubicBezTo>
                      <a:pt x="243" y="145"/>
                      <a:pt x="243" y="145"/>
                      <a:pt x="243" y="145"/>
                    </a:cubicBezTo>
                    <a:cubicBezTo>
                      <a:pt x="246" y="144"/>
                      <a:pt x="246" y="144"/>
                      <a:pt x="246" y="144"/>
                    </a:cubicBezTo>
                    <a:cubicBezTo>
                      <a:pt x="247" y="144"/>
                      <a:pt x="247" y="144"/>
                      <a:pt x="247" y="144"/>
                    </a:cubicBezTo>
                    <a:cubicBezTo>
                      <a:pt x="250" y="147"/>
                      <a:pt x="250" y="147"/>
                      <a:pt x="250" y="147"/>
                    </a:cubicBezTo>
                    <a:cubicBezTo>
                      <a:pt x="250" y="147"/>
                      <a:pt x="250" y="147"/>
                      <a:pt x="250" y="147"/>
                    </a:cubicBezTo>
                    <a:cubicBezTo>
                      <a:pt x="253" y="148"/>
                      <a:pt x="253" y="148"/>
                      <a:pt x="253" y="148"/>
                    </a:cubicBezTo>
                    <a:cubicBezTo>
                      <a:pt x="256" y="148"/>
                      <a:pt x="256" y="148"/>
                      <a:pt x="256" y="148"/>
                    </a:cubicBezTo>
                    <a:cubicBezTo>
                      <a:pt x="259" y="147"/>
                      <a:pt x="259" y="147"/>
                      <a:pt x="259" y="147"/>
                    </a:cubicBezTo>
                    <a:cubicBezTo>
                      <a:pt x="262" y="147"/>
                      <a:pt x="262" y="147"/>
                      <a:pt x="262" y="147"/>
                    </a:cubicBezTo>
                    <a:cubicBezTo>
                      <a:pt x="263" y="146"/>
                      <a:pt x="263" y="146"/>
                      <a:pt x="263" y="146"/>
                    </a:cubicBezTo>
                    <a:cubicBezTo>
                      <a:pt x="263" y="147"/>
                      <a:pt x="263" y="147"/>
                      <a:pt x="263" y="147"/>
                    </a:cubicBezTo>
                    <a:cubicBezTo>
                      <a:pt x="264" y="147"/>
                      <a:pt x="264" y="147"/>
                      <a:pt x="264" y="147"/>
                    </a:cubicBezTo>
                    <a:cubicBezTo>
                      <a:pt x="264" y="146"/>
                      <a:pt x="264" y="146"/>
                      <a:pt x="264" y="146"/>
                    </a:cubicBezTo>
                    <a:cubicBezTo>
                      <a:pt x="267" y="144"/>
                      <a:pt x="267" y="144"/>
                      <a:pt x="267" y="144"/>
                    </a:cubicBezTo>
                    <a:cubicBezTo>
                      <a:pt x="267" y="141"/>
                      <a:pt x="267" y="141"/>
                      <a:pt x="267" y="141"/>
                    </a:cubicBezTo>
                    <a:cubicBezTo>
                      <a:pt x="269" y="138"/>
                      <a:pt x="269" y="138"/>
                      <a:pt x="269" y="138"/>
                    </a:cubicBezTo>
                    <a:cubicBezTo>
                      <a:pt x="272" y="137"/>
                      <a:pt x="272" y="137"/>
                      <a:pt x="272" y="137"/>
                    </a:cubicBezTo>
                    <a:cubicBezTo>
                      <a:pt x="275" y="139"/>
                      <a:pt x="275" y="139"/>
                      <a:pt x="275" y="139"/>
                    </a:cubicBezTo>
                    <a:cubicBezTo>
                      <a:pt x="276" y="139"/>
                      <a:pt x="276" y="139"/>
                      <a:pt x="276" y="139"/>
                    </a:cubicBezTo>
                    <a:cubicBezTo>
                      <a:pt x="279" y="141"/>
                      <a:pt x="279" y="141"/>
                      <a:pt x="279" y="141"/>
                    </a:cubicBezTo>
                    <a:cubicBezTo>
                      <a:pt x="282" y="141"/>
                      <a:pt x="282" y="141"/>
                      <a:pt x="282" y="141"/>
                    </a:cubicBezTo>
                    <a:cubicBezTo>
                      <a:pt x="284" y="141"/>
                      <a:pt x="284" y="141"/>
                      <a:pt x="284" y="141"/>
                    </a:cubicBezTo>
                    <a:cubicBezTo>
                      <a:pt x="287" y="141"/>
                      <a:pt x="287" y="141"/>
                      <a:pt x="287" y="141"/>
                    </a:cubicBezTo>
                    <a:cubicBezTo>
                      <a:pt x="290" y="142"/>
                      <a:pt x="290" y="142"/>
                      <a:pt x="290" y="142"/>
                    </a:cubicBezTo>
                    <a:cubicBezTo>
                      <a:pt x="293" y="143"/>
                      <a:pt x="293" y="143"/>
                      <a:pt x="293" y="143"/>
                    </a:cubicBezTo>
                    <a:cubicBezTo>
                      <a:pt x="296" y="145"/>
                      <a:pt x="296" y="145"/>
                      <a:pt x="296" y="145"/>
                    </a:cubicBezTo>
                    <a:cubicBezTo>
                      <a:pt x="299" y="144"/>
                      <a:pt x="299" y="144"/>
                      <a:pt x="299" y="144"/>
                    </a:cubicBezTo>
                    <a:cubicBezTo>
                      <a:pt x="302" y="144"/>
                      <a:pt x="302" y="144"/>
                      <a:pt x="302" y="144"/>
                    </a:cubicBezTo>
                    <a:cubicBezTo>
                      <a:pt x="305" y="145"/>
                      <a:pt x="305" y="145"/>
                      <a:pt x="305" y="145"/>
                    </a:cubicBezTo>
                    <a:cubicBezTo>
                      <a:pt x="307" y="142"/>
                      <a:pt x="307" y="142"/>
                      <a:pt x="307" y="142"/>
                    </a:cubicBezTo>
                    <a:cubicBezTo>
                      <a:pt x="310" y="141"/>
                      <a:pt x="310" y="141"/>
                      <a:pt x="310" y="141"/>
                    </a:cubicBezTo>
                    <a:cubicBezTo>
                      <a:pt x="313" y="142"/>
                      <a:pt x="313" y="142"/>
                      <a:pt x="313" y="142"/>
                    </a:cubicBezTo>
                    <a:cubicBezTo>
                      <a:pt x="316" y="143"/>
                      <a:pt x="316" y="143"/>
                      <a:pt x="316" y="143"/>
                    </a:cubicBezTo>
                    <a:cubicBezTo>
                      <a:pt x="319" y="146"/>
                      <a:pt x="319" y="146"/>
                      <a:pt x="319" y="146"/>
                    </a:cubicBezTo>
                    <a:cubicBezTo>
                      <a:pt x="319" y="145"/>
                      <a:pt x="319" y="145"/>
                      <a:pt x="319" y="145"/>
                    </a:cubicBezTo>
                    <a:cubicBezTo>
                      <a:pt x="318" y="142"/>
                      <a:pt x="318" y="142"/>
                      <a:pt x="318" y="142"/>
                    </a:cubicBezTo>
                    <a:cubicBezTo>
                      <a:pt x="315" y="139"/>
                      <a:pt x="315" y="139"/>
                      <a:pt x="315" y="139"/>
                    </a:cubicBezTo>
                    <a:cubicBezTo>
                      <a:pt x="314" y="136"/>
                      <a:pt x="314" y="136"/>
                      <a:pt x="314" y="136"/>
                    </a:cubicBezTo>
                    <a:cubicBezTo>
                      <a:pt x="314" y="135"/>
                      <a:pt x="314" y="135"/>
                      <a:pt x="314" y="135"/>
                    </a:cubicBezTo>
                    <a:cubicBezTo>
                      <a:pt x="315" y="133"/>
                      <a:pt x="315" y="133"/>
                      <a:pt x="315" y="133"/>
                    </a:cubicBezTo>
                    <a:cubicBezTo>
                      <a:pt x="313" y="130"/>
                      <a:pt x="313" y="130"/>
                      <a:pt x="313" y="130"/>
                    </a:cubicBezTo>
                    <a:cubicBezTo>
                      <a:pt x="311" y="127"/>
                      <a:pt x="311" y="127"/>
                      <a:pt x="311" y="127"/>
                    </a:cubicBezTo>
                    <a:cubicBezTo>
                      <a:pt x="308" y="125"/>
                      <a:pt x="308" y="125"/>
                      <a:pt x="308" y="125"/>
                    </a:cubicBezTo>
                    <a:cubicBezTo>
                      <a:pt x="305" y="124"/>
                      <a:pt x="305" y="124"/>
                      <a:pt x="305" y="124"/>
                    </a:cubicBezTo>
                    <a:cubicBezTo>
                      <a:pt x="302" y="121"/>
                      <a:pt x="302" y="121"/>
                      <a:pt x="302" y="121"/>
                    </a:cubicBezTo>
                    <a:cubicBezTo>
                      <a:pt x="299" y="121"/>
                      <a:pt x="299" y="121"/>
                      <a:pt x="299" y="121"/>
                    </a:cubicBezTo>
                    <a:cubicBezTo>
                      <a:pt x="296" y="120"/>
                      <a:pt x="296" y="120"/>
                      <a:pt x="296" y="120"/>
                    </a:cubicBezTo>
                    <a:cubicBezTo>
                      <a:pt x="296" y="117"/>
                      <a:pt x="296" y="117"/>
                      <a:pt x="296" y="117"/>
                    </a:cubicBezTo>
                    <a:cubicBezTo>
                      <a:pt x="293" y="114"/>
                      <a:pt x="293" y="114"/>
                      <a:pt x="293" y="114"/>
                    </a:cubicBezTo>
                    <a:cubicBezTo>
                      <a:pt x="290" y="112"/>
                      <a:pt x="290" y="112"/>
                      <a:pt x="290" y="112"/>
                    </a:cubicBezTo>
                    <a:cubicBezTo>
                      <a:pt x="291" y="109"/>
                      <a:pt x="291" y="109"/>
                      <a:pt x="291" y="109"/>
                    </a:cubicBezTo>
                    <a:cubicBezTo>
                      <a:pt x="293" y="106"/>
                      <a:pt x="293" y="106"/>
                      <a:pt x="293" y="106"/>
                    </a:cubicBezTo>
                    <a:cubicBezTo>
                      <a:pt x="291" y="104"/>
                      <a:pt x="291" y="104"/>
                      <a:pt x="291" y="104"/>
                    </a:cubicBezTo>
                    <a:cubicBezTo>
                      <a:pt x="288" y="103"/>
                      <a:pt x="288" y="103"/>
                      <a:pt x="288" y="103"/>
                    </a:cubicBezTo>
                    <a:cubicBezTo>
                      <a:pt x="285" y="100"/>
                      <a:pt x="285" y="100"/>
                      <a:pt x="285" y="100"/>
                    </a:cubicBezTo>
                    <a:cubicBezTo>
                      <a:pt x="284" y="97"/>
                      <a:pt x="284" y="97"/>
                      <a:pt x="284" y="97"/>
                    </a:cubicBezTo>
                    <a:cubicBezTo>
                      <a:pt x="281" y="96"/>
                      <a:pt x="281" y="96"/>
                      <a:pt x="281" y="96"/>
                    </a:cubicBezTo>
                    <a:cubicBezTo>
                      <a:pt x="278" y="93"/>
                      <a:pt x="278" y="93"/>
                      <a:pt x="278" y="93"/>
                    </a:cubicBezTo>
                    <a:cubicBezTo>
                      <a:pt x="275" y="92"/>
                      <a:pt x="275" y="92"/>
                      <a:pt x="275" y="92"/>
                    </a:cubicBezTo>
                    <a:cubicBezTo>
                      <a:pt x="272" y="91"/>
                      <a:pt x="272" y="91"/>
                      <a:pt x="272" y="91"/>
                    </a:cubicBezTo>
                    <a:cubicBezTo>
                      <a:pt x="269" y="90"/>
                      <a:pt x="269" y="90"/>
                      <a:pt x="269" y="90"/>
                    </a:cubicBezTo>
                    <a:cubicBezTo>
                      <a:pt x="266" y="87"/>
                      <a:pt x="266" y="87"/>
                      <a:pt x="266" y="87"/>
                    </a:cubicBezTo>
                    <a:cubicBezTo>
                      <a:pt x="263" y="85"/>
                      <a:pt x="263" y="85"/>
                      <a:pt x="263" y="85"/>
                    </a:cubicBezTo>
                    <a:cubicBezTo>
                      <a:pt x="264" y="82"/>
                      <a:pt x="264" y="82"/>
                      <a:pt x="264" y="82"/>
                    </a:cubicBezTo>
                    <a:cubicBezTo>
                      <a:pt x="265" y="79"/>
                      <a:pt x="265" y="79"/>
                      <a:pt x="265" y="79"/>
                    </a:cubicBezTo>
                    <a:cubicBezTo>
                      <a:pt x="264" y="76"/>
                      <a:pt x="264" y="76"/>
                      <a:pt x="264" y="76"/>
                    </a:cubicBezTo>
                    <a:cubicBezTo>
                      <a:pt x="261" y="75"/>
                      <a:pt x="261" y="75"/>
                      <a:pt x="261" y="75"/>
                    </a:cubicBezTo>
                    <a:cubicBezTo>
                      <a:pt x="258" y="73"/>
                      <a:pt x="258" y="73"/>
                      <a:pt x="258" y="73"/>
                    </a:cubicBezTo>
                    <a:cubicBezTo>
                      <a:pt x="257" y="71"/>
                      <a:pt x="257" y="71"/>
                      <a:pt x="257" y="71"/>
                    </a:cubicBezTo>
                    <a:cubicBezTo>
                      <a:pt x="254" y="69"/>
                      <a:pt x="254" y="69"/>
                      <a:pt x="254" y="69"/>
                    </a:cubicBezTo>
                    <a:cubicBezTo>
                      <a:pt x="252" y="68"/>
                      <a:pt x="252" y="68"/>
                      <a:pt x="252" y="68"/>
                    </a:cubicBezTo>
                    <a:cubicBezTo>
                      <a:pt x="249" y="67"/>
                      <a:pt x="249" y="67"/>
                      <a:pt x="249" y="67"/>
                    </a:cubicBezTo>
                    <a:cubicBezTo>
                      <a:pt x="246" y="67"/>
                      <a:pt x="246" y="67"/>
                      <a:pt x="246" y="67"/>
                    </a:cubicBezTo>
                    <a:cubicBezTo>
                      <a:pt x="243" y="66"/>
                      <a:pt x="243" y="66"/>
                      <a:pt x="243" y="66"/>
                    </a:cubicBezTo>
                    <a:cubicBezTo>
                      <a:pt x="240" y="66"/>
                      <a:pt x="240" y="66"/>
                      <a:pt x="240" y="66"/>
                    </a:cubicBezTo>
                    <a:cubicBezTo>
                      <a:pt x="238" y="65"/>
                      <a:pt x="238" y="65"/>
                      <a:pt x="238" y="65"/>
                    </a:cubicBezTo>
                    <a:cubicBezTo>
                      <a:pt x="238" y="62"/>
                      <a:pt x="238" y="62"/>
                      <a:pt x="238" y="62"/>
                    </a:cubicBezTo>
                    <a:cubicBezTo>
                      <a:pt x="240" y="59"/>
                      <a:pt x="240" y="59"/>
                      <a:pt x="240" y="59"/>
                    </a:cubicBezTo>
                    <a:cubicBezTo>
                      <a:pt x="238" y="56"/>
                      <a:pt x="238" y="56"/>
                      <a:pt x="238" y="56"/>
                    </a:cubicBezTo>
                    <a:cubicBezTo>
                      <a:pt x="233" y="56"/>
                      <a:pt x="227" y="55"/>
                      <a:pt x="222" y="55"/>
                    </a:cubicBezTo>
                    <a:cubicBezTo>
                      <a:pt x="223" y="52"/>
                      <a:pt x="223" y="52"/>
                      <a:pt x="223" y="52"/>
                    </a:cubicBezTo>
                    <a:cubicBezTo>
                      <a:pt x="221" y="49"/>
                      <a:pt x="221" y="49"/>
                      <a:pt x="221" y="49"/>
                    </a:cubicBezTo>
                    <a:cubicBezTo>
                      <a:pt x="220" y="48"/>
                      <a:pt x="220" y="48"/>
                      <a:pt x="220" y="48"/>
                    </a:cubicBezTo>
                    <a:cubicBezTo>
                      <a:pt x="221" y="45"/>
                      <a:pt x="221" y="45"/>
                      <a:pt x="221" y="45"/>
                    </a:cubicBezTo>
                    <a:cubicBezTo>
                      <a:pt x="222" y="44"/>
                      <a:pt x="222" y="44"/>
                      <a:pt x="222" y="44"/>
                    </a:cubicBezTo>
                    <a:cubicBezTo>
                      <a:pt x="225" y="42"/>
                      <a:pt x="225" y="42"/>
                      <a:pt x="225" y="42"/>
                    </a:cubicBezTo>
                    <a:cubicBezTo>
                      <a:pt x="225" y="39"/>
                      <a:pt x="225" y="39"/>
                      <a:pt x="225" y="39"/>
                    </a:cubicBezTo>
                    <a:cubicBezTo>
                      <a:pt x="224" y="35"/>
                      <a:pt x="224" y="35"/>
                      <a:pt x="224" y="35"/>
                    </a:cubicBezTo>
                    <a:cubicBezTo>
                      <a:pt x="225" y="33"/>
                      <a:pt x="225" y="33"/>
                      <a:pt x="225" y="33"/>
                    </a:cubicBezTo>
                    <a:cubicBezTo>
                      <a:pt x="225" y="30"/>
                      <a:pt x="225" y="30"/>
                      <a:pt x="225" y="30"/>
                    </a:cubicBezTo>
                    <a:cubicBezTo>
                      <a:pt x="225" y="27"/>
                      <a:pt x="225" y="27"/>
                      <a:pt x="225" y="27"/>
                    </a:cubicBezTo>
                    <a:cubicBezTo>
                      <a:pt x="223" y="24"/>
                      <a:pt x="223" y="24"/>
                      <a:pt x="223" y="24"/>
                    </a:cubicBezTo>
                    <a:cubicBezTo>
                      <a:pt x="222" y="22"/>
                      <a:pt x="222" y="22"/>
                      <a:pt x="222" y="22"/>
                    </a:cubicBezTo>
                    <a:cubicBezTo>
                      <a:pt x="218" y="15"/>
                      <a:pt x="218" y="15"/>
                      <a:pt x="218" y="15"/>
                    </a:cubicBezTo>
                    <a:cubicBezTo>
                      <a:pt x="216" y="12"/>
                      <a:pt x="216" y="12"/>
                      <a:pt x="216" y="12"/>
                    </a:cubicBezTo>
                    <a:cubicBezTo>
                      <a:pt x="215" y="12"/>
                      <a:pt x="215" y="12"/>
                      <a:pt x="215" y="12"/>
                    </a:cubicBezTo>
                    <a:cubicBezTo>
                      <a:pt x="212" y="10"/>
                      <a:pt x="212" y="10"/>
                      <a:pt x="212" y="10"/>
                    </a:cubicBezTo>
                    <a:cubicBezTo>
                      <a:pt x="210" y="7"/>
                      <a:pt x="210" y="7"/>
                      <a:pt x="210" y="7"/>
                    </a:cubicBezTo>
                    <a:cubicBezTo>
                      <a:pt x="207" y="4"/>
                      <a:pt x="207" y="4"/>
                      <a:pt x="207" y="4"/>
                    </a:cubicBezTo>
                    <a:cubicBezTo>
                      <a:pt x="206" y="1"/>
                      <a:pt x="206" y="1"/>
                      <a:pt x="206" y="1"/>
                    </a:cubicBezTo>
                    <a:cubicBezTo>
                      <a:pt x="205" y="1"/>
                      <a:pt x="205" y="1"/>
                      <a:pt x="205" y="1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rnd" cmpd="sng">
                <a:solidFill>
                  <a:srgbClr val="ACACA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90" dirty="0"/>
              </a:p>
            </p:txBody>
          </p:sp>
          <p:sp>
            <p:nvSpPr>
              <p:cNvPr id="29" name="Freeform 34"/>
              <p:cNvSpPr>
                <a:spLocks noChangeAspect="1" noEditPoints="1"/>
              </p:cNvSpPr>
              <p:nvPr/>
            </p:nvSpPr>
            <p:spPr bwMode="gray">
              <a:xfrm>
                <a:off x="6129331" y="2078232"/>
                <a:ext cx="439070" cy="403680"/>
              </a:xfrm>
              <a:custGeom>
                <a:avLst/>
                <a:gdLst>
                  <a:gd name="T0" fmla="*/ 54 w 357"/>
                  <a:gd name="T1" fmla="*/ 15 h 329"/>
                  <a:gd name="T2" fmla="*/ 45 w 357"/>
                  <a:gd name="T3" fmla="*/ 21 h 329"/>
                  <a:gd name="T4" fmla="*/ 37 w 357"/>
                  <a:gd name="T5" fmla="*/ 27 h 329"/>
                  <a:gd name="T6" fmla="*/ 29 w 357"/>
                  <a:gd name="T7" fmla="*/ 34 h 329"/>
                  <a:gd name="T8" fmla="*/ 22 w 357"/>
                  <a:gd name="T9" fmla="*/ 40 h 329"/>
                  <a:gd name="T10" fmla="*/ 24 w 357"/>
                  <a:gd name="T11" fmla="*/ 54 h 329"/>
                  <a:gd name="T12" fmla="*/ 18 w 357"/>
                  <a:gd name="T13" fmla="*/ 64 h 329"/>
                  <a:gd name="T14" fmla="*/ 11 w 357"/>
                  <a:gd name="T15" fmla="*/ 68 h 329"/>
                  <a:gd name="T16" fmla="*/ 4 w 357"/>
                  <a:gd name="T17" fmla="*/ 73 h 329"/>
                  <a:gd name="T18" fmla="*/ 8 w 357"/>
                  <a:gd name="T19" fmla="*/ 80 h 329"/>
                  <a:gd name="T20" fmla="*/ 12 w 357"/>
                  <a:gd name="T21" fmla="*/ 107 h 329"/>
                  <a:gd name="T22" fmla="*/ 11 w 357"/>
                  <a:gd name="T23" fmla="*/ 115 h 329"/>
                  <a:gd name="T24" fmla="*/ 13 w 357"/>
                  <a:gd name="T25" fmla="*/ 125 h 329"/>
                  <a:gd name="T26" fmla="*/ 12 w 357"/>
                  <a:gd name="T27" fmla="*/ 132 h 329"/>
                  <a:gd name="T28" fmla="*/ 8 w 357"/>
                  <a:gd name="T29" fmla="*/ 139 h 329"/>
                  <a:gd name="T30" fmla="*/ 10 w 357"/>
                  <a:gd name="T31" fmla="*/ 149 h 329"/>
                  <a:gd name="T32" fmla="*/ 11 w 357"/>
                  <a:gd name="T33" fmla="*/ 156 h 329"/>
                  <a:gd name="T34" fmla="*/ 1 w 357"/>
                  <a:gd name="T35" fmla="*/ 165 h 329"/>
                  <a:gd name="T36" fmla="*/ 5 w 357"/>
                  <a:gd name="T37" fmla="*/ 175 h 329"/>
                  <a:gd name="T38" fmla="*/ 12 w 357"/>
                  <a:gd name="T39" fmla="*/ 186 h 329"/>
                  <a:gd name="T40" fmla="*/ 13 w 357"/>
                  <a:gd name="T41" fmla="*/ 195 h 329"/>
                  <a:gd name="T42" fmla="*/ 16 w 357"/>
                  <a:gd name="T43" fmla="*/ 201 h 329"/>
                  <a:gd name="T44" fmla="*/ 44 w 357"/>
                  <a:gd name="T45" fmla="*/ 212 h 329"/>
                  <a:gd name="T46" fmla="*/ 51 w 357"/>
                  <a:gd name="T47" fmla="*/ 224 h 329"/>
                  <a:gd name="T48" fmla="*/ 83 w 357"/>
                  <a:gd name="T49" fmla="*/ 239 h 329"/>
                  <a:gd name="T50" fmla="*/ 334 w 357"/>
                  <a:gd name="T51" fmla="*/ 329 h 329"/>
                  <a:gd name="T52" fmla="*/ 337 w 357"/>
                  <a:gd name="T53" fmla="*/ 317 h 329"/>
                  <a:gd name="T54" fmla="*/ 355 w 357"/>
                  <a:gd name="T55" fmla="*/ 268 h 329"/>
                  <a:gd name="T56" fmla="*/ 346 w 357"/>
                  <a:gd name="T57" fmla="*/ 94 h 329"/>
                  <a:gd name="T58" fmla="*/ 343 w 357"/>
                  <a:gd name="T59" fmla="*/ 84 h 329"/>
                  <a:gd name="T60" fmla="*/ 341 w 357"/>
                  <a:gd name="T61" fmla="*/ 77 h 329"/>
                  <a:gd name="T62" fmla="*/ 339 w 357"/>
                  <a:gd name="T63" fmla="*/ 68 h 329"/>
                  <a:gd name="T64" fmla="*/ 344 w 357"/>
                  <a:gd name="T65" fmla="*/ 57 h 329"/>
                  <a:gd name="T66" fmla="*/ 341 w 357"/>
                  <a:gd name="T67" fmla="*/ 48 h 329"/>
                  <a:gd name="T68" fmla="*/ 344 w 357"/>
                  <a:gd name="T69" fmla="*/ 36 h 329"/>
                  <a:gd name="T70" fmla="*/ 342 w 357"/>
                  <a:gd name="T71" fmla="*/ 27 h 329"/>
                  <a:gd name="T72" fmla="*/ 324 w 357"/>
                  <a:gd name="T73" fmla="*/ 27 h 329"/>
                  <a:gd name="T74" fmla="*/ 315 w 357"/>
                  <a:gd name="T75" fmla="*/ 23 h 329"/>
                  <a:gd name="T76" fmla="*/ 304 w 357"/>
                  <a:gd name="T77" fmla="*/ 22 h 329"/>
                  <a:gd name="T78" fmla="*/ 301 w 357"/>
                  <a:gd name="T79" fmla="*/ 12 h 329"/>
                  <a:gd name="T80" fmla="*/ 290 w 357"/>
                  <a:gd name="T81" fmla="*/ 9 h 329"/>
                  <a:gd name="T82" fmla="*/ 279 w 357"/>
                  <a:gd name="T83" fmla="*/ 6 h 329"/>
                  <a:gd name="T84" fmla="*/ 268 w 357"/>
                  <a:gd name="T85" fmla="*/ 6 h 329"/>
                  <a:gd name="T86" fmla="*/ 258 w 357"/>
                  <a:gd name="T87" fmla="*/ 9 h 329"/>
                  <a:gd name="T88" fmla="*/ 246 w 357"/>
                  <a:gd name="T89" fmla="*/ 15 h 329"/>
                  <a:gd name="T90" fmla="*/ 235 w 357"/>
                  <a:gd name="T91" fmla="*/ 41 h 329"/>
                  <a:gd name="T92" fmla="*/ 239 w 357"/>
                  <a:gd name="T93" fmla="*/ 51 h 329"/>
                  <a:gd name="T94" fmla="*/ 201 w 357"/>
                  <a:gd name="T95" fmla="*/ 62 h 329"/>
                  <a:gd name="T96" fmla="*/ 194 w 357"/>
                  <a:gd name="T97" fmla="*/ 57 h 329"/>
                  <a:gd name="T98" fmla="*/ 167 w 357"/>
                  <a:gd name="T99" fmla="*/ 48 h 329"/>
                  <a:gd name="T100" fmla="*/ 119 w 357"/>
                  <a:gd name="T101" fmla="*/ 17 h 329"/>
                  <a:gd name="T102" fmla="*/ 110 w 357"/>
                  <a:gd name="T103" fmla="*/ 11 h 329"/>
                  <a:gd name="T104" fmla="*/ 99 w 357"/>
                  <a:gd name="T105" fmla="*/ 9 h 329"/>
                  <a:gd name="T106" fmla="*/ 88 w 357"/>
                  <a:gd name="T107" fmla="*/ 7 h 329"/>
                  <a:gd name="T108" fmla="*/ 65 w 357"/>
                  <a:gd name="T109" fmla="*/ 5 h 329"/>
                  <a:gd name="T110" fmla="*/ 54 w 357"/>
                  <a:gd name="T111" fmla="*/ 0 h 329"/>
                  <a:gd name="T112" fmla="*/ 323 w 357"/>
                  <a:gd name="T113" fmla="*/ 32 h 32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57"/>
                  <a:gd name="T172" fmla="*/ 0 h 329"/>
                  <a:gd name="T173" fmla="*/ 357 w 357"/>
                  <a:gd name="T174" fmla="*/ 329 h 32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57" h="329">
                    <a:moveTo>
                      <a:pt x="53" y="8"/>
                    </a:moveTo>
                    <a:cubicBezTo>
                      <a:pt x="52" y="9"/>
                      <a:pt x="52" y="9"/>
                      <a:pt x="52" y="9"/>
                    </a:cubicBezTo>
                    <a:cubicBezTo>
                      <a:pt x="52" y="12"/>
                      <a:pt x="52" y="12"/>
                      <a:pt x="52" y="12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7" y="27"/>
                      <a:pt x="37" y="27"/>
                      <a:pt x="37" y="27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1" y="32"/>
                      <a:pt x="31" y="32"/>
                      <a:pt x="31" y="32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4" y="37"/>
                      <a:pt x="24" y="37"/>
                      <a:pt x="24" y="37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4" y="54"/>
                      <a:pt x="24" y="54"/>
                      <a:pt x="24" y="54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0" y="60"/>
                      <a:pt x="20" y="60"/>
                      <a:pt x="20" y="60"/>
                    </a:cubicBezTo>
                    <a:cubicBezTo>
                      <a:pt x="18" y="63"/>
                      <a:pt x="18" y="63"/>
                      <a:pt x="18" y="63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5" y="66"/>
                      <a:pt x="15" y="66"/>
                      <a:pt x="15" y="66"/>
                    </a:cubicBezTo>
                    <a:cubicBezTo>
                      <a:pt x="15" y="66"/>
                      <a:pt x="15" y="66"/>
                      <a:pt x="15" y="66"/>
                    </a:cubicBezTo>
                    <a:cubicBezTo>
                      <a:pt x="12" y="67"/>
                      <a:pt x="12" y="67"/>
                      <a:pt x="12" y="67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5" y="70"/>
                      <a:pt x="5" y="70"/>
                      <a:pt x="5" y="70"/>
                    </a:cubicBezTo>
                    <a:cubicBezTo>
                      <a:pt x="4" y="70"/>
                      <a:pt x="4" y="70"/>
                      <a:pt x="4" y="70"/>
                    </a:cubicBezTo>
                    <a:cubicBezTo>
                      <a:pt x="4" y="73"/>
                      <a:pt x="4" y="73"/>
                      <a:pt x="4" y="73"/>
                    </a:cubicBezTo>
                    <a:cubicBezTo>
                      <a:pt x="4" y="74"/>
                      <a:pt x="4" y="74"/>
                      <a:pt x="4" y="74"/>
                    </a:cubicBezTo>
                    <a:cubicBezTo>
                      <a:pt x="5" y="75"/>
                      <a:pt x="5" y="75"/>
                      <a:pt x="5" y="75"/>
                    </a:cubicBezTo>
                    <a:cubicBezTo>
                      <a:pt x="7" y="77"/>
                      <a:pt x="7" y="77"/>
                      <a:pt x="7" y="77"/>
                    </a:cubicBezTo>
                    <a:cubicBezTo>
                      <a:pt x="8" y="80"/>
                      <a:pt x="8" y="80"/>
                      <a:pt x="8" y="80"/>
                    </a:cubicBezTo>
                    <a:cubicBezTo>
                      <a:pt x="10" y="83"/>
                      <a:pt x="10" y="83"/>
                      <a:pt x="10" y="83"/>
                    </a:cubicBezTo>
                    <a:cubicBezTo>
                      <a:pt x="11" y="86"/>
                      <a:pt x="11" y="86"/>
                      <a:pt x="11" y="86"/>
                    </a:cubicBezTo>
                    <a:cubicBezTo>
                      <a:pt x="13" y="92"/>
                      <a:pt x="14" y="101"/>
                      <a:pt x="13" y="106"/>
                    </a:cubicBezTo>
                    <a:cubicBezTo>
                      <a:pt x="12" y="107"/>
                      <a:pt x="12" y="107"/>
                      <a:pt x="12" y="107"/>
                    </a:cubicBezTo>
                    <a:cubicBezTo>
                      <a:pt x="12" y="108"/>
                      <a:pt x="12" y="108"/>
                      <a:pt x="12" y="108"/>
                    </a:cubicBezTo>
                    <a:cubicBezTo>
                      <a:pt x="12" y="109"/>
                      <a:pt x="12" y="109"/>
                      <a:pt x="12" y="109"/>
                    </a:cubicBezTo>
                    <a:cubicBezTo>
                      <a:pt x="11" y="112"/>
                      <a:pt x="11" y="112"/>
                      <a:pt x="11" y="112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11" y="118"/>
                      <a:pt x="11" y="118"/>
                      <a:pt x="11" y="118"/>
                    </a:cubicBezTo>
                    <a:cubicBezTo>
                      <a:pt x="11" y="119"/>
                      <a:pt x="11" y="119"/>
                      <a:pt x="11" y="119"/>
                    </a:cubicBezTo>
                    <a:cubicBezTo>
                      <a:pt x="12" y="122"/>
                      <a:pt x="12" y="122"/>
                      <a:pt x="12" y="122"/>
                    </a:cubicBezTo>
                    <a:cubicBezTo>
                      <a:pt x="13" y="125"/>
                      <a:pt x="13" y="125"/>
                      <a:pt x="13" y="125"/>
                    </a:cubicBezTo>
                    <a:cubicBezTo>
                      <a:pt x="13" y="127"/>
                      <a:pt x="13" y="127"/>
                      <a:pt x="13" y="127"/>
                    </a:cubicBezTo>
                    <a:cubicBezTo>
                      <a:pt x="13" y="130"/>
                      <a:pt x="13" y="130"/>
                      <a:pt x="13" y="130"/>
                    </a:cubicBezTo>
                    <a:cubicBezTo>
                      <a:pt x="12" y="130"/>
                      <a:pt x="12" y="130"/>
                      <a:pt x="12" y="130"/>
                    </a:cubicBezTo>
                    <a:cubicBezTo>
                      <a:pt x="12" y="132"/>
                      <a:pt x="12" y="132"/>
                      <a:pt x="12" y="132"/>
                    </a:cubicBezTo>
                    <a:cubicBezTo>
                      <a:pt x="12" y="132"/>
                      <a:pt x="12" y="132"/>
                      <a:pt x="12" y="132"/>
                    </a:cubicBezTo>
                    <a:cubicBezTo>
                      <a:pt x="11" y="133"/>
                      <a:pt x="11" y="133"/>
                      <a:pt x="11" y="133"/>
                    </a:cubicBezTo>
                    <a:cubicBezTo>
                      <a:pt x="10" y="136"/>
                      <a:pt x="10" y="136"/>
                      <a:pt x="10" y="136"/>
                    </a:cubicBezTo>
                    <a:cubicBezTo>
                      <a:pt x="8" y="139"/>
                      <a:pt x="8" y="139"/>
                      <a:pt x="8" y="139"/>
                    </a:cubicBezTo>
                    <a:cubicBezTo>
                      <a:pt x="8" y="140"/>
                      <a:pt x="8" y="140"/>
                      <a:pt x="8" y="140"/>
                    </a:cubicBezTo>
                    <a:cubicBezTo>
                      <a:pt x="9" y="143"/>
                      <a:pt x="9" y="143"/>
                      <a:pt x="9" y="143"/>
                    </a:cubicBezTo>
                    <a:cubicBezTo>
                      <a:pt x="10" y="146"/>
                      <a:pt x="10" y="146"/>
                      <a:pt x="10" y="146"/>
                    </a:cubicBezTo>
                    <a:cubicBezTo>
                      <a:pt x="10" y="149"/>
                      <a:pt x="10" y="149"/>
                      <a:pt x="10" y="149"/>
                    </a:cubicBezTo>
                    <a:cubicBezTo>
                      <a:pt x="10" y="149"/>
                      <a:pt x="10" y="149"/>
                      <a:pt x="10" y="149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1" y="155"/>
                      <a:pt x="11" y="155"/>
                      <a:pt x="11" y="155"/>
                    </a:cubicBezTo>
                    <a:cubicBezTo>
                      <a:pt x="11" y="156"/>
                      <a:pt x="11" y="156"/>
                      <a:pt x="11" y="156"/>
                    </a:cubicBezTo>
                    <a:cubicBezTo>
                      <a:pt x="10" y="159"/>
                      <a:pt x="10" y="159"/>
                      <a:pt x="10" y="159"/>
                    </a:cubicBezTo>
                    <a:cubicBezTo>
                      <a:pt x="7" y="160"/>
                      <a:pt x="7" y="160"/>
                      <a:pt x="7" y="160"/>
                    </a:cubicBezTo>
                    <a:cubicBezTo>
                      <a:pt x="3" y="162"/>
                      <a:pt x="3" y="162"/>
                      <a:pt x="3" y="162"/>
                    </a:cubicBezTo>
                    <a:cubicBezTo>
                      <a:pt x="1" y="165"/>
                      <a:pt x="1" y="165"/>
                      <a:pt x="1" y="165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2" y="171"/>
                      <a:pt x="2" y="171"/>
                      <a:pt x="2" y="171"/>
                    </a:cubicBezTo>
                    <a:cubicBezTo>
                      <a:pt x="3" y="172"/>
                      <a:pt x="3" y="172"/>
                      <a:pt x="3" y="172"/>
                    </a:cubicBezTo>
                    <a:cubicBezTo>
                      <a:pt x="5" y="175"/>
                      <a:pt x="5" y="175"/>
                      <a:pt x="5" y="175"/>
                    </a:cubicBezTo>
                    <a:cubicBezTo>
                      <a:pt x="7" y="178"/>
                      <a:pt x="7" y="178"/>
                      <a:pt x="7" y="178"/>
                    </a:cubicBezTo>
                    <a:cubicBezTo>
                      <a:pt x="9" y="181"/>
                      <a:pt x="9" y="181"/>
                      <a:pt x="9" y="181"/>
                    </a:cubicBezTo>
                    <a:cubicBezTo>
                      <a:pt x="10" y="183"/>
                      <a:pt x="10" y="183"/>
                      <a:pt x="10" y="183"/>
                    </a:cubicBezTo>
                    <a:cubicBezTo>
                      <a:pt x="12" y="186"/>
                      <a:pt x="12" y="186"/>
                      <a:pt x="12" y="186"/>
                    </a:cubicBezTo>
                    <a:cubicBezTo>
                      <a:pt x="12" y="187"/>
                      <a:pt x="12" y="187"/>
                      <a:pt x="12" y="187"/>
                    </a:cubicBezTo>
                    <a:cubicBezTo>
                      <a:pt x="13" y="189"/>
                      <a:pt x="13" y="189"/>
                      <a:pt x="13" y="189"/>
                    </a:cubicBezTo>
                    <a:cubicBezTo>
                      <a:pt x="13" y="192"/>
                      <a:pt x="13" y="192"/>
                      <a:pt x="13" y="192"/>
                    </a:cubicBezTo>
                    <a:cubicBezTo>
                      <a:pt x="13" y="195"/>
                      <a:pt x="13" y="195"/>
                      <a:pt x="13" y="195"/>
                    </a:cubicBezTo>
                    <a:cubicBezTo>
                      <a:pt x="13" y="199"/>
                      <a:pt x="13" y="199"/>
                      <a:pt x="13" y="199"/>
                    </a:cubicBezTo>
                    <a:cubicBezTo>
                      <a:pt x="15" y="201"/>
                      <a:pt x="15" y="201"/>
                      <a:pt x="15" y="201"/>
                    </a:cubicBezTo>
                    <a:cubicBezTo>
                      <a:pt x="15" y="201"/>
                      <a:pt x="15" y="201"/>
                      <a:pt x="15" y="201"/>
                    </a:cubicBezTo>
                    <a:cubicBezTo>
                      <a:pt x="16" y="201"/>
                      <a:pt x="16" y="201"/>
                      <a:pt x="16" y="201"/>
                    </a:cubicBezTo>
                    <a:cubicBezTo>
                      <a:pt x="21" y="213"/>
                      <a:pt x="22" y="206"/>
                      <a:pt x="29" y="207"/>
                    </a:cubicBezTo>
                    <a:cubicBezTo>
                      <a:pt x="32" y="209"/>
                      <a:pt x="37" y="210"/>
                      <a:pt x="40" y="211"/>
                    </a:cubicBezTo>
                    <a:cubicBezTo>
                      <a:pt x="43" y="212"/>
                      <a:pt x="43" y="212"/>
                      <a:pt x="43" y="212"/>
                    </a:cubicBezTo>
                    <a:cubicBezTo>
                      <a:pt x="44" y="212"/>
                      <a:pt x="44" y="212"/>
                      <a:pt x="44" y="212"/>
                    </a:cubicBezTo>
                    <a:cubicBezTo>
                      <a:pt x="47" y="215"/>
                      <a:pt x="47" y="215"/>
                      <a:pt x="47" y="215"/>
                    </a:cubicBezTo>
                    <a:cubicBezTo>
                      <a:pt x="49" y="218"/>
                      <a:pt x="49" y="218"/>
                      <a:pt x="49" y="218"/>
                    </a:cubicBezTo>
                    <a:cubicBezTo>
                      <a:pt x="50" y="221"/>
                      <a:pt x="50" y="221"/>
                      <a:pt x="50" y="221"/>
                    </a:cubicBezTo>
                    <a:cubicBezTo>
                      <a:pt x="51" y="224"/>
                      <a:pt x="51" y="224"/>
                      <a:pt x="51" y="224"/>
                    </a:cubicBezTo>
                    <a:cubicBezTo>
                      <a:pt x="53" y="227"/>
                      <a:pt x="53" y="227"/>
                      <a:pt x="53" y="227"/>
                    </a:cubicBezTo>
                    <a:cubicBezTo>
                      <a:pt x="54" y="230"/>
                      <a:pt x="54" y="230"/>
                      <a:pt x="54" y="230"/>
                    </a:cubicBezTo>
                    <a:cubicBezTo>
                      <a:pt x="56" y="232"/>
                      <a:pt x="56" y="232"/>
                      <a:pt x="56" y="232"/>
                    </a:cubicBezTo>
                    <a:cubicBezTo>
                      <a:pt x="65" y="234"/>
                      <a:pt x="74" y="237"/>
                      <a:pt x="83" y="239"/>
                    </a:cubicBezTo>
                    <a:cubicBezTo>
                      <a:pt x="97" y="241"/>
                      <a:pt x="97" y="249"/>
                      <a:pt x="107" y="255"/>
                    </a:cubicBezTo>
                    <a:cubicBezTo>
                      <a:pt x="113" y="252"/>
                      <a:pt x="119" y="248"/>
                      <a:pt x="124" y="246"/>
                    </a:cubicBezTo>
                    <a:cubicBezTo>
                      <a:pt x="132" y="242"/>
                      <a:pt x="140" y="238"/>
                      <a:pt x="147" y="235"/>
                    </a:cubicBezTo>
                    <a:cubicBezTo>
                      <a:pt x="210" y="265"/>
                      <a:pt x="272" y="297"/>
                      <a:pt x="334" y="329"/>
                    </a:cubicBezTo>
                    <a:cubicBezTo>
                      <a:pt x="334" y="328"/>
                      <a:pt x="334" y="328"/>
                      <a:pt x="334" y="328"/>
                    </a:cubicBezTo>
                    <a:cubicBezTo>
                      <a:pt x="334" y="324"/>
                      <a:pt x="334" y="324"/>
                      <a:pt x="334" y="324"/>
                    </a:cubicBezTo>
                    <a:cubicBezTo>
                      <a:pt x="334" y="317"/>
                      <a:pt x="334" y="317"/>
                      <a:pt x="334" y="317"/>
                    </a:cubicBezTo>
                    <a:cubicBezTo>
                      <a:pt x="337" y="317"/>
                      <a:pt x="337" y="317"/>
                      <a:pt x="337" y="317"/>
                    </a:cubicBezTo>
                    <a:cubicBezTo>
                      <a:pt x="345" y="317"/>
                      <a:pt x="345" y="317"/>
                      <a:pt x="345" y="317"/>
                    </a:cubicBezTo>
                    <a:cubicBezTo>
                      <a:pt x="357" y="317"/>
                      <a:pt x="357" y="317"/>
                      <a:pt x="357" y="317"/>
                    </a:cubicBezTo>
                    <a:cubicBezTo>
                      <a:pt x="357" y="317"/>
                      <a:pt x="357" y="317"/>
                      <a:pt x="357" y="317"/>
                    </a:cubicBezTo>
                    <a:cubicBezTo>
                      <a:pt x="356" y="300"/>
                      <a:pt x="355" y="284"/>
                      <a:pt x="355" y="268"/>
                    </a:cubicBezTo>
                    <a:cubicBezTo>
                      <a:pt x="354" y="257"/>
                      <a:pt x="354" y="246"/>
                      <a:pt x="353" y="235"/>
                    </a:cubicBezTo>
                    <a:cubicBezTo>
                      <a:pt x="352" y="198"/>
                      <a:pt x="350" y="162"/>
                      <a:pt x="348" y="126"/>
                    </a:cubicBezTo>
                    <a:cubicBezTo>
                      <a:pt x="348" y="116"/>
                      <a:pt x="346" y="106"/>
                      <a:pt x="346" y="97"/>
                    </a:cubicBezTo>
                    <a:cubicBezTo>
                      <a:pt x="346" y="94"/>
                      <a:pt x="346" y="94"/>
                      <a:pt x="346" y="94"/>
                    </a:cubicBezTo>
                    <a:cubicBezTo>
                      <a:pt x="345" y="91"/>
                      <a:pt x="345" y="91"/>
                      <a:pt x="345" y="91"/>
                    </a:cubicBezTo>
                    <a:cubicBezTo>
                      <a:pt x="344" y="88"/>
                      <a:pt x="344" y="88"/>
                      <a:pt x="344" y="88"/>
                    </a:cubicBezTo>
                    <a:cubicBezTo>
                      <a:pt x="343" y="85"/>
                      <a:pt x="343" y="85"/>
                      <a:pt x="343" y="85"/>
                    </a:cubicBezTo>
                    <a:cubicBezTo>
                      <a:pt x="343" y="84"/>
                      <a:pt x="343" y="84"/>
                      <a:pt x="343" y="84"/>
                    </a:cubicBezTo>
                    <a:cubicBezTo>
                      <a:pt x="343" y="83"/>
                      <a:pt x="343" y="83"/>
                      <a:pt x="343" y="83"/>
                    </a:cubicBezTo>
                    <a:cubicBezTo>
                      <a:pt x="342" y="81"/>
                      <a:pt x="342" y="81"/>
                      <a:pt x="342" y="81"/>
                    </a:cubicBezTo>
                    <a:cubicBezTo>
                      <a:pt x="341" y="79"/>
                      <a:pt x="341" y="79"/>
                      <a:pt x="341" y="79"/>
                    </a:cubicBezTo>
                    <a:cubicBezTo>
                      <a:pt x="341" y="77"/>
                      <a:pt x="341" y="77"/>
                      <a:pt x="341" y="77"/>
                    </a:cubicBezTo>
                    <a:cubicBezTo>
                      <a:pt x="340" y="75"/>
                      <a:pt x="340" y="75"/>
                      <a:pt x="340" y="75"/>
                    </a:cubicBezTo>
                    <a:cubicBezTo>
                      <a:pt x="340" y="74"/>
                      <a:pt x="340" y="74"/>
                      <a:pt x="340" y="74"/>
                    </a:cubicBezTo>
                    <a:cubicBezTo>
                      <a:pt x="338" y="71"/>
                      <a:pt x="338" y="71"/>
                      <a:pt x="338" y="71"/>
                    </a:cubicBezTo>
                    <a:cubicBezTo>
                      <a:pt x="339" y="68"/>
                      <a:pt x="339" y="68"/>
                      <a:pt x="339" y="68"/>
                    </a:cubicBezTo>
                    <a:cubicBezTo>
                      <a:pt x="340" y="65"/>
                      <a:pt x="340" y="65"/>
                      <a:pt x="340" y="65"/>
                    </a:cubicBezTo>
                    <a:cubicBezTo>
                      <a:pt x="342" y="62"/>
                      <a:pt x="342" y="62"/>
                      <a:pt x="342" y="62"/>
                    </a:cubicBezTo>
                    <a:cubicBezTo>
                      <a:pt x="343" y="60"/>
                      <a:pt x="343" y="60"/>
                      <a:pt x="343" y="60"/>
                    </a:cubicBezTo>
                    <a:cubicBezTo>
                      <a:pt x="344" y="57"/>
                      <a:pt x="344" y="57"/>
                      <a:pt x="344" y="57"/>
                    </a:cubicBezTo>
                    <a:cubicBezTo>
                      <a:pt x="344" y="54"/>
                      <a:pt x="344" y="54"/>
                      <a:pt x="344" y="54"/>
                    </a:cubicBezTo>
                    <a:cubicBezTo>
                      <a:pt x="343" y="54"/>
                      <a:pt x="343" y="54"/>
                      <a:pt x="343" y="54"/>
                    </a:cubicBezTo>
                    <a:cubicBezTo>
                      <a:pt x="342" y="51"/>
                      <a:pt x="342" y="51"/>
                      <a:pt x="342" y="51"/>
                    </a:cubicBezTo>
                    <a:cubicBezTo>
                      <a:pt x="341" y="48"/>
                      <a:pt x="341" y="48"/>
                      <a:pt x="341" y="48"/>
                    </a:cubicBezTo>
                    <a:cubicBezTo>
                      <a:pt x="340" y="45"/>
                      <a:pt x="340" y="45"/>
                      <a:pt x="340" y="45"/>
                    </a:cubicBezTo>
                    <a:cubicBezTo>
                      <a:pt x="340" y="42"/>
                      <a:pt x="340" y="42"/>
                      <a:pt x="340" y="42"/>
                    </a:cubicBezTo>
                    <a:cubicBezTo>
                      <a:pt x="343" y="39"/>
                      <a:pt x="343" y="39"/>
                      <a:pt x="343" y="39"/>
                    </a:cubicBezTo>
                    <a:cubicBezTo>
                      <a:pt x="344" y="36"/>
                      <a:pt x="344" y="36"/>
                      <a:pt x="344" y="36"/>
                    </a:cubicBezTo>
                    <a:cubicBezTo>
                      <a:pt x="346" y="35"/>
                      <a:pt x="346" y="35"/>
                      <a:pt x="346" y="35"/>
                    </a:cubicBezTo>
                    <a:cubicBezTo>
                      <a:pt x="344" y="32"/>
                      <a:pt x="344" y="32"/>
                      <a:pt x="344" y="32"/>
                    </a:cubicBezTo>
                    <a:cubicBezTo>
                      <a:pt x="343" y="29"/>
                      <a:pt x="343" y="29"/>
                      <a:pt x="343" y="29"/>
                    </a:cubicBezTo>
                    <a:cubicBezTo>
                      <a:pt x="342" y="27"/>
                      <a:pt x="342" y="27"/>
                      <a:pt x="342" y="27"/>
                    </a:cubicBezTo>
                    <a:cubicBezTo>
                      <a:pt x="339" y="27"/>
                      <a:pt x="339" y="27"/>
                      <a:pt x="339" y="27"/>
                    </a:cubicBezTo>
                    <a:cubicBezTo>
                      <a:pt x="336" y="26"/>
                      <a:pt x="336" y="26"/>
                      <a:pt x="336" y="26"/>
                    </a:cubicBezTo>
                    <a:cubicBezTo>
                      <a:pt x="333" y="27"/>
                      <a:pt x="333" y="27"/>
                      <a:pt x="333" y="27"/>
                    </a:cubicBezTo>
                    <a:cubicBezTo>
                      <a:pt x="324" y="27"/>
                      <a:pt x="324" y="27"/>
                      <a:pt x="324" y="27"/>
                    </a:cubicBezTo>
                    <a:cubicBezTo>
                      <a:pt x="321" y="26"/>
                      <a:pt x="321" y="26"/>
                      <a:pt x="321" y="26"/>
                    </a:cubicBezTo>
                    <a:cubicBezTo>
                      <a:pt x="320" y="26"/>
                      <a:pt x="320" y="26"/>
                      <a:pt x="320" y="26"/>
                    </a:cubicBezTo>
                    <a:cubicBezTo>
                      <a:pt x="317" y="24"/>
                      <a:pt x="317" y="24"/>
                      <a:pt x="317" y="24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1" y="23"/>
                      <a:pt x="311" y="23"/>
                      <a:pt x="311" y="23"/>
                    </a:cubicBezTo>
                    <a:cubicBezTo>
                      <a:pt x="309" y="23"/>
                      <a:pt x="309" y="23"/>
                      <a:pt x="309" y="23"/>
                    </a:cubicBezTo>
                    <a:cubicBezTo>
                      <a:pt x="306" y="22"/>
                      <a:pt x="306" y="22"/>
                      <a:pt x="306" y="22"/>
                    </a:cubicBezTo>
                    <a:cubicBezTo>
                      <a:pt x="304" y="22"/>
                      <a:pt x="304" y="22"/>
                      <a:pt x="304" y="22"/>
                    </a:cubicBezTo>
                    <a:cubicBezTo>
                      <a:pt x="301" y="20"/>
                      <a:pt x="301" y="20"/>
                      <a:pt x="301" y="20"/>
                    </a:cubicBezTo>
                    <a:cubicBezTo>
                      <a:pt x="300" y="18"/>
                      <a:pt x="300" y="18"/>
                      <a:pt x="300" y="18"/>
                    </a:cubicBezTo>
                    <a:cubicBezTo>
                      <a:pt x="301" y="15"/>
                      <a:pt x="301" y="15"/>
                      <a:pt x="301" y="15"/>
                    </a:cubicBezTo>
                    <a:cubicBezTo>
                      <a:pt x="301" y="12"/>
                      <a:pt x="301" y="12"/>
                      <a:pt x="301" y="12"/>
                    </a:cubicBezTo>
                    <a:cubicBezTo>
                      <a:pt x="298" y="11"/>
                      <a:pt x="298" y="11"/>
                      <a:pt x="298" y="11"/>
                    </a:cubicBezTo>
                    <a:cubicBezTo>
                      <a:pt x="295" y="11"/>
                      <a:pt x="295" y="11"/>
                      <a:pt x="295" y="11"/>
                    </a:cubicBezTo>
                    <a:cubicBezTo>
                      <a:pt x="292" y="10"/>
                      <a:pt x="292" y="10"/>
                      <a:pt x="292" y="10"/>
                    </a:cubicBezTo>
                    <a:cubicBezTo>
                      <a:pt x="290" y="9"/>
                      <a:pt x="290" y="9"/>
                      <a:pt x="290" y="9"/>
                    </a:cubicBezTo>
                    <a:cubicBezTo>
                      <a:pt x="288" y="9"/>
                      <a:pt x="288" y="9"/>
                      <a:pt x="288" y="9"/>
                    </a:cubicBezTo>
                    <a:cubicBezTo>
                      <a:pt x="285" y="7"/>
                      <a:pt x="285" y="7"/>
                      <a:pt x="285" y="7"/>
                    </a:cubicBezTo>
                    <a:cubicBezTo>
                      <a:pt x="282" y="7"/>
                      <a:pt x="282" y="7"/>
                      <a:pt x="282" y="7"/>
                    </a:cubicBezTo>
                    <a:cubicBezTo>
                      <a:pt x="279" y="6"/>
                      <a:pt x="279" y="6"/>
                      <a:pt x="279" y="6"/>
                    </a:cubicBezTo>
                    <a:cubicBezTo>
                      <a:pt x="277" y="6"/>
                      <a:pt x="277" y="6"/>
                      <a:pt x="277" y="6"/>
                    </a:cubicBezTo>
                    <a:cubicBezTo>
                      <a:pt x="274" y="6"/>
                      <a:pt x="274" y="6"/>
                      <a:pt x="274" y="6"/>
                    </a:cubicBezTo>
                    <a:cubicBezTo>
                      <a:pt x="271" y="6"/>
                      <a:pt x="271" y="6"/>
                      <a:pt x="271" y="6"/>
                    </a:cubicBezTo>
                    <a:cubicBezTo>
                      <a:pt x="268" y="6"/>
                      <a:pt x="268" y="6"/>
                      <a:pt x="268" y="6"/>
                    </a:cubicBezTo>
                    <a:cubicBezTo>
                      <a:pt x="265" y="9"/>
                      <a:pt x="265" y="9"/>
                      <a:pt x="265" y="9"/>
                    </a:cubicBezTo>
                    <a:cubicBezTo>
                      <a:pt x="264" y="9"/>
                      <a:pt x="264" y="9"/>
                      <a:pt x="264" y="9"/>
                    </a:cubicBezTo>
                    <a:cubicBezTo>
                      <a:pt x="260" y="10"/>
                      <a:pt x="260" y="10"/>
                      <a:pt x="260" y="10"/>
                    </a:cubicBezTo>
                    <a:cubicBezTo>
                      <a:pt x="258" y="9"/>
                      <a:pt x="258" y="9"/>
                      <a:pt x="258" y="9"/>
                    </a:cubicBezTo>
                    <a:cubicBezTo>
                      <a:pt x="255" y="11"/>
                      <a:pt x="255" y="11"/>
                      <a:pt x="255" y="11"/>
                    </a:cubicBezTo>
                    <a:cubicBezTo>
                      <a:pt x="252" y="13"/>
                      <a:pt x="252" y="13"/>
                      <a:pt x="252" y="13"/>
                    </a:cubicBezTo>
                    <a:cubicBezTo>
                      <a:pt x="249" y="14"/>
                      <a:pt x="249" y="14"/>
                      <a:pt x="249" y="14"/>
                    </a:cubicBezTo>
                    <a:cubicBezTo>
                      <a:pt x="246" y="15"/>
                      <a:pt x="246" y="15"/>
                      <a:pt x="246" y="15"/>
                    </a:cubicBezTo>
                    <a:cubicBezTo>
                      <a:pt x="243" y="17"/>
                      <a:pt x="243" y="17"/>
                      <a:pt x="243" y="17"/>
                    </a:cubicBezTo>
                    <a:cubicBezTo>
                      <a:pt x="237" y="22"/>
                      <a:pt x="232" y="27"/>
                      <a:pt x="233" y="36"/>
                    </a:cubicBezTo>
                    <a:cubicBezTo>
                      <a:pt x="234" y="39"/>
                      <a:pt x="234" y="39"/>
                      <a:pt x="234" y="39"/>
                    </a:cubicBezTo>
                    <a:cubicBezTo>
                      <a:pt x="235" y="41"/>
                      <a:pt x="235" y="41"/>
                      <a:pt x="235" y="41"/>
                    </a:cubicBezTo>
                    <a:cubicBezTo>
                      <a:pt x="237" y="44"/>
                      <a:pt x="237" y="44"/>
                      <a:pt x="237" y="44"/>
                    </a:cubicBezTo>
                    <a:cubicBezTo>
                      <a:pt x="238" y="47"/>
                      <a:pt x="238" y="47"/>
                      <a:pt x="238" y="47"/>
                    </a:cubicBezTo>
                    <a:cubicBezTo>
                      <a:pt x="238" y="48"/>
                      <a:pt x="238" y="48"/>
                      <a:pt x="238" y="48"/>
                    </a:cubicBezTo>
                    <a:cubicBezTo>
                      <a:pt x="239" y="51"/>
                      <a:pt x="239" y="51"/>
                      <a:pt x="239" y="51"/>
                    </a:cubicBezTo>
                    <a:cubicBezTo>
                      <a:pt x="237" y="54"/>
                      <a:pt x="237" y="54"/>
                      <a:pt x="237" y="54"/>
                    </a:cubicBezTo>
                    <a:cubicBezTo>
                      <a:pt x="233" y="62"/>
                      <a:pt x="231" y="64"/>
                      <a:pt x="222" y="69"/>
                    </a:cubicBezTo>
                    <a:cubicBezTo>
                      <a:pt x="216" y="72"/>
                      <a:pt x="209" y="68"/>
                      <a:pt x="204" y="64"/>
                    </a:cubicBezTo>
                    <a:cubicBezTo>
                      <a:pt x="201" y="62"/>
                      <a:pt x="201" y="62"/>
                      <a:pt x="201" y="62"/>
                    </a:cubicBezTo>
                    <a:cubicBezTo>
                      <a:pt x="200" y="62"/>
                      <a:pt x="200" y="62"/>
                      <a:pt x="200" y="62"/>
                    </a:cubicBezTo>
                    <a:cubicBezTo>
                      <a:pt x="199" y="61"/>
                      <a:pt x="199" y="61"/>
                      <a:pt x="199" y="61"/>
                    </a:cubicBezTo>
                    <a:cubicBezTo>
                      <a:pt x="197" y="58"/>
                      <a:pt x="197" y="58"/>
                      <a:pt x="197" y="58"/>
                    </a:cubicBezTo>
                    <a:cubicBezTo>
                      <a:pt x="194" y="57"/>
                      <a:pt x="194" y="57"/>
                      <a:pt x="194" y="57"/>
                    </a:cubicBezTo>
                    <a:cubicBezTo>
                      <a:pt x="191" y="56"/>
                      <a:pt x="191" y="56"/>
                      <a:pt x="191" y="56"/>
                    </a:cubicBezTo>
                    <a:cubicBezTo>
                      <a:pt x="188" y="54"/>
                      <a:pt x="188" y="54"/>
                      <a:pt x="188" y="54"/>
                    </a:cubicBezTo>
                    <a:cubicBezTo>
                      <a:pt x="185" y="54"/>
                      <a:pt x="185" y="54"/>
                      <a:pt x="185" y="54"/>
                    </a:cubicBezTo>
                    <a:cubicBezTo>
                      <a:pt x="179" y="51"/>
                      <a:pt x="174" y="49"/>
                      <a:pt x="167" y="48"/>
                    </a:cubicBezTo>
                    <a:cubicBezTo>
                      <a:pt x="162" y="46"/>
                      <a:pt x="155" y="49"/>
                      <a:pt x="148" y="46"/>
                    </a:cubicBezTo>
                    <a:cubicBezTo>
                      <a:pt x="140" y="42"/>
                      <a:pt x="138" y="39"/>
                      <a:pt x="136" y="31"/>
                    </a:cubicBezTo>
                    <a:cubicBezTo>
                      <a:pt x="134" y="19"/>
                      <a:pt x="134" y="19"/>
                      <a:pt x="121" y="18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5" y="16"/>
                      <a:pt x="115" y="16"/>
                      <a:pt x="115" y="16"/>
                    </a:cubicBezTo>
                    <a:cubicBezTo>
                      <a:pt x="113" y="13"/>
                      <a:pt x="113" y="13"/>
                      <a:pt x="113" y="13"/>
                    </a:cubicBezTo>
                    <a:cubicBezTo>
                      <a:pt x="110" y="11"/>
                      <a:pt x="110" y="11"/>
                      <a:pt x="110" y="11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105" y="10"/>
                      <a:pt x="105" y="10"/>
                      <a:pt x="105" y="10"/>
                    </a:cubicBezTo>
                    <a:cubicBezTo>
                      <a:pt x="102" y="9"/>
                      <a:pt x="102" y="9"/>
                      <a:pt x="102" y="9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7" y="9"/>
                      <a:pt x="97" y="9"/>
                      <a:pt x="97" y="9"/>
                    </a:cubicBezTo>
                    <a:cubicBezTo>
                      <a:pt x="94" y="7"/>
                      <a:pt x="94" y="7"/>
                      <a:pt x="94" y="7"/>
                    </a:cubicBezTo>
                    <a:cubicBezTo>
                      <a:pt x="91" y="7"/>
                      <a:pt x="91" y="7"/>
                      <a:pt x="91" y="7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85" y="8"/>
                      <a:pt x="85" y="8"/>
                      <a:pt x="85" y="8"/>
                    </a:cubicBezTo>
                    <a:cubicBezTo>
                      <a:pt x="81" y="10"/>
                      <a:pt x="73" y="9"/>
                      <a:pt x="68" y="7"/>
                    </a:cubicBezTo>
                    <a:cubicBezTo>
                      <a:pt x="66" y="5"/>
                      <a:pt x="66" y="5"/>
                      <a:pt x="66" y="5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6" y="1"/>
                      <a:pt x="56" y="1"/>
                      <a:pt x="56" y="1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1"/>
                      <a:pt x="53" y="2"/>
                      <a:pt x="53" y="5"/>
                    </a:cubicBezTo>
                    <a:lnTo>
                      <a:pt x="53" y="8"/>
                    </a:lnTo>
                    <a:close/>
                    <a:moveTo>
                      <a:pt x="322" y="28"/>
                    </a:moveTo>
                    <a:cubicBezTo>
                      <a:pt x="323" y="32"/>
                      <a:pt x="323" y="32"/>
                      <a:pt x="323" y="32"/>
                    </a:cubicBezTo>
                    <a:cubicBezTo>
                      <a:pt x="319" y="32"/>
                      <a:pt x="319" y="32"/>
                      <a:pt x="319" y="32"/>
                    </a:cubicBezTo>
                    <a:cubicBezTo>
                      <a:pt x="316" y="28"/>
                      <a:pt x="316" y="28"/>
                      <a:pt x="316" y="28"/>
                    </a:cubicBezTo>
                    <a:lnTo>
                      <a:pt x="322" y="2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rnd" cmpd="sng">
                <a:solidFill>
                  <a:srgbClr val="ACACA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90" dirty="0"/>
              </a:p>
            </p:txBody>
          </p:sp>
          <p:sp>
            <p:nvSpPr>
              <p:cNvPr id="30" name="Freeform 35"/>
              <p:cNvSpPr>
                <a:spLocks noChangeAspect="1"/>
              </p:cNvSpPr>
              <p:nvPr/>
            </p:nvSpPr>
            <p:spPr bwMode="gray">
              <a:xfrm>
                <a:off x="6234844" y="2366867"/>
                <a:ext cx="308370" cy="479924"/>
              </a:xfrm>
              <a:custGeom>
                <a:avLst/>
                <a:gdLst>
                  <a:gd name="T0" fmla="*/ 44 w 251"/>
                  <a:gd name="T1" fmla="*/ 48 h 391"/>
                  <a:gd name="T2" fmla="*/ 51 w 251"/>
                  <a:gd name="T3" fmla="*/ 63 h 391"/>
                  <a:gd name="T4" fmla="*/ 61 w 251"/>
                  <a:gd name="T5" fmla="*/ 75 h 391"/>
                  <a:gd name="T6" fmla="*/ 48 w 251"/>
                  <a:gd name="T7" fmla="*/ 159 h 391"/>
                  <a:gd name="T8" fmla="*/ 40 w 251"/>
                  <a:gd name="T9" fmla="*/ 168 h 391"/>
                  <a:gd name="T10" fmla="*/ 8 w 251"/>
                  <a:gd name="T11" fmla="*/ 212 h 391"/>
                  <a:gd name="T12" fmla="*/ 3 w 251"/>
                  <a:gd name="T13" fmla="*/ 218 h 391"/>
                  <a:gd name="T14" fmla="*/ 21 w 251"/>
                  <a:gd name="T15" fmla="*/ 253 h 391"/>
                  <a:gd name="T16" fmla="*/ 25 w 251"/>
                  <a:gd name="T17" fmla="*/ 259 h 391"/>
                  <a:gd name="T18" fmla="*/ 32 w 251"/>
                  <a:gd name="T19" fmla="*/ 264 h 391"/>
                  <a:gd name="T20" fmla="*/ 33 w 251"/>
                  <a:gd name="T21" fmla="*/ 276 h 391"/>
                  <a:gd name="T22" fmla="*/ 37 w 251"/>
                  <a:gd name="T23" fmla="*/ 279 h 391"/>
                  <a:gd name="T24" fmla="*/ 39 w 251"/>
                  <a:gd name="T25" fmla="*/ 290 h 391"/>
                  <a:gd name="T26" fmla="*/ 37 w 251"/>
                  <a:gd name="T27" fmla="*/ 302 h 391"/>
                  <a:gd name="T28" fmla="*/ 39 w 251"/>
                  <a:gd name="T29" fmla="*/ 313 h 391"/>
                  <a:gd name="T30" fmla="*/ 46 w 251"/>
                  <a:gd name="T31" fmla="*/ 324 h 391"/>
                  <a:gd name="T32" fmla="*/ 51 w 251"/>
                  <a:gd name="T33" fmla="*/ 329 h 391"/>
                  <a:gd name="T34" fmla="*/ 39 w 251"/>
                  <a:gd name="T35" fmla="*/ 329 h 391"/>
                  <a:gd name="T36" fmla="*/ 16 w 251"/>
                  <a:gd name="T37" fmla="*/ 329 h 391"/>
                  <a:gd name="T38" fmla="*/ 12 w 251"/>
                  <a:gd name="T39" fmla="*/ 338 h 391"/>
                  <a:gd name="T40" fmla="*/ 20 w 251"/>
                  <a:gd name="T41" fmla="*/ 348 h 391"/>
                  <a:gd name="T42" fmla="*/ 30 w 251"/>
                  <a:gd name="T43" fmla="*/ 357 h 391"/>
                  <a:gd name="T44" fmla="*/ 40 w 251"/>
                  <a:gd name="T45" fmla="*/ 365 h 391"/>
                  <a:gd name="T46" fmla="*/ 44 w 251"/>
                  <a:gd name="T47" fmla="*/ 374 h 391"/>
                  <a:gd name="T48" fmla="*/ 50 w 251"/>
                  <a:gd name="T49" fmla="*/ 384 h 391"/>
                  <a:gd name="T50" fmla="*/ 49 w 251"/>
                  <a:gd name="T51" fmla="*/ 390 h 391"/>
                  <a:gd name="T52" fmla="*/ 61 w 251"/>
                  <a:gd name="T53" fmla="*/ 388 h 391"/>
                  <a:gd name="T54" fmla="*/ 70 w 251"/>
                  <a:gd name="T55" fmla="*/ 383 h 391"/>
                  <a:gd name="T56" fmla="*/ 76 w 251"/>
                  <a:gd name="T57" fmla="*/ 386 h 391"/>
                  <a:gd name="T58" fmla="*/ 83 w 251"/>
                  <a:gd name="T59" fmla="*/ 386 h 391"/>
                  <a:gd name="T60" fmla="*/ 107 w 251"/>
                  <a:gd name="T61" fmla="*/ 378 h 391"/>
                  <a:gd name="T62" fmla="*/ 118 w 251"/>
                  <a:gd name="T63" fmla="*/ 377 h 391"/>
                  <a:gd name="T64" fmla="*/ 133 w 251"/>
                  <a:gd name="T65" fmla="*/ 359 h 391"/>
                  <a:gd name="T66" fmla="*/ 159 w 251"/>
                  <a:gd name="T67" fmla="*/ 350 h 391"/>
                  <a:gd name="T68" fmla="*/ 169 w 251"/>
                  <a:gd name="T69" fmla="*/ 346 h 391"/>
                  <a:gd name="T70" fmla="*/ 186 w 251"/>
                  <a:gd name="T71" fmla="*/ 331 h 391"/>
                  <a:gd name="T72" fmla="*/ 193 w 251"/>
                  <a:gd name="T73" fmla="*/ 325 h 391"/>
                  <a:gd name="T74" fmla="*/ 198 w 251"/>
                  <a:gd name="T75" fmla="*/ 315 h 391"/>
                  <a:gd name="T76" fmla="*/ 218 w 251"/>
                  <a:gd name="T77" fmla="*/ 304 h 391"/>
                  <a:gd name="T78" fmla="*/ 227 w 251"/>
                  <a:gd name="T79" fmla="*/ 305 h 391"/>
                  <a:gd name="T80" fmla="*/ 228 w 251"/>
                  <a:gd name="T81" fmla="*/ 294 h 391"/>
                  <a:gd name="T82" fmla="*/ 217 w 251"/>
                  <a:gd name="T83" fmla="*/ 275 h 391"/>
                  <a:gd name="T84" fmla="*/ 214 w 251"/>
                  <a:gd name="T85" fmla="*/ 263 h 391"/>
                  <a:gd name="T86" fmla="*/ 202 w 251"/>
                  <a:gd name="T87" fmla="*/ 262 h 391"/>
                  <a:gd name="T88" fmla="*/ 203 w 251"/>
                  <a:gd name="T89" fmla="*/ 254 h 391"/>
                  <a:gd name="T90" fmla="*/ 210 w 251"/>
                  <a:gd name="T91" fmla="*/ 243 h 391"/>
                  <a:gd name="T92" fmla="*/ 209 w 251"/>
                  <a:gd name="T93" fmla="*/ 232 h 391"/>
                  <a:gd name="T94" fmla="*/ 215 w 251"/>
                  <a:gd name="T95" fmla="*/ 224 h 391"/>
                  <a:gd name="T96" fmla="*/ 216 w 251"/>
                  <a:gd name="T97" fmla="*/ 214 h 391"/>
                  <a:gd name="T98" fmla="*/ 227 w 251"/>
                  <a:gd name="T99" fmla="*/ 190 h 391"/>
                  <a:gd name="T100" fmla="*/ 251 w 251"/>
                  <a:gd name="T101" fmla="*/ 187 h 39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51"/>
                  <a:gd name="T154" fmla="*/ 0 h 391"/>
                  <a:gd name="T155" fmla="*/ 251 w 251"/>
                  <a:gd name="T156" fmla="*/ 391 h 39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51" h="391">
                    <a:moveTo>
                      <a:pt x="38" y="11"/>
                    </a:moveTo>
                    <a:cubicBezTo>
                      <a:pt x="40" y="19"/>
                      <a:pt x="42" y="28"/>
                      <a:pt x="43" y="36"/>
                    </a:cubicBezTo>
                    <a:cubicBezTo>
                      <a:pt x="43" y="45"/>
                      <a:pt x="43" y="45"/>
                      <a:pt x="43" y="45"/>
                    </a:cubicBezTo>
                    <a:cubicBezTo>
                      <a:pt x="44" y="48"/>
                      <a:pt x="44" y="48"/>
                      <a:pt x="44" y="48"/>
                    </a:cubicBezTo>
                    <a:cubicBezTo>
                      <a:pt x="48" y="54"/>
                      <a:pt x="48" y="54"/>
                      <a:pt x="48" y="54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2" y="60"/>
                      <a:pt x="52" y="60"/>
                      <a:pt x="52" y="60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2" y="66"/>
                      <a:pt x="52" y="66"/>
                      <a:pt x="52" y="66"/>
                    </a:cubicBezTo>
                    <a:cubicBezTo>
                      <a:pt x="56" y="69"/>
                      <a:pt x="56" y="69"/>
                      <a:pt x="56" y="69"/>
                    </a:cubicBezTo>
                    <a:cubicBezTo>
                      <a:pt x="58" y="72"/>
                      <a:pt x="58" y="72"/>
                      <a:pt x="58" y="72"/>
                    </a:cubicBezTo>
                    <a:cubicBezTo>
                      <a:pt x="61" y="75"/>
                      <a:pt x="61" y="75"/>
                      <a:pt x="61" y="75"/>
                    </a:cubicBezTo>
                    <a:cubicBezTo>
                      <a:pt x="52" y="87"/>
                      <a:pt x="54" y="103"/>
                      <a:pt x="51" y="117"/>
                    </a:cubicBezTo>
                    <a:cubicBezTo>
                      <a:pt x="51" y="129"/>
                      <a:pt x="50" y="141"/>
                      <a:pt x="49" y="153"/>
                    </a:cubicBezTo>
                    <a:cubicBezTo>
                      <a:pt x="49" y="156"/>
                      <a:pt x="49" y="156"/>
                      <a:pt x="49" y="156"/>
                    </a:cubicBezTo>
                    <a:cubicBezTo>
                      <a:pt x="48" y="159"/>
                      <a:pt x="48" y="159"/>
                      <a:pt x="48" y="159"/>
                    </a:cubicBezTo>
                    <a:cubicBezTo>
                      <a:pt x="48" y="160"/>
                      <a:pt x="48" y="160"/>
                      <a:pt x="48" y="160"/>
                    </a:cubicBezTo>
                    <a:cubicBezTo>
                      <a:pt x="45" y="163"/>
                      <a:pt x="45" y="163"/>
                      <a:pt x="45" y="163"/>
                    </a:cubicBezTo>
                    <a:cubicBezTo>
                      <a:pt x="42" y="166"/>
                      <a:pt x="42" y="166"/>
                      <a:pt x="42" y="166"/>
                    </a:cubicBezTo>
                    <a:cubicBezTo>
                      <a:pt x="40" y="168"/>
                      <a:pt x="40" y="168"/>
                      <a:pt x="40" y="168"/>
                    </a:cubicBezTo>
                    <a:cubicBezTo>
                      <a:pt x="37" y="172"/>
                      <a:pt x="37" y="172"/>
                      <a:pt x="37" y="172"/>
                    </a:cubicBezTo>
                    <a:cubicBezTo>
                      <a:pt x="32" y="177"/>
                      <a:pt x="24" y="185"/>
                      <a:pt x="20" y="191"/>
                    </a:cubicBezTo>
                    <a:cubicBezTo>
                      <a:pt x="16" y="196"/>
                      <a:pt x="10" y="203"/>
                      <a:pt x="7" y="209"/>
                    </a:cubicBezTo>
                    <a:cubicBezTo>
                      <a:pt x="8" y="212"/>
                      <a:pt x="8" y="212"/>
                      <a:pt x="8" y="212"/>
                    </a:cubicBezTo>
                    <a:cubicBezTo>
                      <a:pt x="8" y="212"/>
                      <a:pt x="8" y="212"/>
                      <a:pt x="8" y="212"/>
                    </a:cubicBezTo>
                    <a:cubicBezTo>
                      <a:pt x="5" y="215"/>
                      <a:pt x="5" y="215"/>
                      <a:pt x="5" y="215"/>
                    </a:cubicBezTo>
                    <a:cubicBezTo>
                      <a:pt x="3" y="217"/>
                      <a:pt x="3" y="217"/>
                      <a:pt x="3" y="217"/>
                    </a:cubicBezTo>
                    <a:cubicBezTo>
                      <a:pt x="3" y="218"/>
                      <a:pt x="3" y="218"/>
                      <a:pt x="3" y="218"/>
                    </a:cubicBezTo>
                    <a:cubicBezTo>
                      <a:pt x="0" y="220"/>
                      <a:pt x="0" y="220"/>
                      <a:pt x="0" y="220"/>
                    </a:cubicBezTo>
                    <a:cubicBezTo>
                      <a:pt x="1" y="225"/>
                      <a:pt x="2" y="231"/>
                      <a:pt x="3" y="237"/>
                    </a:cubicBezTo>
                    <a:cubicBezTo>
                      <a:pt x="7" y="242"/>
                      <a:pt x="10" y="248"/>
                      <a:pt x="14" y="253"/>
                    </a:cubicBezTo>
                    <a:cubicBezTo>
                      <a:pt x="21" y="253"/>
                      <a:pt x="21" y="253"/>
                      <a:pt x="21" y="253"/>
                    </a:cubicBezTo>
                    <a:cubicBezTo>
                      <a:pt x="24" y="255"/>
                      <a:pt x="24" y="255"/>
                      <a:pt x="24" y="255"/>
                    </a:cubicBezTo>
                    <a:cubicBezTo>
                      <a:pt x="25" y="255"/>
                      <a:pt x="25" y="255"/>
                      <a:pt x="25" y="255"/>
                    </a:cubicBezTo>
                    <a:cubicBezTo>
                      <a:pt x="25" y="256"/>
                      <a:pt x="25" y="256"/>
                      <a:pt x="25" y="256"/>
                    </a:cubicBezTo>
                    <a:cubicBezTo>
                      <a:pt x="25" y="259"/>
                      <a:pt x="25" y="259"/>
                      <a:pt x="25" y="259"/>
                    </a:cubicBezTo>
                    <a:cubicBezTo>
                      <a:pt x="28" y="262"/>
                      <a:pt x="28" y="262"/>
                      <a:pt x="28" y="262"/>
                    </a:cubicBezTo>
                    <a:cubicBezTo>
                      <a:pt x="29" y="262"/>
                      <a:pt x="29" y="262"/>
                      <a:pt x="29" y="262"/>
                    </a:cubicBezTo>
                    <a:cubicBezTo>
                      <a:pt x="32" y="264"/>
                      <a:pt x="32" y="264"/>
                      <a:pt x="32" y="264"/>
                    </a:cubicBezTo>
                    <a:cubicBezTo>
                      <a:pt x="32" y="264"/>
                      <a:pt x="32" y="264"/>
                      <a:pt x="32" y="264"/>
                    </a:cubicBezTo>
                    <a:cubicBezTo>
                      <a:pt x="33" y="267"/>
                      <a:pt x="33" y="267"/>
                      <a:pt x="33" y="267"/>
                    </a:cubicBezTo>
                    <a:cubicBezTo>
                      <a:pt x="34" y="270"/>
                      <a:pt x="34" y="270"/>
                      <a:pt x="34" y="270"/>
                    </a:cubicBezTo>
                    <a:cubicBezTo>
                      <a:pt x="34" y="273"/>
                      <a:pt x="34" y="273"/>
                      <a:pt x="34" y="273"/>
                    </a:cubicBezTo>
                    <a:cubicBezTo>
                      <a:pt x="33" y="276"/>
                      <a:pt x="33" y="276"/>
                      <a:pt x="33" y="276"/>
                    </a:cubicBezTo>
                    <a:cubicBezTo>
                      <a:pt x="36" y="277"/>
                      <a:pt x="36" y="277"/>
                      <a:pt x="36" y="277"/>
                    </a:cubicBezTo>
                    <a:cubicBezTo>
                      <a:pt x="37" y="277"/>
                      <a:pt x="37" y="277"/>
                      <a:pt x="37" y="277"/>
                    </a:cubicBezTo>
                    <a:cubicBezTo>
                      <a:pt x="37" y="277"/>
                      <a:pt x="37" y="277"/>
                      <a:pt x="37" y="277"/>
                    </a:cubicBezTo>
                    <a:cubicBezTo>
                      <a:pt x="37" y="279"/>
                      <a:pt x="37" y="279"/>
                      <a:pt x="37" y="279"/>
                    </a:cubicBezTo>
                    <a:cubicBezTo>
                      <a:pt x="37" y="282"/>
                      <a:pt x="37" y="282"/>
                      <a:pt x="37" y="282"/>
                    </a:cubicBezTo>
                    <a:cubicBezTo>
                      <a:pt x="38" y="284"/>
                      <a:pt x="38" y="284"/>
                      <a:pt x="38" y="284"/>
                    </a:cubicBezTo>
                    <a:cubicBezTo>
                      <a:pt x="37" y="287"/>
                      <a:pt x="37" y="287"/>
                      <a:pt x="37" y="287"/>
                    </a:cubicBezTo>
                    <a:cubicBezTo>
                      <a:pt x="39" y="290"/>
                      <a:pt x="39" y="290"/>
                      <a:pt x="39" y="290"/>
                    </a:cubicBezTo>
                    <a:cubicBezTo>
                      <a:pt x="37" y="293"/>
                      <a:pt x="37" y="293"/>
                      <a:pt x="37" y="293"/>
                    </a:cubicBezTo>
                    <a:cubicBezTo>
                      <a:pt x="37" y="296"/>
                      <a:pt x="37" y="296"/>
                      <a:pt x="37" y="296"/>
                    </a:cubicBezTo>
                    <a:cubicBezTo>
                      <a:pt x="36" y="299"/>
                      <a:pt x="36" y="299"/>
                      <a:pt x="36" y="299"/>
                    </a:cubicBezTo>
                    <a:cubicBezTo>
                      <a:pt x="37" y="302"/>
                      <a:pt x="37" y="302"/>
                      <a:pt x="37" y="302"/>
                    </a:cubicBezTo>
                    <a:cubicBezTo>
                      <a:pt x="37" y="304"/>
                      <a:pt x="37" y="304"/>
                      <a:pt x="37" y="304"/>
                    </a:cubicBezTo>
                    <a:cubicBezTo>
                      <a:pt x="37" y="308"/>
                      <a:pt x="37" y="308"/>
                      <a:pt x="37" y="308"/>
                    </a:cubicBezTo>
                    <a:cubicBezTo>
                      <a:pt x="38" y="310"/>
                      <a:pt x="38" y="310"/>
                      <a:pt x="38" y="310"/>
                    </a:cubicBezTo>
                    <a:cubicBezTo>
                      <a:pt x="39" y="313"/>
                      <a:pt x="39" y="313"/>
                      <a:pt x="39" y="313"/>
                    </a:cubicBezTo>
                    <a:cubicBezTo>
                      <a:pt x="39" y="316"/>
                      <a:pt x="39" y="316"/>
                      <a:pt x="39" y="316"/>
                    </a:cubicBezTo>
                    <a:cubicBezTo>
                      <a:pt x="42" y="319"/>
                      <a:pt x="42" y="319"/>
                      <a:pt x="42" y="319"/>
                    </a:cubicBezTo>
                    <a:cubicBezTo>
                      <a:pt x="44" y="322"/>
                      <a:pt x="44" y="322"/>
                      <a:pt x="44" y="322"/>
                    </a:cubicBezTo>
                    <a:cubicBezTo>
                      <a:pt x="46" y="324"/>
                      <a:pt x="46" y="324"/>
                      <a:pt x="46" y="324"/>
                    </a:cubicBezTo>
                    <a:cubicBezTo>
                      <a:pt x="49" y="327"/>
                      <a:pt x="49" y="327"/>
                      <a:pt x="49" y="327"/>
                    </a:cubicBezTo>
                    <a:cubicBezTo>
                      <a:pt x="52" y="329"/>
                      <a:pt x="52" y="329"/>
                      <a:pt x="52" y="329"/>
                    </a:cubicBezTo>
                    <a:cubicBezTo>
                      <a:pt x="52" y="329"/>
                      <a:pt x="52" y="329"/>
                      <a:pt x="52" y="329"/>
                    </a:cubicBezTo>
                    <a:cubicBezTo>
                      <a:pt x="51" y="329"/>
                      <a:pt x="51" y="329"/>
                      <a:pt x="51" y="329"/>
                    </a:cubicBezTo>
                    <a:cubicBezTo>
                      <a:pt x="48" y="330"/>
                      <a:pt x="48" y="330"/>
                      <a:pt x="48" y="330"/>
                    </a:cubicBezTo>
                    <a:cubicBezTo>
                      <a:pt x="45" y="330"/>
                      <a:pt x="45" y="330"/>
                      <a:pt x="45" y="330"/>
                    </a:cubicBezTo>
                    <a:cubicBezTo>
                      <a:pt x="42" y="329"/>
                      <a:pt x="42" y="329"/>
                      <a:pt x="42" y="329"/>
                    </a:cubicBezTo>
                    <a:cubicBezTo>
                      <a:pt x="39" y="329"/>
                      <a:pt x="39" y="329"/>
                      <a:pt x="39" y="329"/>
                    </a:cubicBezTo>
                    <a:cubicBezTo>
                      <a:pt x="39" y="329"/>
                      <a:pt x="39" y="329"/>
                      <a:pt x="39" y="329"/>
                    </a:cubicBezTo>
                    <a:cubicBezTo>
                      <a:pt x="36" y="330"/>
                      <a:pt x="36" y="330"/>
                      <a:pt x="36" y="330"/>
                    </a:cubicBezTo>
                    <a:cubicBezTo>
                      <a:pt x="35" y="329"/>
                      <a:pt x="35" y="329"/>
                      <a:pt x="35" y="329"/>
                    </a:cubicBezTo>
                    <a:cubicBezTo>
                      <a:pt x="26" y="332"/>
                      <a:pt x="27" y="327"/>
                      <a:pt x="16" y="329"/>
                    </a:cubicBezTo>
                    <a:cubicBezTo>
                      <a:pt x="16" y="330"/>
                      <a:pt x="16" y="330"/>
                      <a:pt x="16" y="330"/>
                    </a:cubicBezTo>
                    <a:cubicBezTo>
                      <a:pt x="14" y="333"/>
                      <a:pt x="14" y="333"/>
                      <a:pt x="14" y="333"/>
                    </a:cubicBezTo>
                    <a:cubicBezTo>
                      <a:pt x="11" y="335"/>
                      <a:pt x="11" y="335"/>
                      <a:pt x="11" y="335"/>
                    </a:cubicBezTo>
                    <a:cubicBezTo>
                      <a:pt x="12" y="338"/>
                      <a:pt x="12" y="338"/>
                      <a:pt x="12" y="338"/>
                    </a:cubicBezTo>
                    <a:cubicBezTo>
                      <a:pt x="12" y="339"/>
                      <a:pt x="12" y="339"/>
                      <a:pt x="12" y="339"/>
                    </a:cubicBezTo>
                    <a:cubicBezTo>
                      <a:pt x="15" y="342"/>
                      <a:pt x="15" y="342"/>
                      <a:pt x="15" y="342"/>
                    </a:cubicBezTo>
                    <a:cubicBezTo>
                      <a:pt x="18" y="345"/>
                      <a:pt x="18" y="345"/>
                      <a:pt x="18" y="345"/>
                    </a:cubicBezTo>
                    <a:cubicBezTo>
                      <a:pt x="20" y="348"/>
                      <a:pt x="20" y="348"/>
                      <a:pt x="20" y="348"/>
                    </a:cubicBezTo>
                    <a:cubicBezTo>
                      <a:pt x="21" y="350"/>
                      <a:pt x="21" y="350"/>
                      <a:pt x="21" y="350"/>
                    </a:cubicBezTo>
                    <a:cubicBezTo>
                      <a:pt x="24" y="352"/>
                      <a:pt x="24" y="352"/>
                      <a:pt x="24" y="352"/>
                    </a:cubicBezTo>
                    <a:cubicBezTo>
                      <a:pt x="27" y="354"/>
                      <a:pt x="27" y="354"/>
                      <a:pt x="27" y="354"/>
                    </a:cubicBezTo>
                    <a:cubicBezTo>
                      <a:pt x="30" y="357"/>
                      <a:pt x="30" y="357"/>
                      <a:pt x="30" y="357"/>
                    </a:cubicBezTo>
                    <a:cubicBezTo>
                      <a:pt x="33" y="358"/>
                      <a:pt x="33" y="358"/>
                      <a:pt x="33" y="358"/>
                    </a:cubicBezTo>
                    <a:cubicBezTo>
                      <a:pt x="35" y="361"/>
                      <a:pt x="35" y="361"/>
                      <a:pt x="35" y="361"/>
                    </a:cubicBezTo>
                    <a:cubicBezTo>
                      <a:pt x="38" y="362"/>
                      <a:pt x="38" y="362"/>
                      <a:pt x="38" y="362"/>
                    </a:cubicBezTo>
                    <a:cubicBezTo>
                      <a:pt x="40" y="365"/>
                      <a:pt x="40" y="365"/>
                      <a:pt x="40" y="365"/>
                    </a:cubicBezTo>
                    <a:cubicBezTo>
                      <a:pt x="41" y="367"/>
                      <a:pt x="41" y="367"/>
                      <a:pt x="41" y="367"/>
                    </a:cubicBezTo>
                    <a:cubicBezTo>
                      <a:pt x="41" y="368"/>
                      <a:pt x="41" y="368"/>
                      <a:pt x="41" y="368"/>
                    </a:cubicBezTo>
                    <a:cubicBezTo>
                      <a:pt x="43" y="371"/>
                      <a:pt x="43" y="371"/>
                      <a:pt x="43" y="371"/>
                    </a:cubicBezTo>
                    <a:cubicBezTo>
                      <a:pt x="44" y="374"/>
                      <a:pt x="44" y="374"/>
                      <a:pt x="44" y="374"/>
                    </a:cubicBezTo>
                    <a:cubicBezTo>
                      <a:pt x="46" y="380"/>
                      <a:pt x="46" y="380"/>
                      <a:pt x="46" y="380"/>
                    </a:cubicBezTo>
                    <a:cubicBezTo>
                      <a:pt x="47" y="383"/>
                      <a:pt x="47" y="383"/>
                      <a:pt x="47" y="383"/>
                    </a:cubicBezTo>
                    <a:cubicBezTo>
                      <a:pt x="48" y="383"/>
                      <a:pt x="48" y="383"/>
                      <a:pt x="48" y="383"/>
                    </a:cubicBezTo>
                    <a:cubicBezTo>
                      <a:pt x="50" y="384"/>
                      <a:pt x="50" y="384"/>
                      <a:pt x="50" y="384"/>
                    </a:cubicBezTo>
                    <a:cubicBezTo>
                      <a:pt x="49" y="386"/>
                      <a:pt x="49" y="386"/>
                      <a:pt x="49" y="386"/>
                    </a:cubicBezTo>
                    <a:cubicBezTo>
                      <a:pt x="48" y="389"/>
                      <a:pt x="48" y="389"/>
                      <a:pt x="48" y="389"/>
                    </a:cubicBezTo>
                    <a:cubicBezTo>
                      <a:pt x="49" y="390"/>
                      <a:pt x="49" y="390"/>
                      <a:pt x="49" y="390"/>
                    </a:cubicBezTo>
                    <a:cubicBezTo>
                      <a:pt x="49" y="390"/>
                      <a:pt x="49" y="390"/>
                      <a:pt x="49" y="390"/>
                    </a:cubicBezTo>
                    <a:cubicBezTo>
                      <a:pt x="52" y="389"/>
                      <a:pt x="52" y="389"/>
                      <a:pt x="52" y="389"/>
                    </a:cubicBezTo>
                    <a:cubicBezTo>
                      <a:pt x="55" y="391"/>
                      <a:pt x="55" y="391"/>
                      <a:pt x="55" y="391"/>
                    </a:cubicBezTo>
                    <a:cubicBezTo>
                      <a:pt x="58" y="390"/>
                      <a:pt x="58" y="390"/>
                      <a:pt x="58" y="390"/>
                    </a:cubicBezTo>
                    <a:cubicBezTo>
                      <a:pt x="61" y="388"/>
                      <a:pt x="61" y="388"/>
                      <a:pt x="61" y="388"/>
                    </a:cubicBezTo>
                    <a:cubicBezTo>
                      <a:pt x="64" y="387"/>
                      <a:pt x="64" y="387"/>
                      <a:pt x="64" y="387"/>
                    </a:cubicBezTo>
                    <a:cubicBezTo>
                      <a:pt x="67" y="386"/>
                      <a:pt x="67" y="386"/>
                      <a:pt x="67" y="386"/>
                    </a:cubicBezTo>
                    <a:cubicBezTo>
                      <a:pt x="70" y="386"/>
                      <a:pt x="70" y="386"/>
                      <a:pt x="70" y="386"/>
                    </a:cubicBezTo>
                    <a:cubicBezTo>
                      <a:pt x="70" y="383"/>
                      <a:pt x="70" y="383"/>
                      <a:pt x="70" y="383"/>
                    </a:cubicBezTo>
                    <a:cubicBezTo>
                      <a:pt x="73" y="381"/>
                      <a:pt x="73" y="381"/>
                      <a:pt x="73" y="381"/>
                    </a:cubicBezTo>
                    <a:cubicBezTo>
                      <a:pt x="74" y="381"/>
                      <a:pt x="74" y="381"/>
                      <a:pt x="74" y="381"/>
                    </a:cubicBezTo>
                    <a:cubicBezTo>
                      <a:pt x="74" y="383"/>
                      <a:pt x="74" y="383"/>
                      <a:pt x="74" y="383"/>
                    </a:cubicBezTo>
                    <a:cubicBezTo>
                      <a:pt x="76" y="386"/>
                      <a:pt x="76" y="386"/>
                      <a:pt x="76" y="386"/>
                    </a:cubicBezTo>
                    <a:cubicBezTo>
                      <a:pt x="77" y="386"/>
                      <a:pt x="77" y="386"/>
                      <a:pt x="77" y="386"/>
                    </a:cubicBezTo>
                    <a:cubicBezTo>
                      <a:pt x="80" y="389"/>
                      <a:pt x="80" y="389"/>
                      <a:pt x="80" y="389"/>
                    </a:cubicBezTo>
                    <a:cubicBezTo>
                      <a:pt x="83" y="387"/>
                      <a:pt x="83" y="387"/>
                      <a:pt x="83" y="387"/>
                    </a:cubicBezTo>
                    <a:cubicBezTo>
                      <a:pt x="83" y="386"/>
                      <a:pt x="83" y="386"/>
                      <a:pt x="83" y="386"/>
                    </a:cubicBezTo>
                    <a:cubicBezTo>
                      <a:pt x="87" y="385"/>
                      <a:pt x="87" y="385"/>
                      <a:pt x="87" y="385"/>
                    </a:cubicBezTo>
                    <a:cubicBezTo>
                      <a:pt x="90" y="384"/>
                      <a:pt x="90" y="384"/>
                      <a:pt x="90" y="384"/>
                    </a:cubicBezTo>
                    <a:cubicBezTo>
                      <a:pt x="90" y="383"/>
                      <a:pt x="90" y="383"/>
                      <a:pt x="90" y="383"/>
                    </a:cubicBezTo>
                    <a:cubicBezTo>
                      <a:pt x="100" y="380"/>
                      <a:pt x="98" y="377"/>
                      <a:pt x="107" y="378"/>
                    </a:cubicBezTo>
                    <a:cubicBezTo>
                      <a:pt x="109" y="378"/>
                      <a:pt x="109" y="378"/>
                      <a:pt x="109" y="378"/>
                    </a:cubicBezTo>
                    <a:cubicBezTo>
                      <a:pt x="112" y="377"/>
                      <a:pt x="112" y="377"/>
                      <a:pt x="112" y="377"/>
                    </a:cubicBezTo>
                    <a:cubicBezTo>
                      <a:pt x="115" y="377"/>
                      <a:pt x="115" y="377"/>
                      <a:pt x="115" y="377"/>
                    </a:cubicBezTo>
                    <a:cubicBezTo>
                      <a:pt x="118" y="377"/>
                      <a:pt x="118" y="377"/>
                      <a:pt x="118" y="377"/>
                    </a:cubicBezTo>
                    <a:cubicBezTo>
                      <a:pt x="121" y="377"/>
                      <a:pt x="121" y="377"/>
                      <a:pt x="121" y="377"/>
                    </a:cubicBezTo>
                    <a:cubicBezTo>
                      <a:pt x="124" y="375"/>
                      <a:pt x="124" y="375"/>
                      <a:pt x="124" y="375"/>
                    </a:cubicBezTo>
                    <a:cubicBezTo>
                      <a:pt x="127" y="370"/>
                      <a:pt x="134" y="367"/>
                      <a:pt x="136" y="361"/>
                    </a:cubicBezTo>
                    <a:cubicBezTo>
                      <a:pt x="133" y="359"/>
                      <a:pt x="133" y="359"/>
                      <a:pt x="133" y="359"/>
                    </a:cubicBezTo>
                    <a:cubicBezTo>
                      <a:pt x="130" y="357"/>
                      <a:pt x="130" y="357"/>
                      <a:pt x="130" y="357"/>
                    </a:cubicBezTo>
                    <a:cubicBezTo>
                      <a:pt x="130" y="356"/>
                      <a:pt x="130" y="356"/>
                      <a:pt x="130" y="356"/>
                    </a:cubicBezTo>
                    <a:cubicBezTo>
                      <a:pt x="137" y="349"/>
                      <a:pt x="149" y="356"/>
                      <a:pt x="157" y="350"/>
                    </a:cubicBezTo>
                    <a:cubicBezTo>
                      <a:pt x="159" y="350"/>
                      <a:pt x="159" y="350"/>
                      <a:pt x="159" y="350"/>
                    </a:cubicBezTo>
                    <a:cubicBezTo>
                      <a:pt x="162" y="350"/>
                      <a:pt x="162" y="350"/>
                      <a:pt x="162" y="350"/>
                    </a:cubicBezTo>
                    <a:cubicBezTo>
                      <a:pt x="165" y="350"/>
                      <a:pt x="165" y="350"/>
                      <a:pt x="165" y="350"/>
                    </a:cubicBezTo>
                    <a:cubicBezTo>
                      <a:pt x="168" y="349"/>
                      <a:pt x="168" y="349"/>
                      <a:pt x="168" y="349"/>
                    </a:cubicBezTo>
                    <a:cubicBezTo>
                      <a:pt x="169" y="346"/>
                      <a:pt x="169" y="346"/>
                      <a:pt x="169" y="346"/>
                    </a:cubicBezTo>
                    <a:cubicBezTo>
                      <a:pt x="171" y="346"/>
                      <a:pt x="171" y="346"/>
                      <a:pt x="171" y="346"/>
                    </a:cubicBezTo>
                    <a:cubicBezTo>
                      <a:pt x="175" y="344"/>
                      <a:pt x="181" y="340"/>
                      <a:pt x="182" y="335"/>
                    </a:cubicBezTo>
                    <a:cubicBezTo>
                      <a:pt x="184" y="334"/>
                      <a:pt x="184" y="334"/>
                      <a:pt x="184" y="334"/>
                    </a:cubicBezTo>
                    <a:cubicBezTo>
                      <a:pt x="186" y="331"/>
                      <a:pt x="186" y="331"/>
                      <a:pt x="186" y="331"/>
                    </a:cubicBezTo>
                    <a:cubicBezTo>
                      <a:pt x="188" y="329"/>
                      <a:pt x="188" y="329"/>
                      <a:pt x="188" y="329"/>
                    </a:cubicBezTo>
                    <a:cubicBezTo>
                      <a:pt x="191" y="328"/>
                      <a:pt x="191" y="328"/>
                      <a:pt x="191" y="328"/>
                    </a:cubicBezTo>
                    <a:cubicBezTo>
                      <a:pt x="191" y="328"/>
                      <a:pt x="191" y="328"/>
                      <a:pt x="191" y="328"/>
                    </a:cubicBezTo>
                    <a:cubicBezTo>
                      <a:pt x="193" y="325"/>
                      <a:pt x="193" y="325"/>
                      <a:pt x="193" y="325"/>
                    </a:cubicBezTo>
                    <a:cubicBezTo>
                      <a:pt x="195" y="323"/>
                      <a:pt x="195" y="323"/>
                      <a:pt x="195" y="323"/>
                    </a:cubicBezTo>
                    <a:cubicBezTo>
                      <a:pt x="198" y="321"/>
                      <a:pt x="198" y="321"/>
                      <a:pt x="198" y="321"/>
                    </a:cubicBezTo>
                    <a:cubicBezTo>
                      <a:pt x="199" y="318"/>
                      <a:pt x="199" y="318"/>
                      <a:pt x="199" y="318"/>
                    </a:cubicBezTo>
                    <a:cubicBezTo>
                      <a:pt x="198" y="315"/>
                      <a:pt x="198" y="315"/>
                      <a:pt x="198" y="315"/>
                    </a:cubicBezTo>
                    <a:cubicBezTo>
                      <a:pt x="199" y="312"/>
                      <a:pt x="199" y="312"/>
                      <a:pt x="199" y="312"/>
                    </a:cubicBezTo>
                    <a:cubicBezTo>
                      <a:pt x="209" y="310"/>
                      <a:pt x="205" y="308"/>
                      <a:pt x="214" y="305"/>
                    </a:cubicBezTo>
                    <a:cubicBezTo>
                      <a:pt x="215" y="304"/>
                      <a:pt x="215" y="304"/>
                      <a:pt x="215" y="304"/>
                    </a:cubicBezTo>
                    <a:cubicBezTo>
                      <a:pt x="218" y="304"/>
                      <a:pt x="218" y="304"/>
                      <a:pt x="218" y="304"/>
                    </a:cubicBezTo>
                    <a:cubicBezTo>
                      <a:pt x="221" y="304"/>
                      <a:pt x="221" y="304"/>
                      <a:pt x="221" y="304"/>
                    </a:cubicBezTo>
                    <a:cubicBezTo>
                      <a:pt x="224" y="304"/>
                      <a:pt x="224" y="304"/>
                      <a:pt x="224" y="304"/>
                    </a:cubicBezTo>
                    <a:cubicBezTo>
                      <a:pt x="226" y="305"/>
                      <a:pt x="226" y="305"/>
                      <a:pt x="226" y="305"/>
                    </a:cubicBezTo>
                    <a:cubicBezTo>
                      <a:pt x="227" y="305"/>
                      <a:pt x="227" y="305"/>
                      <a:pt x="227" y="305"/>
                    </a:cubicBezTo>
                    <a:cubicBezTo>
                      <a:pt x="227" y="303"/>
                      <a:pt x="227" y="303"/>
                      <a:pt x="227" y="303"/>
                    </a:cubicBezTo>
                    <a:cubicBezTo>
                      <a:pt x="228" y="300"/>
                      <a:pt x="228" y="300"/>
                      <a:pt x="228" y="300"/>
                    </a:cubicBezTo>
                    <a:cubicBezTo>
                      <a:pt x="229" y="297"/>
                      <a:pt x="229" y="297"/>
                      <a:pt x="229" y="297"/>
                    </a:cubicBezTo>
                    <a:cubicBezTo>
                      <a:pt x="228" y="294"/>
                      <a:pt x="228" y="294"/>
                      <a:pt x="228" y="294"/>
                    </a:cubicBezTo>
                    <a:cubicBezTo>
                      <a:pt x="215" y="290"/>
                      <a:pt x="219" y="286"/>
                      <a:pt x="219" y="277"/>
                    </a:cubicBezTo>
                    <a:cubicBezTo>
                      <a:pt x="216" y="278"/>
                      <a:pt x="216" y="278"/>
                      <a:pt x="216" y="278"/>
                    </a:cubicBezTo>
                    <a:cubicBezTo>
                      <a:pt x="216" y="278"/>
                      <a:pt x="216" y="278"/>
                      <a:pt x="216" y="278"/>
                    </a:cubicBezTo>
                    <a:cubicBezTo>
                      <a:pt x="217" y="275"/>
                      <a:pt x="217" y="275"/>
                      <a:pt x="217" y="275"/>
                    </a:cubicBezTo>
                    <a:cubicBezTo>
                      <a:pt x="216" y="272"/>
                      <a:pt x="216" y="272"/>
                      <a:pt x="216" y="272"/>
                    </a:cubicBezTo>
                    <a:cubicBezTo>
                      <a:pt x="215" y="269"/>
                      <a:pt x="215" y="269"/>
                      <a:pt x="215" y="269"/>
                    </a:cubicBezTo>
                    <a:cubicBezTo>
                      <a:pt x="215" y="266"/>
                      <a:pt x="215" y="266"/>
                      <a:pt x="215" y="266"/>
                    </a:cubicBezTo>
                    <a:cubicBezTo>
                      <a:pt x="214" y="263"/>
                      <a:pt x="214" y="263"/>
                      <a:pt x="214" y="263"/>
                    </a:cubicBezTo>
                    <a:cubicBezTo>
                      <a:pt x="211" y="261"/>
                      <a:pt x="211" y="261"/>
                      <a:pt x="211" y="261"/>
                    </a:cubicBezTo>
                    <a:cubicBezTo>
                      <a:pt x="208" y="263"/>
                      <a:pt x="208" y="263"/>
                      <a:pt x="208" y="263"/>
                    </a:cubicBezTo>
                    <a:cubicBezTo>
                      <a:pt x="205" y="263"/>
                      <a:pt x="205" y="263"/>
                      <a:pt x="205" y="263"/>
                    </a:cubicBezTo>
                    <a:cubicBezTo>
                      <a:pt x="202" y="262"/>
                      <a:pt x="202" y="262"/>
                      <a:pt x="202" y="262"/>
                    </a:cubicBezTo>
                    <a:cubicBezTo>
                      <a:pt x="200" y="259"/>
                      <a:pt x="200" y="259"/>
                      <a:pt x="200" y="259"/>
                    </a:cubicBezTo>
                    <a:cubicBezTo>
                      <a:pt x="201" y="259"/>
                      <a:pt x="201" y="259"/>
                      <a:pt x="201" y="259"/>
                    </a:cubicBezTo>
                    <a:cubicBezTo>
                      <a:pt x="201" y="257"/>
                      <a:pt x="201" y="257"/>
                      <a:pt x="201" y="257"/>
                    </a:cubicBezTo>
                    <a:cubicBezTo>
                      <a:pt x="203" y="254"/>
                      <a:pt x="203" y="254"/>
                      <a:pt x="203" y="254"/>
                    </a:cubicBezTo>
                    <a:cubicBezTo>
                      <a:pt x="206" y="251"/>
                      <a:pt x="206" y="251"/>
                      <a:pt x="206" y="251"/>
                    </a:cubicBezTo>
                    <a:cubicBezTo>
                      <a:pt x="208" y="249"/>
                      <a:pt x="208" y="249"/>
                      <a:pt x="208" y="249"/>
                    </a:cubicBezTo>
                    <a:cubicBezTo>
                      <a:pt x="211" y="246"/>
                      <a:pt x="211" y="246"/>
                      <a:pt x="211" y="246"/>
                    </a:cubicBezTo>
                    <a:cubicBezTo>
                      <a:pt x="210" y="243"/>
                      <a:pt x="210" y="243"/>
                      <a:pt x="210" y="243"/>
                    </a:cubicBezTo>
                    <a:cubicBezTo>
                      <a:pt x="210" y="240"/>
                      <a:pt x="210" y="240"/>
                      <a:pt x="210" y="240"/>
                    </a:cubicBezTo>
                    <a:cubicBezTo>
                      <a:pt x="207" y="238"/>
                      <a:pt x="207" y="238"/>
                      <a:pt x="207" y="238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9" y="232"/>
                      <a:pt x="209" y="232"/>
                      <a:pt x="209" y="232"/>
                    </a:cubicBezTo>
                    <a:cubicBezTo>
                      <a:pt x="211" y="230"/>
                      <a:pt x="211" y="230"/>
                      <a:pt x="211" y="230"/>
                    </a:cubicBezTo>
                    <a:cubicBezTo>
                      <a:pt x="214" y="228"/>
                      <a:pt x="214" y="228"/>
                      <a:pt x="214" y="228"/>
                    </a:cubicBezTo>
                    <a:cubicBezTo>
                      <a:pt x="217" y="227"/>
                      <a:pt x="217" y="227"/>
                      <a:pt x="217" y="227"/>
                    </a:cubicBezTo>
                    <a:cubicBezTo>
                      <a:pt x="215" y="224"/>
                      <a:pt x="215" y="224"/>
                      <a:pt x="215" y="224"/>
                    </a:cubicBezTo>
                    <a:cubicBezTo>
                      <a:pt x="214" y="223"/>
                      <a:pt x="214" y="223"/>
                      <a:pt x="214" y="223"/>
                    </a:cubicBezTo>
                    <a:cubicBezTo>
                      <a:pt x="214" y="220"/>
                      <a:pt x="214" y="220"/>
                      <a:pt x="214" y="220"/>
                    </a:cubicBezTo>
                    <a:cubicBezTo>
                      <a:pt x="213" y="217"/>
                      <a:pt x="213" y="217"/>
                      <a:pt x="213" y="217"/>
                    </a:cubicBezTo>
                    <a:cubicBezTo>
                      <a:pt x="216" y="214"/>
                      <a:pt x="216" y="214"/>
                      <a:pt x="216" y="214"/>
                    </a:cubicBezTo>
                    <a:cubicBezTo>
                      <a:pt x="218" y="213"/>
                      <a:pt x="218" y="213"/>
                      <a:pt x="218" y="213"/>
                    </a:cubicBezTo>
                    <a:cubicBezTo>
                      <a:pt x="220" y="212"/>
                      <a:pt x="220" y="212"/>
                      <a:pt x="220" y="212"/>
                    </a:cubicBezTo>
                    <a:cubicBezTo>
                      <a:pt x="218" y="202"/>
                      <a:pt x="233" y="203"/>
                      <a:pt x="225" y="192"/>
                    </a:cubicBezTo>
                    <a:cubicBezTo>
                      <a:pt x="227" y="190"/>
                      <a:pt x="227" y="190"/>
                      <a:pt x="227" y="190"/>
                    </a:cubicBezTo>
                    <a:cubicBezTo>
                      <a:pt x="230" y="187"/>
                      <a:pt x="230" y="187"/>
                      <a:pt x="230" y="187"/>
                    </a:cubicBezTo>
                    <a:cubicBezTo>
                      <a:pt x="233" y="188"/>
                      <a:pt x="233" y="188"/>
                      <a:pt x="233" y="188"/>
                    </a:cubicBezTo>
                    <a:cubicBezTo>
                      <a:pt x="236" y="188"/>
                      <a:pt x="236" y="188"/>
                      <a:pt x="236" y="188"/>
                    </a:cubicBezTo>
                    <a:cubicBezTo>
                      <a:pt x="242" y="185"/>
                      <a:pt x="244" y="186"/>
                      <a:pt x="251" y="187"/>
                    </a:cubicBezTo>
                    <a:cubicBezTo>
                      <a:pt x="250" y="156"/>
                      <a:pt x="249" y="125"/>
                      <a:pt x="248" y="94"/>
                    </a:cubicBezTo>
                    <a:cubicBezTo>
                      <a:pt x="186" y="62"/>
                      <a:pt x="124" y="30"/>
                      <a:pt x="61" y="0"/>
                    </a:cubicBezTo>
                    <a:cubicBezTo>
                      <a:pt x="54" y="3"/>
                      <a:pt x="46" y="7"/>
                      <a:pt x="38" y="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rnd" cmpd="sng">
                <a:solidFill>
                  <a:srgbClr val="ACACA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90" dirty="0"/>
              </a:p>
            </p:txBody>
          </p:sp>
          <p:sp>
            <p:nvSpPr>
              <p:cNvPr id="31" name="Freeform 30"/>
              <p:cNvSpPr>
                <a:spLocks noChangeAspect="1"/>
              </p:cNvSpPr>
              <p:nvPr/>
            </p:nvSpPr>
            <p:spPr bwMode="gray">
              <a:xfrm>
                <a:off x="5379848" y="2202808"/>
                <a:ext cx="263442" cy="201500"/>
              </a:xfrm>
              <a:custGeom>
                <a:avLst/>
                <a:gdLst>
                  <a:gd name="T0" fmla="*/ 4 w 214"/>
                  <a:gd name="T1" fmla="*/ 155 h 164"/>
                  <a:gd name="T2" fmla="*/ 8 w 214"/>
                  <a:gd name="T3" fmla="*/ 150 h 164"/>
                  <a:gd name="T4" fmla="*/ 42 w 214"/>
                  <a:gd name="T5" fmla="*/ 153 h 164"/>
                  <a:gd name="T6" fmla="*/ 96 w 214"/>
                  <a:gd name="T7" fmla="*/ 126 h 164"/>
                  <a:gd name="T8" fmla="*/ 110 w 214"/>
                  <a:gd name="T9" fmla="*/ 110 h 164"/>
                  <a:gd name="T10" fmla="*/ 116 w 214"/>
                  <a:gd name="T11" fmla="*/ 109 h 164"/>
                  <a:gd name="T12" fmla="*/ 122 w 214"/>
                  <a:gd name="T13" fmla="*/ 107 h 164"/>
                  <a:gd name="T14" fmla="*/ 135 w 214"/>
                  <a:gd name="T15" fmla="*/ 43 h 164"/>
                  <a:gd name="T16" fmla="*/ 212 w 214"/>
                  <a:gd name="T17" fmla="*/ 18 h 164"/>
                  <a:gd name="T18" fmla="*/ 213 w 214"/>
                  <a:gd name="T19" fmla="*/ 11 h 164"/>
                  <a:gd name="T20" fmla="*/ 214 w 214"/>
                  <a:gd name="T21" fmla="*/ 9 h 164"/>
                  <a:gd name="T22" fmla="*/ 185 w 214"/>
                  <a:gd name="T23" fmla="*/ 6 h 164"/>
                  <a:gd name="T24" fmla="*/ 114 w 214"/>
                  <a:gd name="T25" fmla="*/ 5 h 164"/>
                  <a:gd name="T26" fmla="*/ 111 w 214"/>
                  <a:gd name="T27" fmla="*/ 11 h 164"/>
                  <a:gd name="T28" fmla="*/ 108 w 214"/>
                  <a:gd name="T29" fmla="*/ 16 h 164"/>
                  <a:gd name="T30" fmla="*/ 104 w 214"/>
                  <a:gd name="T31" fmla="*/ 22 h 164"/>
                  <a:gd name="T32" fmla="*/ 98 w 214"/>
                  <a:gd name="T33" fmla="*/ 25 h 164"/>
                  <a:gd name="T34" fmla="*/ 92 w 214"/>
                  <a:gd name="T35" fmla="*/ 28 h 164"/>
                  <a:gd name="T36" fmla="*/ 87 w 214"/>
                  <a:gd name="T37" fmla="*/ 31 h 164"/>
                  <a:gd name="T38" fmla="*/ 82 w 214"/>
                  <a:gd name="T39" fmla="*/ 35 h 164"/>
                  <a:gd name="T40" fmla="*/ 79 w 214"/>
                  <a:gd name="T41" fmla="*/ 41 h 164"/>
                  <a:gd name="T42" fmla="*/ 69 w 214"/>
                  <a:gd name="T43" fmla="*/ 58 h 164"/>
                  <a:gd name="T44" fmla="*/ 69 w 214"/>
                  <a:gd name="T45" fmla="*/ 62 h 164"/>
                  <a:gd name="T46" fmla="*/ 66 w 214"/>
                  <a:gd name="T47" fmla="*/ 68 h 164"/>
                  <a:gd name="T48" fmla="*/ 49 w 214"/>
                  <a:gd name="T49" fmla="*/ 83 h 164"/>
                  <a:gd name="T50" fmla="*/ 41 w 214"/>
                  <a:gd name="T51" fmla="*/ 89 h 164"/>
                  <a:gd name="T52" fmla="*/ 30 w 214"/>
                  <a:gd name="T53" fmla="*/ 107 h 164"/>
                  <a:gd name="T54" fmla="*/ 29 w 214"/>
                  <a:gd name="T55" fmla="*/ 111 h 164"/>
                  <a:gd name="T56" fmla="*/ 25 w 214"/>
                  <a:gd name="T57" fmla="*/ 117 h 164"/>
                  <a:gd name="T58" fmla="*/ 24 w 214"/>
                  <a:gd name="T59" fmla="*/ 120 h 164"/>
                  <a:gd name="T60" fmla="*/ 5 w 214"/>
                  <a:gd name="T61" fmla="*/ 147 h 164"/>
                  <a:gd name="T62" fmla="*/ 3 w 214"/>
                  <a:gd name="T63" fmla="*/ 152 h 164"/>
                  <a:gd name="T64" fmla="*/ 1 w 214"/>
                  <a:gd name="T65" fmla="*/ 158 h 164"/>
                  <a:gd name="T66" fmla="*/ 1 w 214"/>
                  <a:gd name="T67" fmla="*/ 164 h 164"/>
                  <a:gd name="T68" fmla="*/ 2 w 214"/>
                  <a:gd name="T69" fmla="*/ 158 h 1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14"/>
                  <a:gd name="T106" fmla="*/ 0 h 164"/>
                  <a:gd name="T107" fmla="*/ 214 w 214"/>
                  <a:gd name="T108" fmla="*/ 164 h 16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14" h="164">
                    <a:moveTo>
                      <a:pt x="2" y="158"/>
                    </a:moveTo>
                    <a:cubicBezTo>
                      <a:pt x="4" y="155"/>
                      <a:pt x="4" y="155"/>
                      <a:pt x="4" y="155"/>
                    </a:cubicBezTo>
                    <a:cubicBezTo>
                      <a:pt x="5" y="152"/>
                      <a:pt x="5" y="152"/>
                      <a:pt x="5" y="152"/>
                    </a:cubicBezTo>
                    <a:cubicBezTo>
                      <a:pt x="8" y="150"/>
                      <a:pt x="8" y="150"/>
                      <a:pt x="8" y="150"/>
                    </a:cubicBezTo>
                    <a:cubicBezTo>
                      <a:pt x="18" y="151"/>
                      <a:pt x="18" y="151"/>
                      <a:pt x="18" y="151"/>
                    </a:cubicBezTo>
                    <a:cubicBezTo>
                      <a:pt x="26" y="151"/>
                      <a:pt x="34" y="152"/>
                      <a:pt x="42" y="153"/>
                    </a:cubicBezTo>
                    <a:cubicBezTo>
                      <a:pt x="59" y="154"/>
                      <a:pt x="76" y="156"/>
                      <a:pt x="93" y="157"/>
                    </a:cubicBezTo>
                    <a:cubicBezTo>
                      <a:pt x="94" y="147"/>
                      <a:pt x="96" y="136"/>
                      <a:pt x="96" y="126"/>
                    </a:cubicBezTo>
                    <a:cubicBezTo>
                      <a:pt x="94" y="117"/>
                      <a:pt x="102" y="114"/>
                      <a:pt x="108" y="111"/>
                    </a:cubicBezTo>
                    <a:cubicBezTo>
                      <a:pt x="110" y="110"/>
                      <a:pt x="110" y="110"/>
                      <a:pt x="110" y="110"/>
                    </a:cubicBezTo>
                    <a:cubicBezTo>
                      <a:pt x="113" y="109"/>
                      <a:pt x="113" y="109"/>
                      <a:pt x="113" y="109"/>
                    </a:cubicBezTo>
                    <a:cubicBezTo>
                      <a:pt x="116" y="109"/>
                      <a:pt x="116" y="109"/>
                      <a:pt x="116" y="109"/>
                    </a:cubicBezTo>
                    <a:cubicBezTo>
                      <a:pt x="119" y="107"/>
                      <a:pt x="119" y="107"/>
                      <a:pt x="119" y="107"/>
                    </a:cubicBezTo>
                    <a:cubicBezTo>
                      <a:pt x="122" y="107"/>
                      <a:pt x="122" y="107"/>
                      <a:pt x="122" y="107"/>
                    </a:cubicBezTo>
                    <a:cubicBezTo>
                      <a:pt x="124" y="107"/>
                      <a:pt x="124" y="107"/>
                      <a:pt x="124" y="107"/>
                    </a:cubicBezTo>
                    <a:cubicBezTo>
                      <a:pt x="127" y="85"/>
                      <a:pt x="131" y="64"/>
                      <a:pt x="135" y="43"/>
                    </a:cubicBezTo>
                    <a:cubicBezTo>
                      <a:pt x="159" y="46"/>
                      <a:pt x="183" y="48"/>
                      <a:pt x="207" y="50"/>
                    </a:cubicBezTo>
                    <a:cubicBezTo>
                      <a:pt x="209" y="39"/>
                      <a:pt x="210" y="28"/>
                      <a:pt x="212" y="18"/>
                    </a:cubicBezTo>
                    <a:cubicBezTo>
                      <a:pt x="213" y="14"/>
                      <a:pt x="213" y="14"/>
                      <a:pt x="213" y="14"/>
                    </a:cubicBezTo>
                    <a:cubicBezTo>
                      <a:pt x="213" y="11"/>
                      <a:pt x="213" y="11"/>
                      <a:pt x="213" y="11"/>
                    </a:cubicBezTo>
                    <a:cubicBezTo>
                      <a:pt x="214" y="9"/>
                      <a:pt x="214" y="9"/>
                      <a:pt x="214" y="9"/>
                    </a:cubicBezTo>
                    <a:cubicBezTo>
                      <a:pt x="214" y="9"/>
                      <a:pt x="214" y="9"/>
                      <a:pt x="214" y="9"/>
                    </a:cubicBezTo>
                    <a:cubicBezTo>
                      <a:pt x="205" y="8"/>
                      <a:pt x="194" y="7"/>
                      <a:pt x="185" y="6"/>
                    </a:cubicBezTo>
                    <a:cubicBezTo>
                      <a:pt x="185" y="6"/>
                      <a:pt x="185" y="6"/>
                      <a:pt x="185" y="6"/>
                    </a:cubicBezTo>
                    <a:cubicBezTo>
                      <a:pt x="163" y="4"/>
                      <a:pt x="140" y="2"/>
                      <a:pt x="117" y="0"/>
                    </a:cubicBezTo>
                    <a:cubicBezTo>
                      <a:pt x="114" y="5"/>
                      <a:pt x="114" y="5"/>
                      <a:pt x="114" y="5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6" y="19"/>
                      <a:pt x="106" y="19"/>
                      <a:pt x="106" y="19"/>
                    </a:cubicBezTo>
                    <a:cubicBezTo>
                      <a:pt x="104" y="22"/>
                      <a:pt x="104" y="22"/>
                      <a:pt x="104" y="22"/>
                    </a:cubicBezTo>
                    <a:cubicBezTo>
                      <a:pt x="101" y="24"/>
                      <a:pt x="101" y="24"/>
                      <a:pt x="101" y="24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5" y="27"/>
                      <a:pt x="95" y="27"/>
                      <a:pt x="95" y="27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89" y="29"/>
                      <a:pt x="89" y="29"/>
                      <a:pt x="89" y="29"/>
                    </a:cubicBezTo>
                    <a:cubicBezTo>
                      <a:pt x="87" y="31"/>
                      <a:pt x="87" y="31"/>
                      <a:pt x="87" y="31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2" y="35"/>
                      <a:pt x="82" y="35"/>
                      <a:pt x="82" y="35"/>
                    </a:cubicBezTo>
                    <a:cubicBezTo>
                      <a:pt x="81" y="38"/>
                      <a:pt x="81" y="38"/>
                      <a:pt x="81" y="38"/>
                    </a:cubicBezTo>
                    <a:cubicBezTo>
                      <a:pt x="79" y="41"/>
                      <a:pt x="79" y="41"/>
                      <a:pt x="79" y="41"/>
                    </a:cubicBezTo>
                    <a:cubicBezTo>
                      <a:pt x="77" y="44"/>
                      <a:pt x="77" y="44"/>
                      <a:pt x="77" y="44"/>
                    </a:cubicBezTo>
                    <a:cubicBezTo>
                      <a:pt x="74" y="52"/>
                      <a:pt x="71" y="50"/>
                      <a:pt x="69" y="58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69" y="62"/>
                      <a:pt x="69" y="62"/>
                      <a:pt x="69" y="62"/>
                    </a:cubicBezTo>
                    <a:cubicBezTo>
                      <a:pt x="68" y="65"/>
                      <a:pt x="68" y="65"/>
                      <a:pt x="68" y="65"/>
                    </a:cubicBezTo>
                    <a:cubicBezTo>
                      <a:pt x="66" y="68"/>
                      <a:pt x="66" y="68"/>
                      <a:pt x="66" y="68"/>
                    </a:cubicBezTo>
                    <a:cubicBezTo>
                      <a:pt x="64" y="71"/>
                      <a:pt x="64" y="71"/>
                      <a:pt x="64" y="71"/>
                    </a:cubicBezTo>
                    <a:cubicBezTo>
                      <a:pt x="59" y="75"/>
                      <a:pt x="54" y="78"/>
                      <a:pt x="49" y="83"/>
                    </a:cubicBezTo>
                    <a:cubicBezTo>
                      <a:pt x="45" y="87"/>
                      <a:pt x="41" y="86"/>
                      <a:pt x="38" y="92"/>
                    </a:cubicBezTo>
                    <a:cubicBezTo>
                      <a:pt x="41" y="89"/>
                      <a:pt x="41" y="89"/>
                      <a:pt x="41" y="89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37" y="96"/>
                      <a:pt x="34" y="103"/>
                      <a:pt x="30" y="107"/>
                    </a:cubicBezTo>
                    <a:cubicBezTo>
                      <a:pt x="30" y="110"/>
                      <a:pt x="30" y="110"/>
                      <a:pt x="30" y="110"/>
                    </a:cubicBezTo>
                    <a:cubicBezTo>
                      <a:pt x="29" y="111"/>
                      <a:pt x="29" y="111"/>
                      <a:pt x="29" y="111"/>
                    </a:cubicBezTo>
                    <a:cubicBezTo>
                      <a:pt x="26" y="114"/>
                      <a:pt x="26" y="114"/>
                      <a:pt x="26" y="114"/>
                    </a:cubicBezTo>
                    <a:cubicBezTo>
                      <a:pt x="25" y="117"/>
                      <a:pt x="25" y="117"/>
                      <a:pt x="25" y="117"/>
                    </a:cubicBezTo>
                    <a:cubicBezTo>
                      <a:pt x="24" y="120"/>
                      <a:pt x="24" y="120"/>
                      <a:pt x="24" y="120"/>
                    </a:cubicBezTo>
                    <a:cubicBezTo>
                      <a:pt x="24" y="120"/>
                      <a:pt x="24" y="120"/>
                      <a:pt x="24" y="120"/>
                    </a:cubicBezTo>
                    <a:cubicBezTo>
                      <a:pt x="15" y="133"/>
                      <a:pt x="19" y="120"/>
                      <a:pt x="11" y="132"/>
                    </a:cubicBezTo>
                    <a:cubicBezTo>
                      <a:pt x="6" y="138"/>
                      <a:pt x="8" y="141"/>
                      <a:pt x="5" y="147"/>
                    </a:cubicBezTo>
                    <a:cubicBezTo>
                      <a:pt x="4" y="149"/>
                      <a:pt x="4" y="149"/>
                      <a:pt x="4" y="149"/>
                    </a:cubicBezTo>
                    <a:cubicBezTo>
                      <a:pt x="3" y="152"/>
                      <a:pt x="3" y="152"/>
                      <a:pt x="3" y="152"/>
                    </a:cubicBezTo>
                    <a:cubicBezTo>
                      <a:pt x="2" y="156"/>
                      <a:pt x="2" y="156"/>
                      <a:pt x="2" y="156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0" y="161"/>
                      <a:pt x="0" y="161"/>
                      <a:pt x="0" y="161"/>
                    </a:cubicBezTo>
                    <a:cubicBezTo>
                      <a:pt x="1" y="164"/>
                      <a:pt x="1" y="164"/>
                      <a:pt x="1" y="164"/>
                    </a:cubicBezTo>
                    <a:cubicBezTo>
                      <a:pt x="1" y="161"/>
                      <a:pt x="1" y="161"/>
                      <a:pt x="1" y="161"/>
                    </a:cubicBezTo>
                    <a:lnTo>
                      <a:pt x="2" y="158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ACACA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90" dirty="0"/>
              </a:p>
            </p:txBody>
          </p:sp>
          <p:sp>
            <p:nvSpPr>
              <p:cNvPr id="32" name="Freeform 31"/>
              <p:cNvSpPr>
                <a:spLocks noChangeAspect="1"/>
              </p:cNvSpPr>
              <p:nvPr/>
            </p:nvSpPr>
            <p:spPr bwMode="gray">
              <a:xfrm>
                <a:off x="5373721" y="2224591"/>
                <a:ext cx="361467" cy="376451"/>
              </a:xfrm>
              <a:custGeom>
                <a:avLst/>
                <a:gdLst>
                  <a:gd name="T0" fmla="*/ 4 w 294"/>
                  <a:gd name="T1" fmla="*/ 260 h 307"/>
                  <a:gd name="T2" fmla="*/ 11 w 294"/>
                  <a:gd name="T3" fmla="*/ 255 h 307"/>
                  <a:gd name="T4" fmla="*/ 18 w 294"/>
                  <a:gd name="T5" fmla="*/ 256 h 307"/>
                  <a:gd name="T6" fmla="*/ 32 w 294"/>
                  <a:gd name="T7" fmla="*/ 255 h 307"/>
                  <a:gd name="T8" fmla="*/ 37 w 294"/>
                  <a:gd name="T9" fmla="*/ 253 h 307"/>
                  <a:gd name="T10" fmla="*/ 45 w 294"/>
                  <a:gd name="T11" fmla="*/ 255 h 307"/>
                  <a:gd name="T12" fmla="*/ 54 w 294"/>
                  <a:gd name="T13" fmla="*/ 258 h 307"/>
                  <a:gd name="T14" fmla="*/ 60 w 294"/>
                  <a:gd name="T15" fmla="*/ 267 h 307"/>
                  <a:gd name="T16" fmla="*/ 67 w 294"/>
                  <a:gd name="T17" fmla="*/ 269 h 307"/>
                  <a:gd name="T18" fmla="*/ 72 w 294"/>
                  <a:gd name="T19" fmla="*/ 275 h 307"/>
                  <a:gd name="T20" fmla="*/ 76 w 294"/>
                  <a:gd name="T21" fmla="*/ 284 h 307"/>
                  <a:gd name="T22" fmla="*/ 81 w 294"/>
                  <a:gd name="T23" fmla="*/ 291 h 307"/>
                  <a:gd name="T24" fmla="*/ 85 w 294"/>
                  <a:gd name="T25" fmla="*/ 297 h 307"/>
                  <a:gd name="T26" fmla="*/ 89 w 294"/>
                  <a:gd name="T27" fmla="*/ 302 h 307"/>
                  <a:gd name="T28" fmla="*/ 95 w 294"/>
                  <a:gd name="T29" fmla="*/ 306 h 307"/>
                  <a:gd name="T30" fmla="*/ 104 w 294"/>
                  <a:gd name="T31" fmla="*/ 304 h 307"/>
                  <a:gd name="T32" fmla="*/ 104 w 294"/>
                  <a:gd name="T33" fmla="*/ 296 h 307"/>
                  <a:gd name="T34" fmla="*/ 111 w 294"/>
                  <a:gd name="T35" fmla="*/ 287 h 307"/>
                  <a:gd name="T36" fmla="*/ 118 w 294"/>
                  <a:gd name="T37" fmla="*/ 290 h 307"/>
                  <a:gd name="T38" fmla="*/ 125 w 294"/>
                  <a:gd name="T39" fmla="*/ 298 h 307"/>
                  <a:gd name="T40" fmla="*/ 130 w 294"/>
                  <a:gd name="T41" fmla="*/ 294 h 307"/>
                  <a:gd name="T42" fmla="*/ 135 w 294"/>
                  <a:gd name="T43" fmla="*/ 291 h 307"/>
                  <a:gd name="T44" fmla="*/ 146 w 294"/>
                  <a:gd name="T45" fmla="*/ 294 h 307"/>
                  <a:gd name="T46" fmla="*/ 151 w 294"/>
                  <a:gd name="T47" fmla="*/ 294 h 307"/>
                  <a:gd name="T48" fmla="*/ 157 w 294"/>
                  <a:gd name="T49" fmla="*/ 293 h 307"/>
                  <a:gd name="T50" fmla="*/ 162 w 294"/>
                  <a:gd name="T51" fmla="*/ 288 h 307"/>
                  <a:gd name="T52" fmla="*/ 257 w 294"/>
                  <a:gd name="T53" fmla="*/ 276 h 307"/>
                  <a:gd name="T54" fmla="*/ 252 w 294"/>
                  <a:gd name="T55" fmla="*/ 264 h 307"/>
                  <a:gd name="T56" fmla="*/ 252 w 294"/>
                  <a:gd name="T57" fmla="*/ 163 h 307"/>
                  <a:gd name="T58" fmla="*/ 217 w 294"/>
                  <a:gd name="T59" fmla="*/ 0 h 307"/>
                  <a:gd name="T60" fmla="*/ 129 w 294"/>
                  <a:gd name="T61" fmla="*/ 89 h 307"/>
                  <a:gd name="T62" fmla="*/ 121 w 294"/>
                  <a:gd name="T63" fmla="*/ 91 h 307"/>
                  <a:gd name="T64" fmla="*/ 113 w 294"/>
                  <a:gd name="T65" fmla="*/ 93 h 307"/>
                  <a:gd name="T66" fmla="*/ 47 w 294"/>
                  <a:gd name="T67" fmla="*/ 135 h 307"/>
                  <a:gd name="T68" fmla="*/ 10 w 294"/>
                  <a:gd name="T69" fmla="*/ 134 h 307"/>
                  <a:gd name="T70" fmla="*/ 6 w 294"/>
                  <a:gd name="T71" fmla="*/ 143 h 307"/>
                  <a:gd name="T72" fmla="*/ 9 w 294"/>
                  <a:gd name="T73" fmla="*/ 138 h 307"/>
                  <a:gd name="T74" fmla="*/ 12 w 294"/>
                  <a:gd name="T75" fmla="*/ 142 h 307"/>
                  <a:gd name="T76" fmla="*/ 17 w 294"/>
                  <a:gd name="T77" fmla="*/ 148 h 307"/>
                  <a:gd name="T78" fmla="*/ 20 w 294"/>
                  <a:gd name="T79" fmla="*/ 152 h 307"/>
                  <a:gd name="T80" fmla="*/ 22 w 294"/>
                  <a:gd name="T81" fmla="*/ 161 h 307"/>
                  <a:gd name="T82" fmla="*/ 19 w 294"/>
                  <a:gd name="T83" fmla="*/ 170 h 307"/>
                  <a:gd name="T84" fmla="*/ 15 w 294"/>
                  <a:gd name="T85" fmla="*/ 178 h 307"/>
                  <a:gd name="T86" fmla="*/ 13 w 294"/>
                  <a:gd name="T87" fmla="*/ 182 h 307"/>
                  <a:gd name="T88" fmla="*/ 17 w 294"/>
                  <a:gd name="T89" fmla="*/ 191 h 307"/>
                  <a:gd name="T90" fmla="*/ 18 w 294"/>
                  <a:gd name="T91" fmla="*/ 212 h 307"/>
                  <a:gd name="T92" fmla="*/ 0 w 294"/>
                  <a:gd name="T93" fmla="*/ 262 h 307"/>
                  <a:gd name="T94" fmla="*/ 1 w 294"/>
                  <a:gd name="T95" fmla="*/ 266 h 30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94"/>
                  <a:gd name="T145" fmla="*/ 0 h 307"/>
                  <a:gd name="T146" fmla="*/ 294 w 294"/>
                  <a:gd name="T147" fmla="*/ 307 h 30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94" h="307">
                    <a:moveTo>
                      <a:pt x="1" y="266"/>
                    </a:moveTo>
                    <a:cubicBezTo>
                      <a:pt x="1" y="263"/>
                      <a:pt x="1" y="263"/>
                      <a:pt x="1" y="263"/>
                    </a:cubicBezTo>
                    <a:cubicBezTo>
                      <a:pt x="4" y="260"/>
                      <a:pt x="4" y="260"/>
                      <a:pt x="4" y="260"/>
                    </a:cubicBezTo>
                    <a:cubicBezTo>
                      <a:pt x="5" y="257"/>
                      <a:pt x="5" y="257"/>
                      <a:pt x="5" y="257"/>
                    </a:cubicBezTo>
                    <a:cubicBezTo>
                      <a:pt x="8" y="255"/>
                      <a:pt x="8" y="255"/>
                      <a:pt x="8" y="255"/>
                    </a:cubicBezTo>
                    <a:cubicBezTo>
                      <a:pt x="11" y="255"/>
                      <a:pt x="11" y="255"/>
                      <a:pt x="11" y="255"/>
                    </a:cubicBezTo>
                    <a:cubicBezTo>
                      <a:pt x="14" y="256"/>
                      <a:pt x="14" y="256"/>
                      <a:pt x="14" y="256"/>
                    </a:cubicBezTo>
                    <a:cubicBezTo>
                      <a:pt x="17" y="256"/>
                      <a:pt x="17" y="256"/>
                      <a:pt x="17" y="256"/>
                    </a:cubicBezTo>
                    <a:cubicBezTo>
                      <a:pt x="18" y="256"/>
                      <a:pt x="18" y="256"/>
                      <a:pt x="18" y="256"/>
                    </a:cubicBezTo>
                    <a:cubicBezTo>
                      <a:pt x="21" y="257"/>
                      <a:pt x="21" y="257"/>
                      <a:pt x="21" y="257"/>
                    </a:cubicBezTo>
                    <a:cubicBezTo>
                      <a:pt x="29" y="255"/>
                      <a:pt x="29" y="255"/>
                      <a:pt x="29" y="255"/>
                    </a:cubicBezTo>
                    <a:cubicBezTo>
                      <a:pt x="32" y="255"/>
                      <a:pt x="32" y="255"/>
                      <a:pt x="32" y="255"/>
                    </a:cubicBezTo>
                    <a:cubicBezTo>
                      <a:pt x="35" y="254"/>
                      <a:pt x="35" y="254"/>
                      <a:pt x="35" y="254"/>
                    </a:cubicBezTo>
                    <a:cubicBezTo>
                      <a:pt x="37" y="253"/>
                      <a:pt x="37" y="253"/>
                      <a:pt x="37" y="253"/>
                    </a:cubicBezTo>
                    <a:cubicBezTo>
                      <a:pt x="37" y="253"/>
                      <a:pt x="37" y="253"/>
                      <a:pt x="37" y="253"/>
                    </a:cubicBezTo>
                    <a:cubicBezTo>
                      <a:pt x="39" y="254"/>
                      <a:pt x="39" y="254"/>
                      <a:pt x="39" y="254"/>
                    </a:cubicBezTo>
                    <a:cubicBezTo>
                      <a:pt x="42" y="255"/>
                      <a:pt x="42" y="255"/>
                      <a:pt x="42" y="255"/>
                    </a:cubicBezTo>
                    <a:cubicBezTo>
                      <a:pt x="45" y="255"/>
                      <a:pt x="45" y="255"/>
                      <a:pt x="45" y="255"/>
                    </a:cubicBezTo>
                    <a:cubicBezTo>
                      <a:pt x="48" y="255"/>
                      <a:pt x="48" y="255"/>
                      <a:pt x="48" y="255"/>
                    </a:cubicBezTo>
                    <a:cubicBezTo>
                      <a:pt x="51" y="255"/>
                      <a:pt x="51" y="255"/>
                      <a:pt x="51" y="255"/>
                    </a:cubicBezTo>
                    <a:cubicBezTo>
                      <a:pt x="54" y="258"/>
                      <a:pt x="54" y="258"/>
                      <a:pt x="54" y="258"/>
                    </a:cubicBezTo>
                    <a:cubicBezTo>
                      <a:pt x="56" y="261"/>
                      <a:pt x="56" y="261"/>
                      <a:pt x="56" y="261"/>
                    </a:cubicBezTo>
                    <a:cubicBezTo>
                      <a:pt x="59" y="264"/>
                      <a:pt x="59" y="264"/>
                      <a:pt x="59" y="264"/>
                    </a:cubicBezTo>
                    <a:cubicBezTo>
                      <a:pt x="60" y="267"/>
                      <a:pt x="60" y="267"/>
                      <a:pt x="60" y="267"/>
                    </a:cubicBezTo>
                    <a:cubicBezTo>
                      <a:pt x="63" y="269"/>
                      <a:pt x="63" y="269"/>
                      <a:pt x="63" y="269"/>
                    </a:cubicBezTo>
                    <a:cubicBezTo>
                      <a:pt x="64" y="268"/>
                      <a:pt x="64" y="268"/>
                      <a:pt x="64" y="268"/>
                    </a:cubicBezTo>
                    <a:cubicBezTo>
                      <a:pt x="67" y="269"/>
                      <a:pt x="67" y="269"/>
                      <a:pt x="67" y="269"/>
                    </a:cubicBezTo>
                    <a:cubicBezTo>
                      <a:pt x="69" y="269"/>
                      <a:pt x="69" y="269"/>
                      <a:pt x="69" y="269"/>
                    </a:cubicBezTo>
                    <a:cubicBezTo>
                      <a:pt x="71" y="272"/>
                      <a:pt x="71" y="272"/>
                      <a:pt x="71" y="272"/>
                    </a:cubicBezTo>
                    <a:cubicBezTo>
                      <a:pt x="72" y="275"/>
                      <a:pt x="72" y="275"/>
                      <a:pt x="72" y="275"/>
                    </a:cubicBezTo>
                    <a:cubicBezTo>
                      <a:pt x="73" y="278"/>
                      <a:pt x="73" y="278"/>
                      <a:pt x="73" y="278"/>
                    </a:cubicBezTo>
                    <a:cubicBezTo>
                      <a:pt x="74" y="281"/>
                      <a:pt x="74" y="281"/>
                      <a:pt x="74" y="281"/>
                    </a:cubicBezTo>
                    <a:cubicBezTo>
                      <a:pt x="76" y="284"/>
                      <a:pt x="76" y="284"/>
                      <a:pt x="76" y="284"/>
                    </a:cubicBezTo>
                    <a:cubicBezTo>
                      <a:pt x="77" y="286"/>
                      <a:pt x="77" y="286"/>
                      <a:pt x="77" y="286"/>
                    </a:cubicBezTo>
                    <a:cubicBezTo>
                      <a:pt x="80" y="288"/>
                      <a:pt x="80" y="288"/>
                      <a:pt x="80" y="288"/>
                    </a:cubicBezTo>
                    <a:cubicBezTo>
                      <a:pt x="81" y="291"/>
                      <a:pt x="81" y="291"/>
                      <a:pt x="81" y="291"/>
                    </a:cubicBezTo>
                    <a:cubicBezTo>
                      <a:pt x="81" y="294"/>
                      <a:pt x="81" y="294"/>
                      <a:pt x="81" y="294"/>
                    </a:cubicBezTo>
                    <a:cubicBezTo>
                      <a:pt x="83" y="295"/>
                      <a:pt x="83" y="295"/>
                      <a:pt x="83" y="295"/>
                    </a:cubicBezTo>
                    <a:cubicBezTo>
                      <a:pt x="85" y="297"/>
                      <a:pt x="85" y="297"/>
                      <a:pt x="85" y="297"/>
                    </a:cubicBezTo>
                    <a:cubicBezTo>
                      <a:pt x="86" y="297"/>
                      <a:pt x="86" y="297"/>
                      <a:pt x="86" y="297"/>
                    </a:cubicBezTo>
                    <a:cubicBezTo>
                      <a:pt x="89" y="300"/>
                      <a:pt x="89" y="300"/>
                      <a:pt x="89" y="300"/>
                    </a:cubicBezTo>
                    <a:cubicBezTo>
                      <a:pt x="89" y="302"/>
                      <a:pt x="89" y="302"/>
                      <a:pt x="89" y="302"/>
                    </a:cubicBezTo>
                    <a:cubicBezTo>
                      <a:pt x="91" y="304"/>
                      <a:pt x="91" y="304"/>
                      <a:pt x="91" y="304"/>
                    </a:cubicBezTo>
                    <a:cubicBezTo>
                      <a:pt x="94" y="306"/>
                      <a:pt x="94" y="306"/>
                      <a:pt x="94" y="306"/>
                    </a:cubicBezTo>
                    <a:cubicBezTo>
                      <a:pt x="95" y="306"/>
                      <a:pt x="95" y="306"/>
                      <a:pt x="95" y="306"/>
                    </a:cubicBezTo>
                    <a:cubicBezTo>
                      <a:pt x="98" y="307"/>
                      <a:pt x="98" y="307"/>
                      <a:pt x="98" y="307"/>
                    </a:cubicBezTo>
                    <a:cubicBezTo>
                      <a:pt x="101" y="306"/>
                      <a:pt x="101" y="306"/>
                      <a:pt x="101" y="306"/>
                    </a:cubicBezTo>
                    <a:cubicBezTo>
                      <a:pt x="104" y="304"/>
                      <a:pt x="104" y="304"/>
                      <a:pt x="104" y="304"/>
                    </a:cubicBezTo>
                    <a:cubicBezTo>
                      <a:pt x="105" y="301"/>
                      <a:pt x="105" y="301"/>
                      <a:pt x="105" y="301"/>
                    </a:cubicBezTo>
                    <a:cubicBezTo>
                      <a:pt x="104" y="299"/>
                      <a:pt x="104" y="299"/>
                      <a:pt x="104" y="299"/>
                    </a:cubicBezTo>
                    <a:cubicBezTo>
                      <a:pt x="104" y="296"/>
                      <a:pt x="104" y="296"/>
                      <a:pt x="104" y="296"/>
                    </a:cubicBezTo>
                    <a:cubicBezTo>
                      <a:pt x="105" y="293"/>
                      <a:pt x="105" y="293"/>
                      <a:pt x="105" y="293"/>
                    </a:cubicBezTo>
                    <a:cubicBezTo>
                      <a:pt x="108" y="287"/>
                      <a:pt x="108" y="287"/>
                      <a:pt x="108" y="287"/>
                    </a:cubicBezTo>
                    <a:cubicBezTo>
                      <a:pt x="111" y="287"/>
                      <a:pt x="111" y="287"/>
                      <a:pt x="111" y="287"/>
                    </a:cubicBezTo>
                    <a:cubicBezTo>
                      <a:pt x="113" y="285"/>
                      <a:pt x="113" y="285"/>
                      <a:pt x="113" y="285"/>
                    </a:cubicBezTo>
                    <a:cubicBezTo>
                      <a:pt x="116" y="287"/>
                      <a:pt x="116" y="287"/>
                      <a:pt x="116" y="287"/>
                    </a:cubicBezTo>
                    <a:cubicBezTo>
                      <a:pt x="118" y="290"/>
                      <a:pt x="118" y="290"/>
                      <a:pt x="118" y="290"/>
                    </a:cubicBezTo>
                    <a:cubicBezTo>
                      <a:pt x="121" y="292"/>
                      <a:pt x="121" y="292"/>
                      <a:pt x="121" y="292"/>
                    </a:cubicBezTo>
                    <a:cubicBezTo>
                      <a:pt x="123" y="295"/>
                      <a:pt x="123" y="295"/>
                      <a:pt x="123" y="295"/>
                    </a:cubicBezTo>
                    <a:cubicBezTo>
                      <a:pt x="125" y="298"/>
                      <a:pt x="125" y="298"/>
                      <a:pt x="125" y="298"/>
                    </a:cubicBezTo>
                    <a:cubicBezTo>
                      <a:pt x="126" y="299"/>
                      <a:pt x="126" y="299"/>
                      <a:pt x="126" y="299"/>
                    </a:cubicBezTo>
                    <a:cubicBezTo>
                      <a:pt x="127" y="297"/>
                      <a:pt x="127" y="297"/>
                      <a:pt x="127" y="297"/>
                    </a:cubicBezTo>
                    <a:cubicBezTo>
                      <a:pt x="130" y="294"/>
                      <a:pt x="130" y="294"/>
                      <a:pt x="130" y="294"/>
                    </a:cubicBezTo>
                    <a:cubicBezTo>
                      <a:pt x="131" y="291"/>
                      <a:pt x="131" y="291"/>
                      <a:pt x="131" y="291"/>
                    </a:cubicBezTo>
                    <a:cubicBezTo>
                      <a:pt x="132" y="291"/>
                      <a:pt x="132" y="291"/>
                      <a:pt x="132" y="291"/>
                    </a:cubicBezTo>
                    <a:cubicBezTo>
                      <a:pt x="135" y="291"/>
                      <a:pt x="135" y="291"/>
                      <a:pt x="135" y="291"/>
                    </a:cubicBezTo>
                    <a:cubicBezTo>
                      <a:pt x="141" y="292"/>
                      <a:pt x="141" y="292"/>
                      <a:pt x="141" y="292"/>
                    </a:cubicBezTo>
                    <a:cubicBezTo>
                      <a:pt x="144" y="293"/>
                      <a:pt x="144" y="293"/>
                      <a:pt x="144" y="293"/>
                    </a:cubicBezTo>
                    <a:cubicBezTo>
                      <a:pt x="146" y="294"/>
                      <a:pt x="146" y="294"/>
                      <a:pt x="146" y="294"/>
                    </a:cubicBezTo>
                    <a:cubicBezTo>
                      <a:pt x="147" y="294"/>
                      <a:pt x="147" y="294"/>
                      <a:pt x="147" y="294"/>
                    </a:cubicBezTo>
                    <a:cubicBezTo>
                      <a:pt x="149" y="294"/>
                      <a:pt x="149" y="294"/>
                      <a:pt x="149" y="294"/>
                    </a:cubicBezTo>
                    <a:cubicBezTo>
                      <a:pt x="151" y="294"/>
                      <a:pt x="151" y="294"/>
                      <a:pt x="151" y="294"/>
                    </a:cubicBezTo>
                    <a:cubicBezTo>
                      <a:pt x="154" y="293"/>
                      <a:pt x="154" y="293"/>
                      <a:pt x="154" y="293"/>
                    </a:cubicBezTo>
                    <a:cubicBezTo>
                      <a:pt x="154" y="293"/>
                      <a:pt x="154" y="293"/>
                      <a:pt x="154" y="293"/>
                    </a:cubicBezTo>
                    <a:cubicBezTo>
                      <a:pt x="157" y="293"/>
                      <a:pt x="157" y="293"/>
                      <a:pt x="157" y="293"/>
                    </a:cubicBezTo>
                    <a:cubicBezTo>
                      <a:pt x="160" y="293"/>
                      <a:pt x="160" y="293"/>
                      <a:pt x="160" y="293"/>
                    </a:cubicBezTo>
                    <a:cubicBezTo>
                      <a:pt x="161" y="290"/>
                      <a:pt x="161" y="290"/>
                      <a:pt x="161" y="290"/>
                    </a:cubicBezTo>
                    <a:cubicBezTo>
                      <a:pt x="162" y="288"/>
                      <a:pt x="162" y="288"/>
                      <a:pt x="162" y="288"/>
                    </a:cubicBezTo>
                    <a:cubicBezTo>
                      <a:pt x="163" y="291"/>
                      <a:pt x="163" y="291"/>
                      <a:pt x="163" y="291"/>
                    </a:cubicBezTo>
                    <a:cubicBezTo>
                      <a:pt x="192" y="294"/>
                      <a:pt x="223" y="295"/>
                      <a:pt x="252" y="297"/>
                    </a:cubicBezTo>
                    <a:cubicBezTo>
                      <a:pt x="253" y="290"/>
                      <a:pt x="257" y="282"/>
                      <a:pt x="257" y="276"/>
                    </a:cubicBezTo>
                    <a:cubicBezTo>
                      <a:pt x="254" y="273"/>
                      <a:pt x="254" y="273"/>
                      <a:pt x="254" y="273"/>
                    </a:cubicBezTo>
                    <a:cubicBezTo>
                      <a:pt x="252" y="270"/>
                      <a:pt x="252" y="270"/>
                      <a:pt x="252" y="270"/>
                    </a:cubicBezTo>
                    <a:cubicBezTo>
                      <a:pt x="252" y="264"/>
                      <a:pt x="252" y="264"/>
                      <a:pt x="252" y="264"/>
                    </a:cubicBezTo>
                    <a:cubicBezTo>
                      <a:pt x="252" y="259"/>
                      <a:pt x="252" y="254"/>
                      <a:pt x="252" y="249"/>
                    </a:cubicBezTo>
                    <a:cubicBezTo>
                      <a:pt x="252" y="239"/>
                      <a:pt x="252" y="229"/>
                      <a:pt x="252" y="219"/>
                    </a:cubicBezTo>
                    <a:cubicBezTo>
                      <a:pt x="251" y="200"/>
                      <a:pt x="252" y="182"/>
                      <a:pt x="252" y="163"/>
                    </a:cubicBezTo>
                    <a:cubicBezTo>
                      <a:pt x="253" y="129"/>
                      <a:pt x="253" y="94"/>
                      <a:pt x="254" y="60"/>
                    </a:cubicBezTo>
                    <a:cubicBezTo>
                      <a:pt x="267" y="61"/>
                      <a:pt x="281" y="62"/>
                      <a:pt x="294" y="62"/>
                    </a:cubicBezTo>
                    <a:cubicBezTo>
                      <a:pt x="268" y="42"/>
                      <a:pt x="243" y="20"/>
                      <a:pt x="217" y="0"/>
                    </a:cubicBezTo>
                    <a:cubicBezTo>
                      <a:pt x="215" y="10"/>
                      <a:pt x="214" y="21"/>
                      <a:pt x="212" y="32"/>
                    </a:cubicBezTo>
                    <a:cubicBezTo>
                      <a:pt x="188" y="30"/>
                      <a:pt x="164" y="28"/>
                      <a:pt x="140" y="25"/>
                    </a:cubicBezTo>
                    <a:cubicBezTo>
                      <a:pt x="136" y="46"/>
                      <a:pt x="132" y="67"/>
                      <a:pt x="129" y="89"/>
                    </a:cubicBezTo>
                    <a:cubicBezTo>
                      <a:pt x="127" y="89"/>
                      <a:pt x="127" y="89"/>
                      <a:pt x="127" y="89"/>
                    </a:cubicBezTo>
                    <a:cubicBezTo>
                      <a:pt x="124" y="89"/>
                      <a:pt x="124" y="89"/>
                      <a:pt x="124" y="89"/>
                    </a:cubicBezTo>
                    <a:cubicBezTo>
                      <a:pt x="121" y="91"/>
                      <a:pt x="121" y="91"/>
                      <a:pt x="121" y="91"/>
                    </a:cubicBezTo>
                    <a:cubicBezTo>
                      <a:pt x="118" y="91"/>
                      <a:pt x="118" y="91"/>
                      <a:pt x="118" y="91"/>
                    </a:cubicBezTo>
                    <a:cubicBezTo>
                      <a:pt x="115" y="92"/>
                      <a:pt x="115" y="92"/>
                      <a:pt x="115" y="92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07" y="96"/>
                      <a:pt x="99" y="99"/>
                      <a:pt x="101" y="108"/>
                    </a:cubicBezTo>
                    <a:cubicBezTo>
                      <a:pt x="101" y="118"/>
                      <a:pt x="99" y="129"/>
                      <a:pt x="98" y="139"/>
                    </a:cubicBezTo>
                    <a:cubicBezTo>
                      <a:pt x="81" y="138"/>
                      <a:pt x="64" y="136"/>
                      <a:pt x="47" y="135"/>
                    </a:cubicBezTo>
                    <a:cubicBezTo>
                      <a:pt x="39" y="134"/>
                      <a:pt x="31" y="133"/>
                      <a:pt x="23" y="133"/>
                    </a:cubicBezTo>
                    <a:cubicBezTo>
                      <a:pt x="13" y="132"/>
                      <a:pt x="13" y="132"/>
                      <a:pt x="13" y="132"/>
                    </a:cubicBezTo>
                    <a:cubicBezTo>
                      <a:pt x="10" y="134"/>
                      <a:pt x="10" y="134"/>
                      <a:pt x="10" y="134"/>
                    </a:cubicBezTo>
                    <a:cubicBezTo>
                      <a:pt x="9" y="137"/>
                      <a:pt x="9" y="137"/>
                      <a:pt x="9" y="137"/>
                    </a:cubicBezTo>
                    <a:cubicBezTo>
                      <a:pt x="7" y="140"/>
                      <a:pt x="7" y="140"/>
                      <a:pt x="7" y="140"/>
                    </a:cubicBezTo>
                    <a:cubicBezTo>
                      <a:pt x="6" y="143"/>
                      <a:pt x="6" y="143"/>
                      <a:pt x="6" y="143"/>
                    </a:cubicBezTo>
                    <a:cubicBezTo>
                      <a:pt x="6" y="146"/>
                      <a:pt x="6" y="146"/>
                      <a:pt x="6" y="146"/>
                    </a:cubicBezTo>
                    <a:cubicBezTo>
                      <a:pt x="8" y="141"/>
                      <a:pt x="8" y="141"/>
                      <a:pt x="8" y="141"/>
                    </a:cubicBezTo>
                    <a:cubicBezTo>
                      <a:pt x="9" y="138"/>
                      <a:pt x="9" y="138"/>
                      <a:pt x="9" y="138"/>
                    </a:cubicBezTo>
                    <a:cubicBezTo>
                      <a:pt x="10" y="137"/>
                      <a:pt x="10" y="137"/>
                      <a:pt x="10" y="137"/>
                    </a:cubicBezTo>
                    <a:cubicBezTo>
                      <a:pt x="11" y="139"/>
                      <a:pt x="11" y="139"/>
                      <a:pt x="11" y="139"/>
                    </a:cubicBezTo>
                    <a:cubicBezTo>
                      <a:pt x="12" y="142"/>
                      <a:pt x="12" y="142"/>
                      <a:pt x="12" y="142"/>
                    </a:cubicBezTo>
                    <a:cubicBezTo>
                      <a:pt x="13" y="142"/>
                      <a:pt x="13" y="142"/>
                      <a:pt x="13" y="142"/>
                    </a:cubicBezTo>
                    <a:cubicBezTo>
                      <a:pt x="13" y="145"/>
                      <a:pt x="14" y="148"/>
                      <a:pt x="16" y="151"/>
                    </a:cubicBezTo>
                    <a:cubicBezTo>
                      <a:pt x="17" y="148"/>
                      <a:pt x="17" y="148"/>
                      <a:pt x="17" y="148"/>
                    </a:cubicBezTo>
                    <a:cubicBezTo>
                      <a:pt x="18" y="148"/>
                      <a:pt x="18" y="148"/>
                      <a:pt x="18" y="148"/>
                    </a:cubicBezTo>
                    <a:cubicBezTo>
                      <a:pt x="19" y="151"/>
                      <a:pt x="19" y="151"/>
                      <a:pt x="19" y="151"/>
                    </a:cubicBezTo>
                    <a:cubicBezTo>
                      <a:pt x="20" y="152"/>
                      <a:pt x="20" y="152"/>
                      <a:pt x="20" y="152"/>
                    </a:cubicBezTo>
                    <a:cubicBezTo>
                      <a:pt x="20" y="155"/>
                      <a:pt x="20" y="155"/>
                      <a:pt x="20" y="155"/>
                    </a:cubicBezTo>
                    <a:cubicBezTo>
                      <a:pt x="21" y="158"/>
                      <a:pt x="21" y="158"/>
                      <a:pt x="21" y="158"/>
                    </a:cubicBezTo>
                    <a:cubicBezTo>
                      <a:pt x="22" y="161"/>
                      <a:pt x="22" y="161"/>
                      <a:pt x="22" y="161"/>
                    </a:cubicBezTo>
                    <a:cubicBezTo>
                      <a:pt x="21" y="164"/>
                      <a:pt x="21" y="164"/>
                      <a:pt x="21" y="164"/>
                    </a:cubicBezTo>
                    <a:cubicBezTo>
                      <a:pt x="21" y="167"/>
                      <a:pt x="21" y="167"/>
                      <a:pt x="21" y="167"/>
                    </a:cubicBezTo>
                    <a:cubicBezTo>
                      <a:pt x="19" y="170"/>
                      <a:pt x="19" y="170"/>
                      <a:pt x="19" y="170"/>
                    </a:cubicBezTo>
                    <a:cubicBezTo>
                      <a:pt x="20" y="173"/>
                      <a:pt x="20" y="173"/>
                      <a:pt x="20" y="173"/>
                    </a:cubicBezTo>
                    <a:cubicBezTo>
                      <a:pt x="17" y="176"/>
                      <a:pt x="17" y="176"/>
                      <a:pt x="17" y="176"/>
                    </a:cubicBezTo>
                    <a:cubicBezTo>
                      <a:pt x="15" y="178"/>
                      <a:pt x="15" y="178"/>
                      <a:pt x="15" y="178"/>
                    </a:cubicBezTo>
                    <a:cubicBezTo>
                      <a:pt x="18" y="178"/>
                      <a:pt x="18" y="178"/>
                      <a:pt x="18" y="178"/>
                    </a:cubicBezTo>
                    <a:cubicBezTo>
                      <a:pt x="16" y="181"/>
                      <a:pt x="16" y="181"/>
                      <a:pt x="16" y="181"/>
                    </a:cubicBezTo>
                    <a:cubicBezTo>
                      <a:pt x="13" y="182"/>
                      <a:pt x="13" y="182"/>
                      <a:pt x="13" y="182"/>
                    </a:cubicBezTo>
                    <a:cubicBezTo>
                      <a:pt x="13" y="184"/>
                      <a:pt x="13" y="184"/>
                      <a:pt x="13" y="184"/>
                    </a:cubicBezTo>
                    <a:cubicBezTo>
                      <a:pt x="16" y="187"/>
                      <a:pt x="16" y="187"/>
                      <a:pt x="16" y="187"/>
                    </a:cubicBezTo>
                    <a:cubicBezTo>
                      <a:pt x="17" y="191"/>
                      <a:pt x="17" y="191"/>
                      <a:pt x="17" y="191"/>
                    </a:cubicBezTo>
                    <a:cubicBezTo>
                      <a:pt x="17" y="192"/>
                      <a:pt x="17" y="192"/>
                      <a:pt x="17" y="192"/>
                    </a:cubicBezTo>
                    <a:cubicBezTo>
                      <a:pt x="18" y="195"/>
                      <a:pt x="18" y="195"/>
                      <a:pt x="18" y="195"/>
                    </a:cubicBezTo>
                    <a:cubicBezTo>
                      <a:pt x="17" y="204"/>
                      <a:pt x="20" y="203"/>
                      <a:pt x="18" y="212"/>
                    </a:cubicBezTo>
                    <a:cubicBezTo>
                      <a:pt x="18" y="223"/>
                      <a:pt x="13" y="235"/>
                      <a:pt x="7" y="244"/>
                    </a:cubicBezTo>
                    <a:cubicBezTo>
                      <a:pt x="3" y="251"/>
                      <a:pt x="3" y="253"/>
                      <a:pt x="1" y="259"/>
                    </a:cubicBezTo>
                    <a:cubicBezTo>
                      <a:pt x="0" y="262"/>
                      <a:pt x="0" y="262"/>
                      <a:pt x="0" y="262"/>
                    </a:cubicBezTo>
                    <a:cubicBezTo>
                      <a:pt x="0" y="265"/>
                      <a:pt x="0" y="265"/>
                      <a:pt x="0" y="265"/>
                    </a:cubicBezTo>
                    <a:cubicBezTo>
                      <a:pt x="0" y="266"/>
                      <a:pt x="0" y="266"/>
                      <a:pt x="0" y="266"/>
                    </a:cubicBezTo>
                    <a:cubicBezTo>
                      <a:pt x="1" y="266"/>
                      <a:pt x="1" y="266"/>
                      <a:pt x="1" y="266"/>
                    </a:cubicBezTo>
                    <a:close/>
                  </a:path>
                </a:pathLst>
              </a:custGeom>
              <a:grpFill/>
              <a:ln w="3175" cap="rnd" cmpd="sng">
                <a:solidFill>
                  <a:srgbClr val="ACACA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90" dirty="0"/>
              </a:p>
            </p:txBody>
          </p:sp>
          <p:sp>
            <p:nvSpPr>
              <p:cNvPr id="33" name="Freeform 32"/>
              <p:cNvSpPr>
                <a:spLocks noChangeAspect="1"/>
              </p:cNvSpPr>
              <p:nvPr/>
            </p:nvSpPr>
            <p:spPr bwMode="gray">
              <a:xfrm>
                <a:off x="5523482" y="1976120"/>
                <a:ext cx="341726" cy="237579"/>
              </a:xfrm>
              <a:custGeom>
                <a:avLst/>
                <a:gdLst>
                  <a:gd name="T0" fmla="*/ 101 w 278"/>
                  <a:gd name="T1" fmla="*/ 168 h 194"/>
                  <a:gd name="T2" fmla="*/ 107 w 278"/>
                  <a:gd name="T3" fmla="*/ 165 h 194"/>
                  <a:gd name="T4" fmla="*/ 126 w 278"/>
                  <a:gd name="T5" fmla="*/ 153 h 194"/>
                  <a:gd name="T6" fmla="*/ 135 w 278"/>
                  <a:gd name="T7" fmla="*/ 150 h 194"/>
                  <a:gd name="T8" fmla="*/ 144 w 278"/>
                  <a:gd name="T9" fmla="*/ 149 h 194"/>
                  <a:gd name="T10" fmla="*/ 152 w 278"/>
                  <a:gd name="T11" fmla="*/ 148 h 194"/>
                  <a:gd name="T12" fmla="*/ 164 w 278"/>
                  <a:gd name="T13" fmla="*/ 146 h 194"/>
                  <a:gd name="T14" fmla="*/ 200 w 278"/>
                  <a:gd name="T15" fmla="*/ 129 h 194"/>
                  <a:gd name="T16" fmla="*/ 206 w 278"/>
                  <a:gd name="T17" fmla="*/ 126 h 194"/>
                  <a:gd name="T18" fmla="*/ 215 w 278"/>
                  <a:gd name="T19" fmla="*/ 122 h 194"/>
                  <a:gd name="T20" fmla="*/ 216 w 278"/>
                  <a:gd name="T21" fmla="*/ 116 h 194"/>
                  <a:gd name="T22" fmla="*/ 216 w 278"/>
                  <a:gd name="T23" fmla="*/ 109 h 194"/>
                  <a:gd name="T24" fmla="*/ 222 w 278"/>
                  <a:gd name="T25" fmla="*/ 105 h 194"/>
                  <a:gd name="T26" fmla="*/ 231 w 278"/>
                  <a:gd name="T27" fmla="*/ 103 h 194"/>
                  <a:gd name="T28" fmla="*/ 236 w 278"/>
                  <a:gd name="T29" fmla="*/ 99 h 194"/>
                  <a:gd name="T30" fmla="*/ 245 w 278"/>
                  <a:gd name="T31" fmla="*/ 95 h 194"/>
                  <a:gd name="T32" fmla="*/ 269 w 278"/>
                  <a:gd name="T33" fmla="*/ 97 h 194"/>
                  <a:gd name="T34" fmla="*/ 273 w 278"/>
                  <a:gd name="T35" fmla="*/ 98 h 194"/>
                  <a:gd name="T36" fmla="*/ 272 w 278"/>
                  <a:gd name="T37" fmla="*/ 96 h 194"/>
                  <a:gd name="T38" fmla="*/ 277 w 278"/>
                  <a:gd name="T39" fmla="*/ 90 h 194"/>
                  <a:gd name="T40" fmla="*/ 271 w 278"/>
                  <a:gd name="T41" fmla="*/ 82 h 194"/>
                  <a:gd name="T42" fmla="*/ 270 w 278"/>
                  <a:gd name="T43" fmla="*/ 73 h 194"/>
                  <a:gd name="T44" fmla="*/ 269 w 278"/>
                  <a:gd name="T45" fmla="*/ 64 h 194"/>
                  <a:gd name="T46" fmla="*/ 270 w 278"/>
                  <a:gd name="T47" fmla="*/ 53 h 194"/>
                  <a:gd name="T48" fmla="*/ 271 w 278"/>
                  <a:gd name="T49" fmla="*/ 46 h 194"/>
                  <a:gd name="T50" fmla="*/ 269 w 278"/>
                  <a:gd name="T51" fmla="*/ 37 h 194"/>
                  <a:gd name="T52" fmla="*/ 270 w 278"/>
                  <a:gd name="T53" fmla="*/ 32 h 194"/>
                  <a:gd name="T54" fmla="*/ 265 w 278"/>
                  <a:gd name="T55" fmla="*/ 27 h 194"/>
                  <a:gd name="T56" fmla="*/ 258 w 278"/>
                  <a:gd name="T57" fmla="*/ 24 h 194"/>
                  <a:gd name="T58" fmla="*/ 250 w 278"/>
                  <a:gd name="T59" fmla="*/ 19 h 194"/>
                  <a:gd name="T60" fmla="*/ 235 w 278"/>
                  <a:gd name="T61" fmla="*/ 18 h 194"/>
                  <a:gd name="T62" fmla="*/ 229 w 278"/>
                  <a:gd name="T63" fmla="*/ 18 h 194"/>
                  <a:gd name="T64" fmla="*/ 220 w 278"/>
                  <a:gd name="T65" fmla="*/ 20 h 194"/>
                  <a:gd name="T66" fmla="*/ 211 w 278"/>
                  <a:gd name="T67" fmla="*/ 16 h 194"/>
                  <a:gd name="T68" fmla="*/ 206 w 278"/>
                  <a:gd name="T69" fmla="*/ 12 h 194"/>
                  <a:gd name="T70" fmla="*/ 203 w 278"/>
                  <a:gd name="T71" fmla="*/ 3 h 194"/>
                  <a:gd name="T72" fmla="*/ 202 w 278"/>
                  <a:gd name="T73" fmla="*/ 0 h 194"/>
                  <a:gd name="T74" fmla="*/ 194 w 278"/>
                  <a:gd name="T75" fmla="*/ 2 h 194"/>
                  <a:gd name="T76" fmla="*/ 153 w 278"/>
                  <a:gd name="T77" fmla="*/ 48 h 194"/>
                  <a:gd name="T78" fmla="*/ 116 w 278"/>
                  <a:gd name="T79" fmla="*/ 67 h 194"/>
                  <a:gd name="T80" fmla="*/ 109 w 278"/>
                  <a:gd name="T81" fmla="*/ 72 h 194"/>
                  <a:gd name="T82" fmla="*/ 105 w 278"/>
                  <a:gd name="T83" fmla="*/ 80 h 194"/>
                  <a:gd name="T84" fmla="*/ 101 w 278"/>
                  <a:gd name="T85" fmla="*/ 87 h 194"/>
                  <a:gd name="T86" fmla="*/ 93 w 278"/>
                  <a:gd name="T87" fmla="*/ 95 h 194"/>
                  <a:gd name="T88" fmla="*/ 79 w 278"/>
                  <a:gd name="T89" fmla="*/ 140 h 194"/>
                  <a:gd name="T90" fmla="*/ 26 w 278"/>
                  <a:gd name="T91" fmla="*/ 177 h 194"/>
                  <a:gd name="T92" fmla="*/ 17 w 278"/>
                  <a:gd name="T93" fmla="*/ 178 h 194"/>
                  <a:gd name="T94" fmla="*/ 5 w 278"/>
                  <a:gd name="T95" fmla="*/ 181 h 194"/>
                  <a:gd name="T96" fmla="*/ 68 w 278"/>
                  <a:gd name="T97" fmla="*/ 191 h 19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78"/>
                  <a:gd name="T148" fmla="*/ 0 h 194"/>
                  <a:gd name="T149" fmla="*/ 278 w 278"/>
                  <a:gd name="T150" fmla="*/ 194 h 19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78" h="194">
                    <a:moveTo>
                      <a:pt x="68" y="191"/>
                    </a:moveTo>
                    <a:cubicBezTo>
                      <a:pt x="77" y="192"/>
                      <a:pt x="88" y="193"/>
                      <a:pt x="97" y="194"/>
                    </a:cubicBezTo>
                    <a:cubicBezTo>
                      <a:pt x="98" y="185"/>
                      <a:pt x="100" y="177"/>
                      <a:pt x="101" y="168"/>
                    </a:cubicBezTo>
                    <a:cubicBezTo>
                      <a:pt x="102" y="168"/>
                      <a:pt x="102" y="168"/>
                      <a:pt x="102" y="168"/>
                    </a:cubicBezTo>
                    <a:cubicBezTo>
                      <a:pt x="105" y="167"/>
                      <a:pt x="105" y="167"/>
                      <a:pt x="105" y="167"/>
                    </a:cubicBezTo>
                    <a:cubicBezTo>
                      <a:pt x="107" y="165"/>
                      <a:pt x="107" y="165"/>
                      <a:pt x="107" y="165"/>
                    </a:cubicBezTo>
                    <a:cubicBezTo>
                      <a:pt x="110" y="163"/>
                      <a:pt x="110" y="163"/>
                      <a:pt x="110" y="163"/>
                    </a:cubicBezTo>
                    <a:cubicBezTo>
                      <a:pt x="114" y="160"/>
                      <a:pt x="119" y="159"/>
                      <a:pt x="124" y="155"/>
                    </a:cubicBezTo>
                    <a:cubicBezTo>
                      <a:pt x="126" y="153"/>
                      <a:pt x="126" y="153"/>
                      <a:pt x="126" y="153"/>
                    </a:cubicBezTo>
                    <a:cubicBezTo>
                      <a:pt x="129" y="154"/>
                      <a:pt x="129" y="154"/>
                      <a:pt x="129" y="154"/>
                    </a:cubicBezTo>
                    <a:cubicBezTo>
                      <a:pt x="132" y="152"/>
                      <a:pt x="132" y="152"/>
                      <a:pt x="132" y="152"/>
                    </a:cubicBezTo>
                    <a:cubicBezTo>
                      <a:pt x="135" y="150"/>
                      <a:pt x="135" y="150"/>
                      <a:pt x="135" y="150"/>
                    </a:cubicBezTo>
                    <a:cubicBezTo>
                      <a:pt x="138" y="148"/>
                      <a:pt x="138" y="148"/>
                      <a:pt x="138" y="148"/>
                    </a:cubicBezTo>
                    <a:cubicBezTo>
                      <a:pt x="141" y="149"/>
                      <a:pt x="141" y="149"/>
                      <a:pt x="141" y="149"/>
                    </a:cubicBezTo>
                    <a:cubicBezTo>
                      <a:pt x="144" y="149"/>
                      <a:pt x="144" y="149"/>
                      <a:pt x="144" y="149"/>
                    </a:cubicBezTo>
                    <a:cubicBezTo>
                      <a:pt x="150" y="151"/>
                      <a:pt x="150" y="151"/>
                      <a:pt x="150" y="151"/>
                    </a:cubicBezTo>
                    <a:cubicBezTo>
                      <a:pt x="152" y="148"/>
                      <a:pt x="152" y="148"/>
                      <a:pt x="152" y="148"/>
                    </a:cubicBezTo>
                    <a:cubicBezTo>
                      <a:pt x="152" y="148"/>
                      <a:pt x="152" y="148"/>
                      <a:pt x="152" y="148"/>
                    </a:cubicBezTo>
                    <a:cubicBezTo>
                      <a:pt x="154" y="145"/>
                      <a:pt x="154" y="145"/>
                      <a:pt x="154" y="145"/>
                    </a:cubicBezTo>
                    <a:cubicBezTo>
                      <a:pt x="162" y="145"/>
                      <a:pt x="162" y="145"/>
                      <a:pt x="162" y="145"/>
                    </a:cubicBezTo>
                    <a:cubicBezTo>
                      <a:pt x="164" y="146"/>
                      <a:pt x="164" y="146"/>
                      <a:pt x="164" y="146"/>
                    </a:cubicBezTo>
                    <a:cubicBezTo>
                      <a:pt x="173" y="144"/>
                      <a:pt x="173" y="147"/>
                      <a:pt x="183" y="138"/>
                    </a:cubicBezTo>
                    <a:cubicBezTo>
                      <a:pt x="189" y="131"/>
                      <a:pt x="187" y="130"/>
                      <a:pt x="199" y="129"/>
                    </a:cubicBezTo>
                    <a:cubicBezTo>
                      <a:pt x="200" y="129"/>
                      <a:pt x="200" y="129"/>
                      <a:pt x="200" y="129"/>
                    </a:cubicBezTo>
                    <a:cubicBezTo>
                      <a:pt x="203" y="127"/>
                      <a:pt x="203" y="127"/>
                      <a:pt x="203" y="127"/>
                    </a:cubicBezTo>
                    <a:cubicBezTo>
                      <a:pt x="205" y="126"/>
                      <a:pt x="205" y="126"/>
                      <a:pt x="205" y="126"/>
                    </a:cubicBezTo>
                    <a:cubicBezTo>
                      <a:pt x="206" y="126"/>
                      <a:pt x="206" y="126"/>
                      <a:pt x="206" y="126"/>
                    </a:cubicBezTo>
                    <a:cubicBezTo>
                      <a:pt x="209" y="123"/>
                      <a:pt x="209" y="123"/>
                      <a:pt x="209" y="123"/>
                    </a:cubicBezTo>
                    <a:cubicBezTo>
                      <a:pt x="212" y="122"/>
                      <a:pt x="212" y="122"/>
                      <a:pt x="212" y="122"/>
                    </a:cubicBezTo>
                    <a:cubicBezTo>
                      <a:pt x="215" y="122"/>
                      <a:pt x="215" y="122"/>
                      <a:pt x="215" y="122"/>
                    </a:cubicBezTo>
                    <a:cubicBezTo>
                      <a:pt x="218" y="122"/>
                      <a:pt x="218" y="122"/>
                      <a:pt x="218" y="122"/>
                    </a:cubicBezTo>
                    <a:cubicBezTo>
                      <a:pt x="219" y="119"/>
                      <a:pt x="219" y="119"/>
                      <a:pt x="219" y="119"/>
                    </a:cubicBezTo>
                    <a:cubicBezTo>
                      <a:pt x="216" y="116"/>
                      <a:pt x="216" y="116"/>
                      <a:pt x="216" y="116"/>
                    </a:cubicBezTo>
                    <a:cubicBezTo>
                      <a:pt x="216" y="115"/>
                      <a:pt x="216" y="115"/>
                      <a:pt x="216" y="115"/>
                    </a:cubicBezTo>
                    <a:cubicBezTo>
                      <a:pt x="216" y="112"/>
                      <a:pt x="216" y="112"/>
                      <a:pt x="216" y="112"/>
                    </a:cubicBezTo>
                    <a:cubicBezTo>
                      <a:pt x="216" y="109"/>
                      <a:pt x="216" y="109"/>
                      <a:pt x="216" y="109"/>
                    </a:cubicBezTo>
                    <a:cubicBezTo>
                      <a:pt x="216" y="106"/>
                      <a:pt x="216" y="106"/>
                      <a:pt x="216" y="106"/>
                    </a:cubicBezTo>
                    <a:cubicBezTo>
                      <a:pt x="219" y="104"/>
                      <a:pt x="219" y="104"/>
                      <a:pt x="219" y="104"/>
                    </a:cubicBezTo>
                    <a:cubicBezTo>
                      <a:pt x="222" y="105"/>
                      <a:pt x="222" y="105"/>
                      <a:pt x="222" y="105"/>
                    </a:cubicBezTo>
                    <a:cubicBezTo>
                      <a:pt x="225" y="104"/>
                      <a:pt x="225" y="104"/>
                      <a:pt x="225" y="104"/>
                    </a:cubicBezTo>
                    <a:cubicBezTo>
                      <a:pt x="228" y="104"/>
                      <a:pt x="228" y="104"/>
                      <a:pt x="228" y="104"/>
                    </a:cubicBezTo>
                    <a:cubicBezTo>
                      <a:pt x="231" y="103"/>
                      <a:pt x="231" y="103"/>
                      <a:pt x="231" y="103"/>
                    </a:cubicBezTo>
                    <a:cubicBezTo>
                      <a:pt x="233" y="102"/>
                      <a:pt x="233" y="102"/>
                      <a:pt x="233" y="102"/>
                    </a:cubicBezTo>
                    <a:cubicBezTo>
                      <a:pt x="235" y="102"/>
                      <a:pt x="235" y="102"/>
                      <a:pt x="235" y="102"/>
                    </a:cubicBezTo>
                    <a:cubicBezTo>
                      <a:pt x="236" y="99"/>
                      <a:pt x="236" y="99"/>
                      <a:pt x="236" y="99"/>
                    </a:cubicBezTo>
                    <a:cubicBezTo>
                      <a:pt x="239" y="96"/>
                      <a:pt x="239" y="96"/>
                      <a:pt x="239" y="96"/>
                    </a:cubicBezTo>
                    <a:cubicBezTo>
                      <a:pt x="242" y="96"/>
                      <a:pt x="242" y="96"/>
                      <a:pt x="242" y="96"/>
                    </a:cubicBezTo>
                    <a:cubicBezTo>
                      <a:pt x="245" y="95"/>
                      <a:pt x="245" y="95"/>
                      <a:pt x="245" y="95"/>
                    </a:cubicBezTo>
                    <a:cubicBezTo>
                      <a:pt x="248" y="95"/>
                      <a:pt x="248" y="95"/>
                      <a:pt x="248" y="95"/>
                    </a:cubicBezTo>
                    <a:cubicBezTo>
                      <a:pt x="254" y="95"/>
                      <a:pt x="257" y="97"/>
                      <a:pt x="263" y="97"/>
                    </a:cubicBezTo>
                    <a:cubicBezTo>
                      <a:pt x="269" y="97"/>
                      <a:pt x="269" y="97"/>
                      <a:pt x="269" y="97"/>
                    </a:cubicBezTo>
                    <a:cubicBezTo>
                      <a:pt x="269" y="97"/>
                      <a:pt x="269" y="97"/>
                      <a:pt x="269" y="97"/>
                    </a:cubicBezTo>
                    <a:cubicBezTo>
                      <a:pt x="272" y="98"/>
                      <a:pt x="272" y="98"/>
                      <a:pt x="272" y="98"/>
                    </a:cubicBezTo>
                    <a:cubicBezTo>
                      <a:pt x="273" y="98"/>
                      <a:pt x="273" y="98"/>
                      <a:pt x="273" y="98"/>
                    </a:cubicBezTo>
                    <a:cubicBezTo>
                      <a:pt x="274" y="98"/>
                      <a:pt x="274" y="98"/>
                      <a:pt x="274" y="98"/>
                    </a:cubicBezTo>
                    <a:cubicBezTo>
                      <a:pt x="272" y="97"/>
                      <a:pt x="272" y="97"/>
                      <a:pt x="272" y="97"/>
                    </a:cubicBezTo>
                    <a:cubicBezTo>
                      <a:pt x="272" y="96"/>
                      <a:pt x="272" y="96"/>
                      <a:pt x="272" y="96"/>
                    </a:cubicBezTo>
                    <a:cubicBezTo>
                      <a:pt x="273" y="95"/>
                      <a:pt x="273" y="95"/>
                      <a:pt x="273" y="95"/>
                    </a:cubicBezTo>
                    <a:cubicBezTo>
                      <a:pt x="274" y="92"/>
                      <a:pt x="274" y="92"/>
                      <a:pt x="274" y="92"/>
                    </a:cubicBezTo>
                    <a:cubicBezTo>
                      <a:pt x="277" y="90"/>
                      <a:pt x="277" y="90"/>
                      <a:pt x="277" y="90"/>
                    </a:cubicBezTo>
                    <a:cubicBezTo>
                      <a:pt x="278" y="87"/>
                      <a:pt x="278" y="87"/>
                      <a:pt x="278" y="87"/>
                    </a:cubicBezTo>
                    <a:cubicBezTo>
                      <a:pt x="274" y="85"/>
                      <a:pt x="274" y="85"/>
                      <a:pt x="274" y="85"/>
                    </a:cubicBezTo>
                    <a:cubicBezTo>
                      <a:pt x="271" y="82"/>
                      <a:pt x="271" y="82"/>
                      <a:pt x="271" y="82"/>
                    </a:cubicBezTo>
                    <a:cubicBezTo>
                      <a:pt x="270" y="79"/>
                      <a:pt x="270" y="79"/>
                      <a:pt x="270" y="79"/>
                    </a:cubicBezTo>
                    <a:cubicBezTo>
                      <a:pt x="271" y="76"/>
                      <a:pt x="271" y="76"/>
                      <a:pt x="271" y="76"/>
                    </a:cubicBezTo>
                    <a:cubicBezTo>
                      <a:pt x="270" y="73"/>
                      <a:pt x="270" y="73"/>
                      <a:pt x="270" y="73"/>
                    </a:cubicBezTo>
                    <a:cubicBezTo>
                      <a:pt x="268" y="70"/>
                      <a:pt x="268" y="70"/>
                      <a:pt x="268" y="70"/>
                    </a:cubicBezTo>
                    <a:cubicBezTo>
                      <a:pt x="268" y="67"/>
                      <a:pt x="268" y="67"/>
                      <a:pt x="268" y="67"/>
                    </a:cubicBezTo>
                    <a:cubicBezTo>
                      <a:pt x="269" y="64"/>
                      <a:pt x="269" y="64"/>
                      <a:pt x="269" y="64"/>
                    </a:cubicBezTo>
                    <a:cubicBezTo>
                      <a:pt x="270" y="61"/>
                      <a:pt x="270" y="61"/>
                      <a:pt x="270" y="61"/>
                    </a:cubicBezTo>
                    <a:cubicBezTo>
                      <a:pt x="268" y="59"/>
                      <a:pt x="268" y="59"/>
                      <a:pt x="268" y="59"/>
                    </a:cubicBezTo>
                    <a:cubicBezTo>
                      <a:pt x="270" y="53"/>
                      <a:pt x="270" y="53"/>
                      <a:pt x="270" y="53"/>
                    </a:cubicBezTo>
                    <a:cubicBezTo>
                      <a:pt x="271" y="50"/>
                      <a:pt x="271" y="50"/>
                      <a:pt x="271" y="50"/>
                    </a:cubicBezTo>
                    <a:cubicBezTo>
                      <a:pt x="271" y="49"/>
                      <a:pt x="271" y="49"/>
                      <a:pt x="271" y="49"/>
                    </a:cubicBezTo>
                    <a:cubicBezTo>
                      <a:pt x="271" y="46"/>
                      <a:pt x="271" y="46"/>
                      <a:pt x="271" y="46"/>
                    </a:cubicBezTo>
                    <a:cubicBezTo>
                      <a:pt x="270" y="43"/>
                      <a:pt x="270" y="43"/>
                      <a:pt x="270" y="43"/>
                    </a:cubicBezTo>
                    <a:cubicBezTo>
                      <a:pt x="272" y="40"/>
                      <a:pt x="272" y="40"/>
                      <a:pt x="272" y="40"/>
                    </a:cubicBezTo>
                    <a:cubicBezTo>
                      <a:pt x="269" y="37"/>
                      <a:pt x="269" y="37"/>
                      <a:pt x="269" y="37"/>
                    </a:cubicBezTo>
                    <a:cubicBezTo>
                      <a:pt x="271" y="34"/>
                      <a:pt x="271" y="34"/>
                      <a:pt x="271" y="34"/>
                    </a:cubicBezTo>
                    <a:cubicBezTo>
                      <a:pt x="271" y="33"/>
                      <a:pt x="271" y="33"/>
                      <a:pt x="271" y="33"/>
                    </a:cubicBezTo>
                    <a:cubicBezTo>
                      <a:pt x="270" y="32"/>
                      <a:pt x="270" y="32"/>
                      <a:pt x="270" y="32"/>
                    </a:cubicBezTo>
                    <a:cubicBezTo>
                      <a:pt x="268" y="30"/>
                      <a:pt x="268" y="30"/>
                      <a:pt x="268" y="30"/>
                    </a:cubicBezTo>
                    <a:cubicBezTo>
                      <a:pt x="265" y="27"/>
                      <a:pt x="265" y="27"/>
                      <a:pt x="265" y="27"/>
                    </a:cubicBezTo>
                    <a:cubicBezTo>
                      <a:pt x="265" y="27"/>
                      <a:pt x="265" y="27"/>
                      <a:pt x="265" y="27"/>
                    </a:cubicBezTo>
                    <a:cubicBezTo>
                      <a:pt x="264" y="25"/>
                      <a:pt x="264" y="25"/>
                      <a:pt x="264" y="25"/>
                    </a:cubicBezTo>
                    <a:cubicBezTo>
                      <a:pt x="261" y="24"/>
                      <a:pt x="261" y="24"/>
                      <a:pt x="261" y="24"/>
                    </a:cubicBezTo>
                    <a:cubicBezTo>
                      <a:pt x="258" y="24"/>
                      <a:pt x="258" y="24"/>
                      <a:pt x="258" y="24"/>
                    </a:cubicBezTo>
                    <a:cubicBezTo>
                      <a:pt x="255" y="24"/>
                      <a:pt x="255" y="24"/>
                      <a:pt x="255" y="24"/>
                    </a:cubicBezTo>
                    <a:cubicBezTo>
                      <a:pt x="252" y="22"/>
                      <a:pt x="252" y="22"/>
                      <a:pt x="252" y="22"/>
                    </a:cubicBezTo>
                    <a:cubicBezTo>
                      <a:pt x="250" y="19"/>
                      <a:pt x="250" y="19"/>
                      <a:pt x="250" y="19"/>
                    </a:cubicBezTo>
                    <a:cubicBezTo>
                      <a:pt x="249" y="19"/>
                      <a:pt x="249" y="19"/>
                      <a:pt x="249" y="19"/>
                    </a:cubicBezTo>
                    <a:cubicBezTo>
                      <a:pt x="250" y="18"/>
                      <a:pt x="250" y="18"/>
                      <a:pt x="250" y="18"/>
                    </a:cubicBezTo>
                    <a:cubicBezTo>
                      <a:pt x="244" y="19"/>
                      <a:pt x="240" y="23"/>
                      <a:pt x="235" y="18"/>
                    </a:cubicBezTo>
                    <a:cubicBezTo>
                      <a:pt x="232" y="19"/>
                      <a:pt x="232" y="19"/>
                      <a:pt x="232" y="19"/>
                    </a:cubicBezTo>
                    <a:cubicBezTo>
                      <a:pt x="231" y="20"/>
                      <a:pt x="231" y="20"/>
                      <a:pt x="231" y="20"/>
                    </a:cubicBezTo>
                    <a:cubicBezTo>
                      <a:pt x="229" y="18"/>
                      <a:pt x="229" y="18"/>
                      <a:pt x="229" y="18"/>
                    </a:cubicBezTo>
                    <a:cubicBezTo>
                      <a:pt x="226" y="19"/>
                      <a:pt x="226" y="19"/>
                      <a:pt x="226" y="19"/>
                    </a:cubicBezTo>
                    <a:cubicBezTo>
                      <a:pt x="223" y="19"/>
                      <a:pt x="223" y="19"/>
                      <a:pt x="223" y="19"/>
                    </a:cubicBezTo>
                    <a:cubicBezTo>
                      <a:pt x="220" y="20"/>
                      <a:pt x="220" y="20"/>
                      <a:pt x="220" y="20"/>
                    </a:cubicBezTo>
                    <a:cubicBezTo>
                      <a:pt x="217" y="19"/>
                      <a:pt x="217" y="19"/>
                      <a:pt x="217" y="19"/>
                    </a:cubicBezTo>
                    <a:cubicBezTo>
                      <a:pt x="214" y="18"/>
                      <a:pt x="214" y="18"/>
                      <a:pt x="214" y="18"/>
                    </a:cubicBezTo>
                    <a:cubicBezTo>
                      <a:pt x="211" y="16"/>
                      <a:pt x="211" y="16"/>
                      <a:pt x="211" y="16"/>
                    </a:cubicBezTo>
                    <a:cubicBezTo>
                      <a:pt x="208" y="13"/>
                      <a:pt x="208" y="13"/>
                      <a:pt x="208" y="13"/>
                    </a:cubicBezTo>
                    <a:cubicBezTo>
                      <a:pt x="208" y="13"/>
                      <a:pt x="208" y="13"/>
                      <a:pt x="208" y="13"/>
                    </a:cubicBezTo>
                    <a:cubicBezTo>
                      <a:pt x="206" y="12"/>
                      <a:pt x="206" y="12"/>
                      <a:pt x="206" y="12"/>
                    </a:cubicBezTo>
                    <a:cubicBezTo>
                      <a:pt x="204" y="8"/>
                      <a:pt x="204" y="8"/>
                      <a:pt x="204" y="8"/>
                    </a:cubicBezTo>
                    <a:cubicBezTo>
                      <a:pt x="204" y="6"/>
                      <a:pt x="204" y="6"/>
                      <a:pt x="204" y="6"/>
                    </a:cubicBezTo>
                    <a:cubicBezTo>
                      <a:pt x="203" y="3"/>
                      <a:pt x="203" y="3"/>
                      <a:pt x="203" y="3"/>
                    </a:cubicBezTo>
                    <a:cubicBezTo>
                      <a:pt x="203" y="2"/>
                      <a:pt x="203" y="2"/>
                      <a:pt x="203" y="2"/>
                    </a:cubicBezTo>
                    <a:cubicBezTo>
                      <a:pt x="203" y="1"/>
                      <a:pt x="203" y="1"/>
                      <a:pt x="203" y="1"/>
                    </a:cubicBezTo>
                    <a:cubicBezTo>
                      <a:pt x="202" y="0"/>
                      <a:pt x="202" y="0"/>
                      <a:pt x="202" y="0"/>
                    </a:cubicBezTo>
                    <a:cubicBezTo>
                      <a:pt x="200" y="1"/>
                      <a:pt x="200" y="1"/>
                      <a:pt x="200" y="1"/>
                    </a:cubicBezTo>
                    <a:cubicBezTo>
                      <a:pt x="197" y="2"/>
                      <a:pt x="197" y="2"/>
                      <a:pt x="197" y="2"/>
                    </a:cubicBezTo>
                    <a:cubicBezTo>
                      <a:pt x="194" y="2"/>
                      <a:pt x="194" y="2"/>
                      <a:pt x="194" y="2"/>
                    </a:cubicBezTo>
                    <a:cubicBezTo>
                      <a:pt x="191" y="2"/>
                      <a:pt x="191" y="2"/>
                      <a:pt x="191" y="2"/>
                    </a:cubicBezTo>
                    <a:cubicBezTo>
                      <a:pt x="185" y="14"/>
                      <a:pt x="178" y="27"/>
                      <a:pt x="169" y="37"/>
                    </a:cubicBezTo>
                    <a:cubicBezTo>
                      <a:pt x="165" y="44"/>
                      <a:pt x="161" y="45"/>
                      <a:pt x="153" y="48"/>
                    </a:cubicBezTo>
                    <a:cubicBezTo>
                      <a:pt x="148" y="50"/>
                      <a:pt x="143" y="52"/>
                      <a:pt x="138" y="54"/>
                    </a:cubicBezTo>
                    <a:cubicBezTo>
                      <a:pt x="130" y="55"/>
                      <a:pt x="124" y="59"/>
                      <a:pt x="119" y="65"/>
                    </a:cubicBezTo>
                    <a:cubicBezTo>
                      <a:pt x="116" y="67"/>
                      <a:pt x="116" y="67"/>
                      <a:pt x="116" y="67"/>
                    </a:cubicBezTo>
                    <a:cubicBezTo>
                      <a:pt x="113" y="69"/>
                      <a:pt x="113" y="69"/>
                      <a:pt x="113" y="69"/>
                    </a:cubicBezTo>
                    <a:cubicBezTo>
                      <a:pt x="112" y="70"/>
                      <a:pt x="112" y="70"/>
                      <a:pt x="112" y="70"/>
                    </a:cubicBezTo>
                    <a:cubicBezTo>
                      <a:pt x="109" y="72"/>
                      <a:pt x="109" y="72"/>
                      <a:pt x="109" y="72"/>
                    </a:cubicBezTo>
                    <a:cubicBezTo>
                      <a:pt x="107" y="74"/>
                      <a:pt x="107" y="74"/>
                      <a:pt x="107" y="74"/>
                    </a:cubicBezTo>
                    <a:cubicBezTo>
                      <a:pt x="106" y="77"/>
                      <a:pt x="106" y="77"/>
                      <a:pt x="106" y="77"/>
                    </a:cubicBezTo>
                    <a:cubicBezTo>
                      <a:pt x="105" y="80"/>
                      <a:pt x="105" y="80"/>
                      <a:pt x="105" y="80"/>
                    </a:cubicBezTo>
                    <a:cubicBezTo>
                      <a:pt x="104" y="83"/>
                      <a:pt x="104" y="83"/>
                      <a:pt x="104" y="83"/>
                    </a:cubicBezTo>
                    <a:cubicBezTo>
                      <a:pt x="103" y="86"/>
                      <a:pt x="103" y="86"/>
                      <a:pt x="103" y="86"/>
                    </a:cubicBezTo>
                    <a:cubicBezTo>
                      <a:pt x="101" y="87"/>
                      <a:pt x="101" y="87"/>
                      <a:pt x="101" y="87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5" y="92"/>
                      <a:pt x="95" y="92"/>
                      <a:pt x="95" y="92"/>
                    </a:cubicBezTo>
                    <a:cubicBezTo>
                      <a:pt x="93" y="95"/>
                      <a:pt x="93" y="95"/>
                      <a:pt x="93" y="95"/>
                    </a:cubicBezTo>
                    <a:cubicBezTo>
                      <a:pt x="91" y="98"/>
                      <a:pt x="91" y="98"/>
                      <a:pt x="91" y="98"/>
                    </a:cubicBezTo>
                    <a:cubicBezTo>
                      <a:pt x="86" y="109"/>
                      <a:pt x="90" y="110"/>
                      <a:pt x="85" y="119"/>
                    </a:cubicBezTo>
                    <a:cubicBezTo>
                      <a:pt x="94" y="124"/>
                      <a:pt x="85" y="136"/>
                      <a:pt x="79" y="140"/>
                    </a:cubicBezTo>
                    <a:cubicBezTo>
                      <a:pt x="72" y="149"/>
                      <a:pt x="65" y="158"/>
                      <a:pt x="54" y="161"/>
                    </a:cubicBezTo>
                    <a:cubicBezTo>
                      <a:pt x="41" y="167"/>
                      <a:pt x="46" y="172"/>
                      <a:pt x="29" y="176"/>
                    </a:cubicBezTo>
                    <a:cubicBezTo>
                      <a:pt x="26" y="177"/>
                      <a:pt x="26" y="177"/>
                      <a:pt x="26" y="177"/>
                    </a:cubicBezTo>
                    <a:cubicBezTo>
                      <a:pt x="23" y="177"/>
                      <a:pt x="23" y="177"/>
                      <a:pt x="23" y="177"/>
                    </a:cubicBezTo>
                    <a:cubicBezTo>
                      <a:pt x="20" y="177"/>
                      <a:pt x="20" y="177"/>
                      <a:pt x="20" y="177"/>
                    </a:cubicBezTo>
                    <a:cubicBezTo>
                      <a:pt x="17" y="178"/>
                      <a:pt x="17" y="178"/>
                      <a:pt x="17" y="178"/>
                    </a:cubicBezTo>
                    <a:cubicBezTo>
                      <a:pt x="11" y="178"/>
                      <a:pt x="11" y="178"/>
                      <a:pt x="11" y="178"/>
                    </a:cubicBezTo>
                    <a:cubicBezTo>
                      <a:pt x="8" y="178"/>
                      <a:pt x="8" y="178"/>
                      <a:pt x="8" y="178"/>
                    </a:cubicBezTo>
                    <a:cubicBezTo>
                      <a:pt x="5" y="181"/>
                      <a:pt x="5" y="181"/>
                      <a:pt x="5" y="181"/>
                    </a:cubicBezTo>
                    <a:cubicBezTo>
                      <a:pt x="2" y="183"/>
                      <a:pt x="2" y="183"/>
                      <a:pt x="2" y="183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23" y="187"/>
                      <a:pt x="46" y="189"/>
                      <a:pt x="68" y="191"/>
                    </a:cubicBezTo>
                    <a:close/>
                  </a:path>
                </a:pathLst>
              </a:custGeom>
              <a:grpFill/>
              <a:ln w="3175" cap="rnd" cmpd="sng">
                <a:solidFill>
                  <a:srgbClr val="ACACA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90" dirty="0"/>
              </a:p>
            </p:txBody>
          </p:sp>
          <p:sp>
            <p:nvSpPr>
              <p:cNvPr id="34" name="Freeform 33"/>
              <p:cNvSpPr>
                <a:spLocks noChangeAspect="1"/>
              </p:cNvSpPr>
              <p:nvPr/>
            </p:nvSpPr>
            <p:spPr bwMode="gray">
              <a:xfrm>
                <a:off x="5489445" y="2298112"/>
                <a:ext cx="481956" cy="452694"/>
              </a:xfrm>
              <a:custGeom>
                <a:avLst/>
                <a:gdLst>
                  <a:gd name="T0" fmla="*/ 150 w 392"/>
                  <a:gd name="T1" fmla="*/ 347 h 369"/>
                  <a:gd name="T2" fmla="*/ 157 w 392"/>
                  <a:gd name="T3" fmla="*/ 338 h 369"/>
                  <a:gd name="T4" fmla="*/ 165 w 392"/>
                  <a:gd name="T5" fmla="*/ 324 h 369"/>
                  <a:gd name="T6" fmla="*/ 176 w 392"/>
                  <a:gd name="T7" fmla="*/ 317 h 369"/>
                  <a:gd name="T8" fmla="*/ 180 w 392"/>
                  <a:gd name="T9" fmla="*/ 306 h 369"/>
                  <a:gd name="T10" fmla="*/ 183 w 392"/>
                  <a:gd name="T11" fmla="*/ 295 h 369"/>
                  <a:gd name="T12" fmla="*/ 193 w 392"/>
                  <a:gd name="T13" fmla="*/ 292 h 369"/>
                  <a:gd name="T14" fmla="*/ 202 w 392"/>
                  <a:gd name="T15" fmla="*/ 295 h 369"/>
                  <a:gd name="T16" fmla="*/ 207 w 392"/>
                  <a:gd name="T17" fmla="*/ 286 h 369"/>
                  <a:gd name="T18" fmla="*/ 220 w 392"/>
                  <a:gd name="T19" fmla="*/ 277 h 369"/>
                  <a:gd name="T20" fmla="*/ 239 w 392"/>
                  <a:gd name="T21" fmla="*/ 269 h 369"/>
                  <a:gd name="T22" fmla="*/ 266 w 392"/>
                  <a:gd name="T23" fmla="*/ 255 h 369"/>
                  <a:gd name="T24" fmla="*/ 276 w 392"/>
                  <a:gd name="T25" fmla="*/ 254 h 369"/>
                  <a:gd name="T26" fmla="*/ 291 w 392"/>
                  <a:gd name="T27" fmla="*/ 255 h 369"/>
                  <a:gd name="T28" fmla="*/ 298 w 392"/>
                  <a:gd name="T29" fmla="*/ 255 h 369"/>
                  <a:gd name="T30" fmla="*/ 310 w 392"/>
                  <a:gd name="T31" fmla="*/ 256 h 369"/>
                  <a:gd name="T32" fmla="*/ 356 w 392"/>
                  <a:gd name="T33" fmla="*/ 248 h 369"/>
                  <a:gd name="T34" fmla="*/ 379 w 392"/>
                  <a:gd name="T35" fmla="*/ 240 h 369"/>
                  <a:gd name="T36" fmla="*/ 387 w 392"/>
                  <a:gd name="T37" fmla="*/ 223 h 369"/>
                  <a:gd name="T38" fmla="*/ 372 w 392"/>
                  <a:gd name="T39" fmla="*/ 159 h 369"/>
                  <a:gd name="T40" fmla="*/ 369 w 392"/>
                  <a:gd name="T41" fmla="*/ 145 h 369"/>
                  <a:gd name="T42" fmla="*/ 361 w 392"/>
                  <a:gd name="T43" fmla="*/ 134 h 369"/>
                  <a:gd name="T44" fmla="*/ 347 w 392"/>
                  <a:gd name="T45" fmla="*/ 127 h 369"/>
                  <a:gd name="T46" fmla="*/ 334 w 392"/>
                  <a:gd name="T47" fmla="*/ 120 h 369"/>
                  <a:gd name="T48" fmla="*/ 324 w 392"/>
                  <a:gd name="T49" fmla="*/ 111 h 369"/>
                  <a:gd name="T50" fmla="*/ 323 w 392"/>
                  <a:gd name="T51" fmla="*/ 104 h 369"/>
                  <a:gd name="T52" fmla="*/ 158 w 392"/>
                  <a:gd name="T53" fmla="*/ 103 h 369"/>
                  <a:gd name="T54" fmla="*/ 160 w 392"/>
                  <a:gd name="T55" fmla="*/ 213 h 369"/>
                  <a:gd name="T56" fmla="*/ 67 w 392"/>
                  <a:gd name="T57" fmla="*/ 230 h 369"/>
                  <a:gd name="T58" fmla="*/ 57 w 392"/>
                  <a:gd name="T59" fmla="*/ 234 h 369"/>
                  <a:gd name="T60" fmla="*/ 47 w 392"/>
                  <a:gd name="T61" fmla="*/ 232 h 369"/>
                  <a:gd name="T62" fmla="*/ 33 w 392"/>
                  <a:gd name="T63" fmla="*/ 237 h 369"/>
                  <a:gd name="T64" fmla="*/ 24 w 392"/>
                  <a:gd name="T65" fmla="*/ 230 h 369"/>
                  <a:gd name="T66" fmla="*/ 11 w 392"/>
                  <a:gd name="T67" fmla="*/ 233 h 369"/>
                  <a:gd name="T68" fmla="*/ 7 w 392"/>
                  <a:gd name="T69" fmla="*/ 246 h 369"/>
                  <a:gd name="T70" fmla="*/ 1 w 392"/>
                  <a:gd name="T71" fmla="*/ 251 h 369"/>
                  <a:gd name="T72" fmla="*/ 1 w 392"/>
                  <a:gd name="T73" fmla="*/ 273 h 369"/>
                  <a:gd name="T74" fmla="*/ 6 w 392"/>
                  <a:gd name="T75" fmla="*/ 282 h 369"/>
                  <a:gd name="T76" fmla="*/ 15 w 392"/>
                  <a:gd name="T77" fmla="*/ 292 h 369"/>
                  <a:gd name="T78" fmla="*/ 15 w 392"/>
                  <a:gd name="T79" fmla="*/ 305 h 369"/>
                  <a:gd name="T80" fmla="*/ 14 w 392"/>
                  <a:gd name="T81" fmla="*/ 316 h 369"/>
                  <a:gd name="T82" fmla="*/ 25 w 392"/>
                  <a:gd name="T83" fmla="*/ 313 h 369"/>
                  <a:gd name="T84" fmla="*/ 35 w 392"/>
                  <a:gd name="T85" fmla="*/ 315 h 369"/>
                  <a:gd name="T86" fmla="*/ 57 w 392"/>
                  <a:gd name="T87" fmla="*/ 314 h 369"/>
                  <a:gd name="T88" fmla="*/ 62 w 392"/>
                  <a:gd name="T89" fmla="*/ 307 h 369"/>
                  <a:gd name="T90" fmla="*/ 71 w 392"/>
                  <a:gd name="T91" fmla="*/ 311 h 369"/>
                  <a:gd name="T92" fmla="*/ 73 w 392"/>
                  <a:gd name="T93" fmla="*/ 321 h 369"/>
                  <a:gd name="T94" fmla="*/ 75 w 392"/>
                  <a:gd name="T95" fmla="*/ 329 h 369"/>
                  <a:gd name="T96" fmla="*/ 82 w 392"/>
                  <a:gd name="T97" fmla="*/ 336 h 369"/>
                  <a:gd name="T98" fmla="*/ 76 w 392"/>
                  <a:gd name="T99" fmla="*/ 346 h 369"/>
                  <a:gd name="T100" fmla="*/ 83 w 392"/>
                  <a:gd name="T101" fmla="*/ 352 h 369"/>
                  <a:gd name="T102" fmla="*/ 90 w 392"/>
                  <a:gd name="T103" fmla="*/ 364 h 369"/>
                  <a:gd name="T104" fmla="*/ 97 w 392"/>
                  <a:gd name="T105" fmla="*/ 362 h 369"/>
                  <a:gd name="T106" fmla="*/ 107 w 392"/>
                  <a:gd name="T107" fmla="*/ 366 h 369"/>
                  <a:gd name="T108" fmla="*/ 120 w 392"/>
                  <a:gd name="T109" fmla="*/ 364 h 369"/>
                  <a:gd name="T110" fmla="*/ 124 w 392"/>
                  <a:gd name="T111" fmla="*/ 358 h 369"/>
                  <a:gd name="T112" fmla="*/ 133 w 392"/>
                  <a:gd name="T113" fmla="*/ 358 h 369"/>
                  <a:gd name="T114" fmla="*/ 132 w 392"/>
                  <a:gd name="T115" fmla="*/ 367 h 369"/>
                  <a:gd name="T116" fmla="*/ 143 w 392"/>
                  <a:gd name="T117" fmla="*/ 363 h 36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92"/>
                  <a:gd name="T178" fmla="*/ 0 h 369"/>
                  <a:gd name="T179" fmla="*/ 392 w 392"/>
                  <a:gd name="T180" fmla="*/ 369 h 36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92" h="369">
                    <a:moveTo>
                      <a:pt x="150" y="358"/>
                    </a:moveTo>
                    <a:cubicBezTo>
                      <a:pt x="150" y="356"/>
                      <a:pt x="150" y="356"/>
                      <a:pt x="150" y="356"/>
                    </a:cubicBezTo>
                    <a:cubicBezTo>
                      <a:pt x="152" y="353"/>
                      <a:pt x="152" y="353"/>
                      <a:pt x="152" y="353"/>
                    </a:cubicBezTo>
                    <a:cubicBezTo>
                      <a:pt x="151" y="350"/>
                      <a:pt x="151" y="350"/>
                      <a:pt x="151" y="350"/>
                    </a:cubicBezTo>
                    <a:cubicBezTo>
                      <a:pt x="150" y="347"/>
                      <a:pt x="150" y="347"/>
                      <a:pt x="150" y="347"/>
                    </a:cubicBezTo>
                    <a:cubicBezTo>
                      <a:pt x="153" y="347"/>
                      <a:pt x="153" y="347"/>
                      <a:pt x="153" y="347"/>
                    </a:cubicBezTo>
                    <a:cubicBezTo>
                      <a:pt x="153" y="346"/>
                      <a:pt x="153" y="346"/>
                      <a:pt x="153" y="346"/>
                    </a:cubicBezTo>
                    <a:cubicBezTo>
                      <a:pt x="155" y="343"/>
                      <a:pt x="155" y="343"/>
                      <a:pt x="155" y="343"/>
                    </a:cubicBezTo>
                    <a:cubicBezTo>
                      <a:pt x="156" y="340"/>
                      <a:pt x="156" y="340"/>
                      <a:pt x="156" y="340"/>
                    </a:cubicBezTo>
                    <a:cubicBezTo>
                      <a:pt x="157" y="338"/>
                      <a:pt x="157" y="338"/>
                      <a:pt x="157" y="338"/>
                    </a:cubicBezTo>
                    <a:cubicBezTo>
                      <a:pt x="157" y="335"/>
                      <a:pt x="157" y="335"/>
                      <a:pt x="157" y="335"/>
                    </a:cubicBezTo>
                    <a:cubicBezTo>
                      <a:pt x="156" y="332"/>
                      <a:pt x="156" y="332"/>
                      <a:pt x="156" y="332"/>
                    </a:cubicBezTo>
                    <a:cubicBezTo>
                      <a:pt x="154" y="329"/>
                      <a:pt x="154" y="329"/>
                      <a:pt x="154" y="329"/>
                    </a:cubicBezTo>
                    <a:cubicBezTo>
                      <a:pt x="153" y="328"/>
                      <a:pt x="153" y="328"/>
                      <a:pt x="153" y="328"/>
                    </a:cubicBezTo>
                    <a:cubicBezTo>
                      <a:pt x="159" y="328"/>
                      <a:pt x="156" y="325"/>
                      <a:pt x="165" y="324"/>
                    </a:cubicBezTo>
                    <a:cubicBezTo>
                      <a:pt x="168" y="325"/>
                      <a:pt x="168" y="325"/>
                      <a:pt x="168" y="325"/>
                    </a:cubicBezTo>
                    <a:cubicBezTo>
                      <a:pt x="171" y="323"/>
                      <a:pt x="171" y="323"/>
                      <a:pt x="171" y="323"/>
                    </a:cubicBezTo>
                    <a:cubicBezTo>
                      <a:pt x="172" y="323"/>
                      <a:pt x="172" y="323"/>
                      <a:pt x="172" y="323"/>
                    </a:cubicBezTo>
                    <a:cubicBezTo>
                      <a:pt x="174" y="320"/>
                      <a:pt x="174" y="320"/>
                      <a:pt x="174" y="320"/>
                    </a:cubicBezTo>
                    <a:cubicBezTo>
                      <a:pt x="176" y="317"/>
                      <a:pt x="176" y="317"/>
                      <a:pt x="176" y="317"/>
                    </a:cubicBezTo>
                    <a:cubicBezTo>
                      <a:pt x="177" y="314"/>
                      <a:pt x="177" y="314"/>
                      <a:pt x="177" y="314"/>
                    </a:cubicBezTo>
                    <a:cubicBezTo>
                      <a:pt x="179" y="311"/>
                      <a:pt x="179" y="311"/>
                      <a:pt x="179" y="311"/>
                    </a:cubicBezTo>
                    <a:cubicBezTo>
                      <a:pt x="177" y="308"/>
                      <a:pt x="177" y="308"/>
                      <a:pt x="177" y="308"/>
                    </a:cubicBezTo>
                    <a:cubicBezTo>
                      <a:pt x="177" y="307"/>
                      <a:pt x="177" y="307"/>
                      <a:pt x="177" y="307"/>
                    </a:cubicBezTo>
                    <a:cubicBezTo>
                      <a:pt x="180" y="306"/>
                      <a:pt x="180" y="306"/>
                      <a:pt x="180" y="306"/>
                    </a:cubicBezTo>
                    <a:cubicBezTo>
                      <a:pt x="183" y="307"/>
                      <a:pt x="183" y="307"/>
                      <a:pt x="183" y="307"/>
                    </a:cubicBezTo>
                    <a:cubicBezTo>
                      <a:pt x="183" y="304"/>
                      <a:pt x="183" y="304"/>
                      <a:pt x="183" y="304"/>
                    </a:cubicBezTo>
                    <a:cubicBezTo>
                      <a:pt x="183" y="301"/>
                      <a:pt x="183" y="301"/>
                      <a:pt x="183" y="301"/>
                    </a:cubicBezTo>
                    <a:cubicBezTo>
                      <a:pt x="181" y="298"/>
                      <a:pt x="181" y="298"/>
                      <a:pt x="181" y="298"/>
                    </a:cubicBezTo>
                    <a:cubicBezTo>
                      <a:pt x="183" y="295"/>
                      <a:pt x="183" y="295"/>
                      <a:pt x="183" y="295"/>
                    </a:cubicBezTo>
                    <a:cubicBezTo>
                      <a:pt x="186" y="292"/>
                      <a:pt x="186" y="292"/>
                      <a:pt x="186" y="292"/>
                    </a:cubicBezTo>
                    <a:cubicBezTo>
                      <a:pt x="189" y="290"/>
                      <a:pt x="189" y="290"/>
                      <a:pt x="189" y="290"/>
                    </a:cubicBezTo>
                    <a:cubicBezTo>
                      <a:pt x="190" y="288"/>
                      <a:pt x="190" y="288"/>
                      <a:pt x="190" y="288"/>
                    </a:cubicBezTo>
                    <a:cubicBezTo>
                      <a:pt x="190" y="291"/>
                      <a:pt x="190" y="291"/>
                      <a:pt x="190" y="291"/>
                    </a:cubicBezTo>
                    <a:cubicBezTo>
                      <a:pt x="193" y="292"/>
                      <a:pt x="193" y="292"/>
                      <a:pt x="193" y="292"/>
                    </a:cubicBezTo>
                    <a:cubicBezTo>
                      <a:pt x="194" y="292"/>
                      <a:pt x="194" y="292"/>
                      <a:pt x="194" y="292"/>
                    </a:cubicBezTo>
                    <a:cubicBezTo>
                      <a:pt x="197" y="294"/>
                      <a:pt x="197" y="294"/>
                      <a:pt x="197" y="294"/>
                    </a:cubicBezTo>
                    <a:cubicBezTo>
                      <a:pt x="200" y="296"/>
                      <a:pt x="200" y="296"/>
                      <a:pt x="200" y="296"/>
                    </a:cubicBezTo>
                    <a:cubicBezTo>
                      <a:pt x="202" y="297"/>
                      <a:pt x="202" y="297"/>
                      <a:pt x="202" y="297"/>
                    </a:cubicBezTo>
                    <a:cubicBezTo>
                      <a:pt x="202" y="295"/>
                      <a:pt x="202" y="295"/>
                      <a:pt x="202" y="295"/>
                    </a:cubicBezTo>
                    <a:cubicBezTo>
                      <a:pt x="202" y="294"/>
                      <a:pt x="202" y="294"/>
                      <a:pt x="202" y="294"/>
                    </a:cubicBezTo>
                    <a:cubicBezTo>
                      <a:pt x="205" y="294"/>
                      <a:pt x="205" y="294"/>
                      <a:pt x="205" y="294"/>
                    </a:cubicBezTo>
                    <a:cubicBezTo>
                      <a:pt x="207" y="291"/>
                      <a:pt x="207" y="291"/>
                      <a:pt x="207" y="291"/>
                    </a:cubicBezTo>
                    <a:cubicBezTo>
                      <a:pt x="206" y="288"/>
                      <a:pt x="206" y="288"/>
                      <a:pt x="206" y="288"/>
                    </a:cubicBezTo>
                    <a:cubicBezTo>
                      <a:pt x="207" y="286"/>
                      <a:pt x="207" y="286"/>
                      <a:pt x="207" y="286"/>
                    </a:cubicBezTo>
                    <a:cubicBezTo>
                      <a:pt x="209" y="284"/>
                      <a:pt x="209" y="284"/>
                      <a:pt x="209" y="284"/>
                    </a:cubicBezTo>
                    <a:cubicBezTo>
                      <a:pt x="212" y="286"/>
                      <a:pt x="212" y="286"/>
                      <a:pt x="212" y="286"/>
                    </a:cubicBezTo>
                    <a:cubicBezTo>
                      <a:pt x="216" y="286"/>
                      <a:pt x="216" y="286"/>
                      <a:pt x="216" y="286"/>
                    </a:cubicBezTo>
                    <a:cubicBezTo>
                      <a:pt x="216" y="283"/>
                      <a:pt x="216" y="283"/>
                      <a:pt x="216" y="283"/>
                    </a:cubicBezTo>
                    <a:cubicBezTo>
                      <a:pt x="220" y="277"/>
                      <a:pt x="220" y="277"/>
                      <a:pt x="220" y="277"/>
                    </a:cubicBezTo>
                    <a:cubicBezTo>
                      <a:pt x="226" y="273"/>
                      <a:pt x="226" y="273"/>
                      <a:pt x="226" y="273"/>
                    </a:cubicBezTo>
                    <a:cubicBezTo>
                      <a:pt x="231" y="273"/>
                      <a:pt x="231" y="273"/>
                      <a:pt x="231" y="273"/>
                    </a:cubicBezTo>
                    <a:cubicBezTo>
                      <a:pt x="234" y="275"/>
                      <a:pt x="234" y="275"/>
                      <a:pt x="234" y="275"/>
                    </a:cubicBezTo>
                    <a:cubicBezTo>
                      <a:pt x="238" y="275"/>
                      <a:pt x="238" y="275"/>
                      <a:pt x="238" y="275"/>
                    </a:cubicBezTo>
                    <a:cubicBezTo>
                      <a:pt x="239" y="269"/>
                      <a:pt x="239" y="269"/>
                      <a:pt x="239" y="269"/>
                    </a:cubicBezTo>
                    <a:cubicBezTo>
                      <a:pt x="240" y="267"/>
                      <a:pt x="240" y="267"/>
                      <a:pt x="240" y="267"/>
                    </a:cubicBezTo>
                    <a:cubicBezTo>
                      <a:pt x="249" y="265"/>
                      <a:pt x="250" y="261"/>
                      <a:pt x="258" y="259"/>
                    </a:cubicBezTo>
                    <a:cubicBezTo>
                      <a:pt x="261" y="259"/>
                      <a:pt x="261" y="259"/>
                      <a:pt x="261" y="259"/>
                    </a:cubicBezTo>
                    <a:cubicBezTo>
                      <a:pt x="261" y="258"/>
                      <a:pt x="261" y="258"/>
                      <a:pt x="261" y="258"/>
                    </a:cubicBezTo>
                    <a:cubicBezTo>
                      <a:pt x="266" y="255"/>
                      <a:pt x="266" y="255"/>
                      <a:pt x="266" y="255"/>
                    </a:cubicBezTo>
                    <a:cubicBezTo>
                      <a:pt x="267" y="254"/>
                      <a:pt x="267" y="254"/>
                      <a:pt x="267" y="254"/>
                    </a:cubicBezTo>
                    <a:cubicBezTo>
                      <a:pt x="269" y="252"/>
                      <a:pt x="269" y="252"/>
                      <a:pt x="269" y="252"/>
                    </a:cubicBezTo>
                    <a:cubicBezTo>
                      <a:pt x="274" y="252"/>
                      <a:pt x="274" y="252"/>
                      <a:pt x="274" y="252"/>
                    </a:cubicBezTo>
                    <a:cubicBezTo>
                      <a:pt x="276" y="252"/>
                      <a:pt x="276" y="252"/>
                      <a:pt x="276" y="252"/>
                    </a:cubicBezTo>
                    <a:cubicBezTo>
                      <a:pt x="276" y="254"/>
                      <a:pt x="276" y="254"/>
                      <a:pt x="276" y="254"/>
                    </a:cubicBezTo>
                    <a:cubicBezTo>
                      <a:pt x="280" y="252"/>
                      <a:pt x="280" y="252"/>
                      <a:pt x="280" y="252"/>
                    </a:cubicBezTo>
                    <a:cubicBezTo>
                      <a:pt x="286" y="255"/>
                      <a:pt x="286" y="255"/>
                      <a:pt x="286" y="255"/>
                    </a:cubicBezTo>
                    <a:cubicBezTo>
                      <a:pt x="286" y="255"/>
                      <a:pt x="286" y="255"/>
                      <a:pt x="286" y="255"/>
                    </a:cubicBezTo>
                    <a:cubicBezTo>
                      <a:pt x="291" y="257"/>
                      <a:pt x="291" y="257"/>
                      <a:pt x="291" y="257"/>
                    </a:cubicBezTo>
                    <a:cubicBezTo>
                      <a:pt x="291" y="255"/>
                      <a:pt x="291" y="255"/>
                      <a:pt x="291" y="255"/>
                    </a:cubicBezTo>
                    <a:cubicBezTo>
                      <a:pt x="292" y="255"/>
                      <a:pt x="292" y="255"/>
                      <a:pt x="292" y="255"/>
                    </a:cubicBezTo>
                    <a:cubicBezTo>
                      <a:pt x="295" y="256"/>
                      <a:pt x="295" y="256"/>
                      <a:pt x="295" y="256"/>
                    </a:cubicBezTo>
                    <a:cubicBezTo>
                      <a:pt x="298" y="255"/>
                      <a:pt x="298" y="255"/>
                      <a:pt x="298" y="255"/>
                    </a:cubicBezTo>
                    <a:cubicBezTo>
                      <a:pt x="298" y="255"/>
                      <a:pt x="298" y="255"/>
                      <a:pt x="298" y="255"/>
                    </a:cubicBezTo>
                    <a:cubicBezTo>
                      <a:pt x="298" y="255"/>
                      <a:pt x="298" y="255"/>
                      <a:pt x="298" y="255"/>
                    </a:cubicBezTo>
                    <a:cubicBezTo>
                      <a:pt x="301" y="256"/>
                      <a:pt x="301" y="256"/>
                      <a:pt x="301" y="256"/>
                    </a:cubicBezTo>
                    <a:cubicBezTo>
                      <a:pt x="303" y="256"/>
                      <a:pt x="303" y="256"/>
                      <a:pt x="303" y="256"/>
                    </a:cubicBezTo>
                    <a:cubicBezTo>
                      <a:pt x="304" y="256"/>
                      <a:pt x="304" y="256"/>
                      <a:pt x="304" y="256"/>
                    </a:cubicBezTo>
                    <a:cubicBezTo>
                      <a:pt x="307" y="256"/>
                      <a:pt x="307" y="256"/>
                      <a:pt x="307" y="256"/>
                    </a:cubicBezTo>
                    <a:cubicBezTo>
                      <a:pt x="310" y="256"/>
                      <a:pt x="310" y="256"/>
                      <a:pt x="310" y="256"/>
                    </a:cubicBezTo>
                    <a:cubicBezTo>
                      <a:pt x="320" y="247"/>
                      <a:pt x="314" y="249"/>
                      <a:pt x="326" y="248"/>
                    </a:cubicBezTo>
                    <a:cubicBezTo>
                      <a:pt x="331" y="248"/>
                      <a:pt x="337" y="249"/>
                      <a:pt x="341" y="248"/>
                    </a:cubicBezTo>
                    <a:cubicBezTo>
                      <a:pt x="350" y="248"/>
                      <a:pt x="350" y="248"/>
                      <a:pt x="350" y="248"/>
                    </a:cubicBezTo>
                    <a:cubicBezTo>
                      <a:pt x="353" y="248"/>
                      <a:pt x="353" y="248"/>
                      <a:pt x="353" y="248"/>
                    </a:cubicBezTo>
                    <a:cubicBezTo>
                      <a:pt x="356" y="248"/>
                      <a:pt x="356" y="248"/>
                      <a:pt x="356" y="248"/>
                    </a:cubicBezTo>
                    <a:cubicBezTo>
                      <a:pt x="358" y="246"/>
                      <a:pt x="358" y="246"/>
                      <a:pt x="358" y="246"/>
                    </a:cubicBezTo>
                    <a:cubicBezTo>
                      <a:pt x="362" y="247"/>
                      <a:pt x="365" y="247"/>
                      <a:pt x="369" y="248"/>
                    </a:cubicBezTo>
                    <a:cubicBezTo>
                      <a:pt x="370" y="245"/>
                      <a:pt x="370" y="245"/>
                      <a:pt x="370" y="245"/>
                    </a:cubicBezTo>
                    <a:cubicBezTo>
                      <a:pt x="376" y="241"/>
                      <a:pt x="376" y="241"/>
                      <a:pt x="376" y="241"/>
                    </a:cubicBezTo>
                    <a:cubicBezTo>
                      <a:pt x="379" y="240"/>
                      <a:pt x="379" y="240"/>
                      <a:pt x="379" y="240"/>
                    </a:cubicBezTo>
                    <a:cubicBezTo>
                      <a:pt x="381" y="234"/>
                      <a:pt x="381" y="234"/>
                      <a:pt x="381" y="234"/>
                    </a:cubicBezTo>
                    <a:cubicBezTo>
                      <a:pt x="381" y="231"/>
                      <a:pt x="381" y="231"/>
                      <a:pt x="381" y="231"/>
                    </a:cubicBezTo>
                    <a:cubicBezTo>
                      <a:pt x="383" y="228"/>
                      <a:pt x="383" y="228"/>
                      <a:pt x="383" y="228"/>
                    </a:cubicBezTo>
                    <a:cubicBezTo>
                      <a:pt x="384" y="225"/>
                      <a:pt x="384" y="225"/>
                      <a:pt x="384" y="225"/>
                    </a:cubicBezTo>
                    <a:cubicBezTo>
                      <a:pt x="387" y="223"/>
                      <a:pt x="387" y="223"/>
                      <a:pt x="387" y="223"/>
                    </a:cubicBezTo>
                    <a:cubicBezTo>
                      <a:pt x="387" y="214"/>
                      <a:pt x="389" y="212"/>
                      <a:pt x="389" y="205"/>
                    </a:cubicBezTo>
                    <a:cubicBezTo>
                      <a:pt x="390" y="201"/>
                      <a:pt x="390" y="197"/>
                      <a:pt x="390" y="193"/>
                    </a:cubicBezTo>
                    <a:cubicBezTo>
                      <a:pt x="391" y="181"/>
                      <a:pt x="391" y="168"/>
                      <a:pt x="392" y="156"/>
                    </a:cubicBezTo>
                    <a:cubicBezTo>
                      <a:pt x="387" y="156"/>
                      <a:pt x="383" y="158"/>
                      <a:pt x="378" y="158"/>
                    </a:cubicBezTo>
                    <a:cubicBezTo>
                      <a:pt x="372" y="159"/>
                      <a:pt x="372" y="159"/>
                      <a:pt x="372" y="159"/>
                    </a:cubicBezTo>
                    <a:cubicBezTo>
                      <a:pt x="371" y="159"/>
                      <a:pt x="371" y="159"/>
                      <a:pt x="371" y="159"/>
                    </a:cubicBezTo>
                    <a:cubicBezTo>
                      <a:pt x="367" y="157"/>
                      <a:pt x="367" y="157"/>
                      <a:pt x="367" y="157"/>
                    </a:cubicBezTo>
                    <a:cubicBezTo>
                      <a:pt x="366" y="154"/>
                      <a:pt x="366" y="154"/>
                      <a:pt x="366" y="154"/>
                    </a:cubicBezTo>
                    <a:cubicBezTo>
                      <a:pt x="370" y="148"/>
                      <a:pt x="370" y="148"/>
                      <a:pt x="370" y="148"/>
                    </a:cubicBezTo>
                    <a:cubicBezTo>
                      <a:pt x="369" y="145"/>
                      <a:pt x="369" y="145"/>
                      <a:pt x="369" y="145"/>
                    </a:cubicBezTo>
                    <a:cubicBezTo>
                      <a:pt x="369" y="142"/>
                      <a:pt x="369" y="142"/>
                      <a:pt x="369" y="142"/>
                    </a:cubicBezTo>
                    <a:cubicBezTo>
                      <a:pt x="369" y="139"/>
                      <a:pt x="369" y="139"/>
                      <a:pt x="369" y="139"/>
                    </a:cubicBezTo>
                    <a:cubicBezTo>
                      <a:pt x="367" y="137"/>
                      <a:pt x="367" y="137"/>
                      <a:pt x="367" y="137"/>
                    </a:cubicBezTo>
                    <a:cubicBezTo>
                      <a:pt x="364" y="135"/>
                      <a:pt x="364" y="135"/>
                      <a:pt x="364" y="135"/>
                    </a:cubicBezTo>
                    <a:cubicBezTo>
                      <a:pt x="361" y="134"/>
                      <a:pt x="361" y="134"/>
                      <a:pt x="361" y="134"/>
                    </a:cubicBezTo>
                    <a:cubicBezTo>
                      <a:pt x="358" y="134"/>
                      <a:pt x="358" y="134"/>
                      <a:pt x="358" y="134"/>
                    </a:cubicBezTo>
                    <a:cubicBezTo>
                      <a:pt x="355" y="133"/>
                      <a:pt x="355" y="133"/>
                      <a:pt x="355" y="133"/>
                    </a:cubicBezTo>
                    <a:cubicBezTo>
                      <a:pt x="352" y="132"/>
                      <a:pt x="352" y="132"/>
                      <a:pt x="352" y="132"/>
                    </a:cubicBezTo>
                    <a:cubicBezTo>
                      <a:pt x="350" y="129"/>
                      <a:pt x="350" y="129"/>
                      <a:pt x="350" y="129"/>
                    </a:cubicBezTo>
                    <a:cubicBezTo>
                      <a:pt x="347" y="127"/>
                      <a:pt x="347" y="127"/>
                      <a:pt x="347" y="127"/>
                    </a:cubicBezTo>
                    <a:cubicBezTo>
                      <a:pt x="344" y="128"/>
                      <a:pt x="344" y="128"/>
                      <a:pt x="344" y="128"/>
                    </a:cubicBezTo>
                    <a:cubicBezTo>
                      <a:pt x="341" y="127"/>
                      <a:pt x="341" y="127"/>
                      <a:pt x="341" y="127"/>
                    </a:cubicBezTo>
                    <a:cubicBezTo>
                      <a:pt x="338" y="126"/>
                      <a:pt x="338" y="126"/>
                      <a:pt x="338" y="126"/>
                    </a:cubicBezTo>
                    <a:cubicBezTo>
                      <a:pt x="335" y="123"/>
                      <a:pt x="335" y="123"/>
                      <a:pt x="335" y="123"/>
                    </a:cubicBezTo>
                    <a:cubicBezTo>
                      <a:pt x="334" y="120"/>
                      <a:pt x="334" y="120"/>
                      <a:pt x="334" y="120"/>
                    </a:cubicBezTo>
                    <a:cubicBezTo>
                      <a:pt x="331" y="117"/>
                      <a:pt x="331" y="117"/>
                      <a:pt x="331" y="117"/>
                    </a:cubicBezTo>
                    <a:cubicBezTo>
                      <a:pt x="329" y="116"/>
                      <a:pt x="329" y="116"/>
                      <a:pt x="329" y="116"/>
                    </a:cubicBezTo>
                    <a:cubicBezTo>
                      <a:pt x="327" y="114"/>
                      <a:pt x="327" y="114"/>
                      <a:pt x="327" y="114"/>
                    </a:cubicBezTo>
                    <a:cubicBezTo>
                      <a:pt x="324" y="114"/>
                      <a:pt x="324" y="114"/>
                      <a:pt x="324" y="114"/>
                    </a:cubicBezTo>
                    <a:cubicBezTo>
                      <a:pt x="324" y="111"/>
                      <a:pt x="324" y="111"/>
                      <a:pt x="324" y="111"/>
                    </a:cubicBezTo>
                    <a:cubicBezTo>
                      <a:pt x="325" y="108"/>
                      <a:pt x="325" y="108"/>
                      <a:pt x="325" y="108"/>
                    </a:cubicBezTo>
                    <a:cubicBezTo>
                      <a:pt x="325" y="108"/>
                      <a:pt x="325" y="108"/>
                      <a:pt x="325" y="108"/>
                    </a:cubicBezTo>
                    <a:cubicBezTo>
                      <a:pt x="325" y="107"/>
                      <a:pt x="325" y="107"/>
                      <a:pt x="325" y="107"/>
                    </a:cubicBezTo>
                    <a:cubicBezTo>
                      <a:pt x="324" y="105"/>
                      <a:pt x="324" y="105"/>
                      <a:pt x="324" y="105"/>
                    </a:cubicBezTo>
                    <a:cubicBezTo>
                      <a:pt x="323" y="104"/>
                      <a:pt x="323" y="104"/>
                      <a:pt x="323" y="104"/>
                    </a:cubicBezTo>
                    <a:cubicBezTo>
                      <a:pt x="317" y="100"/>
                      <a:pt x="311" y="95"/>
                      <a:pt x="305" y="91"/>
                    </a:cubicBezTo>
                    <a:cubicBezTo>
                      <a:pt x="294" y="83"/>
                      <a:pt x="283" y="73"/>
                      <a:pt x="273" y="64"/>
                    </a:cubicBezTo>
                    <a:cubicBezTo>
                      <a:pt x="249" y="43"/>
                      <a:pt x="224" y="23"/>
                      <a:pt x="200" y="2"/>
                    </a:cubicBezTo>
                    <a:cubicBezTo>
                      <a:pt x="187" y="2"/>
                      <a:pt x="173" y="1"/>
                      <a:pt x="160" y="0"/>
                    </a:cubicBezTo>
                    <a:cubicBezTo>
                      <a:pt x="159" y="34"/>
                      <a:pt x="159" y="69"/>
                      <a:pt x="158" y="103"/>
                    </a:cubicBezTo>
                    <a:cubicBezTo>
                      <a:pt x="158" y="122"/>
                      <a:pt x="157" y="140"/>
                      <a:pt x="158" y="159"/>
                    </a:cubicBezTo>
                    <a:cubicBezTo>
                      <a:pt x="158" y="169"/>
                      <a:pt x="158" y="179"/>
                      <a:pt x="158" y="189"/>
                    </a:cubicBezTo>
                    <a:cubicBezTo>
                      <a:pt x="158" y="194"/>
                      <a:pt x="158" y="199"/>
                      <a:pt x="158" y="204"/>
                    </a:cubicBezTo>
                    <a:cubicBezTo>
                      <a:pt x="158" y="210"/>
                      <a:pt x="158" y="210"/>
                      <a:pt x="158" y="210"/>
                    </a:cubicBezTo>
                    <a:cubicBezTo>
                      <a:pt x="160" y="213"/>
                      <a:pt x="160" y="213"/>
                      <a:pt x="160" y="213"/>
                    </a:cubicBezTo>
                    <a:cubicBezTo>
                      <a:pt x="163" y="216"/>
                      <a:pt x="163" y="216"/>
                      <a:pt x="163" y="216"/>
                    </a:cubicBezTo>
                    <a:cubicBezTo>
                      <a:pt x="163" y="222"/>
                      <a:pt x="159" y="230"/>
                      <a:pt x="158" y="237"/>
                    </a:cubicBezTo>
                    <a:cubicBezTo>
                      <a:pt x="129" y="235"/>
                      <a:pt x="98" y="234"/>
                      <a:pt x="69" y="231"/>
                    </a:cubicBezTo>
                    <a:cubicBezTo>
                      <a:pt x="68" y="228"/>
                      <a:pt x="68" y="228"/>
                      <a:pt x="68" y="228"/>
                    </a:cubicBezTo>
                    <a:cubicBezTo>
                      <a:pt x="67" y="230"/>
                      <a:pt x="67" y="230"/>
                      <a:pt x="67" y="230"/>
                    </a:cubicBezTo>
                    <a:cubicBezTo>
                      <a:pt x="66" y="233"/>
                      <a:pt x="66" y="233"/>
                      <a:pt x="66" y="233"/>
                    </a:cubicBezTo>
                    <a:cubicBezTo>
                      <a:pt x="63" y="233"/>
                      <a:pt x="63" y="233"/>
                      <a:pt x="63" y="233"/>
                    </a:cubicBezTo>
                    <a:cubicBezTo>
                      <a:pt x="60" y="233"/>
                      <a:pt x="60" y="233"/>
                      <a:pt x="60" y="233"/>
                    </a:cubicBezTo>
                    <a:cubicBezTo>
                      <a:pt x="60" y="233"/>
                      <a:pt x="60" y="233"/>
                      <a:pt x="60" y="233"/>
                    </a:cubicBezTo>
                    <a:cubicBezTo>
                      <a:pt x="57" y="234"/>
                      <a:pt x="57" y="234"/>
                      <a:pt x="57" y="234"/>
                    </a:cubicBezTo>
                    <a:cubicBezTo>
                      <a:pt x="55" y="234"/>
                      <a:pt x="55" y="234"/>
                      <a:pt x="55" y="234"/>
                    </a:cubicBezTo>
                    <a:cubicBezTo>
                      <a:pt x="53" y="234"/>
                      <a:pt x="53" y="234"/>
                      <a:pt x="53" y="234"/>
                    </a:cubicBezTo>
                    <a:cubicBezTo>
                      <a:pt x="52" y="234"/>
                      <a:pt x="52" y="234"/>
                      <a:pt x="52" y="234"/>
                    </a:cubicBezTo>
                    <a:cubicBezTo>
                      <a:pt x="50" y="233"/>
                      <a:pt x="50" y="233"/>
                      <a:pt x="50" y="233"/>
                    </a:cubicBezTo>
                    <a:cubicBezTo>
                      <a:pt x="47" y="232"/>
                      <a:pt x="47" y="232"/>
                      <a:pt x="47" y="232"/>
                    </a:cubicBezTo>
                    <a:cubicBezTo>
                      <a:pt x="41" y="231"/>
                      <a:pt x="41" y="231"/>
                      <a:pt x="41" y="231"/>
                    </a:cubicBezTo>
                    <a:cubicBezTo>
                      <a:pt x="38" y="231"/>
                      <a:pt x="38" y="231"/>
                      <a:pt x="38" y="231"/>
                    </a:cubicBezTo>
                    <a:cubicBezTo>
                      <a:pt x="37" y="231"/>
                      <a:pt x="37" y="231"/>
                      <a:pt x="37" y="231"/>
                    </a:cubicBezTo>
                    <a:cubicBezTo>
                      <a:pt x="36" y="234"/>
                      <a:pt x="36" y="234"/>
                      <a:pt x="36" y="234"/>
                    </a:cubicBezTo>
                    <a:cubicBezTo>
                      <a:pt x="33" y="237"/>
                      <a:pt x="33" y="237"/>
                      <a:pt x="33" y="237"/>
                    </a:cubicBezTo>
                    <a:cubicBezTo>
                      <a:pt x="32" y="239"/>
                      <a:pt x="32" y="239"/>
                      <a:pt x="32" y="239"/>
                    </a:cubicBezTo>
                    <a:cubicBezTo>
                      <a:pt x="31" y="238"/>
                      <a:pt x="31" y="238"/>
                      <a:pt x="31" y="238"/>
                    </a:cubicBezTo>
                    <a:cubicBezTo>
                      <a:pt x="29" y="235"/>
                      <a:pt x="29" y="235"/>
                      <a:pt x="29" y="235"/>
                    </a:cubicBezTo>
                    <a:cubicBezTo>
                      <a:pt x="27" y="232"/>
                      <a:pt x="27" y="232"/>
                      <a:pt x="27" y="232"/>
                    </a:cubicBezTo>
                    <a:cubicBezTo>
                      <a:pt x="24" y="230"/>
                      <a:pt x="24" y="230"/>
                      <a:pt x="24" y="230"/>
                    </a:cubicBezTo>
                    <a:cubicBezTo>
                      <a:pt x="22" y="227"/>
                      <a:pt x="22" y="227"/>
                      <a:pt x="22" y="227"/>
                    </a:cubicBezTo>
                    <a:cubicBezTo>
                      <a:pt x="19" y="225"/>
                      <a:pt x="19" y="225"/>
                      <a:pt x="19" y="225"/>
                    </a:cubicBezTo>
                    <a:cubicBezTo>
                      <a:pt x="17" y="227"/>
                      <a:pt x="17" y="227"/>
                      <a:pt x="17" y="227"/>
                    </a:cubicBezTo>
                    <a:cubicBezTo>
                      <a:pt x="14" y="227"/>
                      <a:pt x="14" y="227"/>
                      <a:pt x="14" y="227"/>
                    </a:cubicBezTo>
                    <a:cubicBezTo>
                      <a:pt x="11" y="233"/>
                      <a:pt x="11" y="233"/>
                      <a:pt x="11" y="233"/>
                    </a:cubicBezTo>
                    <a:cubicBezTo>
                      <a:pt x="10" y="236"/>
                      <a:pt x="10" y="236"/>
                      <a:pt x="10" y="236"/>
                    </a:cubicBezTo>
                    <a:cubicBezTo>
                      <a:pt x="10" y="239"/>
                      <a:pt x="10" y="239"/>
                      <a:pt x="10" y="239"/>
                    </a:cubicBezTo>
                    <a:cubicBezTo>
                      <a:pt x="11" y="241"/>
                      <a:pt x="11" y="241"/>
                      <a:pt x="11" y="241"/>
                    </a:cubicBezTo>
                    <a:cubicBezTo>
                      <a:pt x="10" y="244"/>
                      <a:pt x="10" y="244"/>
                      <a:pt x="10" y="244"/>
                    </a:cubicBezTo>
                    <a:cubicBezTo>
                      <a:pt x="7" y="246"/>
                      <a:pt x="7" y="246"/>
                      <a:pt x="7" y="246"/>
                    </a:cubicBezTo>
                    <a:cubicBezTo>
                      <a:pt x="4" y="247"/>
                      <a:pt x="4" y="247"/>
                      <a:pt x="4" y="247"/>
                    </a:cubicBezTo>
                    <a:cubicBezTo>
                      <a:pt x="1" y="246"/>
                      <a:pt x="1" y="246"/>
                      <a:pt x="1" y="246"/>
                    </a:cubicBezTo>
                    <a:cubicBezTo>
                      <a:pt x="0" y="246"/>
                      <a:pt x="0" y="246"/>
                      <a:pt x="0" y="246"/>
                    </a:cubicBezTo>
                    <a:cubicBezTo>
                      <a:pt x="2" y="248"/>
                      <a:pt x="2" y="248"/>
                      <a:pt x="2" y="248"/>
                    </a:cubicBezTo>
                    <a:cubicBezTo>
                      <a:pt x="1" y="251"/>
                      <a:pt x="1" y="251"/>
                      <a:pt x="1" y="251"/>
                    </a:cubicBezTo>
                    <a:cubicBezTo>
                      <a:pt x="0" y="254"/>
                      <a:pt x="0" y="254"/>
                      <a:pt x="0" y="254"/>
                    </a:cubicBezTo>
                    <a:cubicBezTo>
                      <a:pt x="0" y="255"/>
                      <a:pt x="0" y="255"/>
                      <a:pt x="0" y="255"/>
                    </a:cubicBezTo>
                    <a:cubicBezTo>
                      <a:pt x="0" y="255"/>
                      <a:pt x="0" y="255"/>
                      <a:pt x="0" y="255"/>
                    </a:cubicBezTo>
                    <a:cubicBezTo>
                      <a:pt x="8" y="263"/>
                      <a:pt x="1" y="260"/>
                      <a:pt x="4" y="270"/>
                    </a:cubicBezTo>
                    <a:cubicBezTo>
                      <a:pt x="1" y="273"/>
                      <a:pt x="1" y="273"/>
                      <a:pt x="1" y="273"/>
                    </a:cubicBezTo>
                    <a:cubicBezTo>
                      <a:pt x="1" y="273"/>
                      <a:pt x="1" y="273"/>
                      <a:pt x="1" y="273"/>
                    </a:cubicBezTo>
                    <a:cubicBezTo>
                      <a:pt x="1" y="273"/>
                      <a:pt x="1" y="273"/>
                      <a:pt x="1" y="273"/>
                    </a:cubicBezTo>
                    <a:cubicBezTo>
                      <a:pt x="2" y="276"/>
                      <a:pt x="2" y="276"/>
                      <a:pt x="2" y="276"/>
                    </a:cubicBezTo>
                    <a:cubicBezTo>
                      <a:pt x="5" y="279"/>
                      <a:pt x="5" y="279"/>
                      <a:pt x="5" y="279"/>
                    </a:cubicBezTo>
                    <a:cubicBezTo>
                      <a:pt x="6" y="282"/>
                      <a:pt x="6" y="282"/>
                      <a:pt x="6" y="282"/>
                    </a:cubicBezTo>
                    <a:cubicBezTo>
                      <a:pt x="9" y="281"/>
                      <a:pt x="9" y="281"/>
                      <a:pt x="9" y="281"/>
                    </a:cubicBezTo>
                    <a:cubicBezTo>
                      <a:pt x="11" y="284"/>
                      <a:pt x="11" y="284"/>
                      <a:pt x="11" y="284"/>
                    </a:cubicBezTo>
                    <a:cubicBezTo>
                      <a:pt x="12" y="287"/>
                      <a:pt x="12" y="287"/>
                      <a:pt x="12" y="287"/>
                    </a:cubicBezTo>
                    <a:cubicBezTo>
                      <a:pt x="14" y="290"/>
                      <a:pt x="14" y="290"/>
                      <a:pt x="14" y="290"/>
                    </a:cubicBezTo>
                    <a:cubicBezTo>
                      <a:pt x="15" y="292"/>
                      <a:pt x="15" y="292"/>
                      <a:pt x="15" y="292"/>
                    </a:cubicBezTo>
                    <a:cubicBezTo>
                      <a:pt x="14" y="295"/>
                      <a:pt x="14" y="295"/>
                      <a:pt x="14" y="295"/>
                    </a:cubicBezTo>
                    <a:cubicBezTo>
                      <a:pt x="14" y="298"/>
                      <a:pt x="14" y="298"/>
                      <a:pt x="14" y="298"/>
                    </a:cubicBezTo>
                    <a:cubicBezTo>
                      <a:pt x="14" y="301"/>
                      <a:pt x="14" y="301"/>
                      <a:pt x="14" y="301"/>
                    </a:cubicBezTo>
                    <a:cubicBezTo>
                      <a:pt x="14" y="302"/>
                      <a:pt x="14" y="302"/>
                      <a:pt x="14" y="302"/>
                    </a:cubicBezTo>
                    <a:cubicBezTo>
                      <a:pt x="15" y="305"/>
                      <a:pt x="15" y="305"/>
                      <a:pt x="15" y="305"/>
                    </a:cubicBezTo>
                    <a:cubicBezTo>
                      <a:pt x="14" y="306"/>
                      <a:pt x="14" y="306"/>
                      <a:pt x="14" y="306"/>
                    </a:cubicBezTo>
                    <a:cubicBezTo>
                      <a:pt x="12" y="310"/>
                      <a:pt x="12" y="310"/>
                      <a:pt x="12" y="310"/>
                    </a:cubicBezTo>
                    <a:cubicBezTo>
                      <a:pt x="11" y="313"/>
                      <a:pt x="11" y="313"/>
                      <a:pt x="11" y="313"/>
                    </a:cubicBezTo>
                    <a:cubicBezTo>
                      <a:pt x="12" y="313"/>
                      <a:pt x="12" y="313"/>
                      <a:pt x="12" y="313"/>
                    </a:cubicBezTo>
                    <a:cubicBezTo>
                      <a:pt x="14" y="316"/>
                      <a:pt x="14" y="316"/>
                      <a:pt x="14" y="316"/>
                    </a:cubicBezTo>
                    <a:cubicBezTo>
                      <a:pt x="17" y="317"/>
                      <a:pt x="17" y="317"/>
                      <a:pt x="17" y="317"/>
                    </a:cubicBezTo>
                    <a:cubicBezTo>
                      <a:pt x="18" y="317"/>
                      <a:pt x="18" y="317"/>
                      <a:pt x="18" y="317"/>
                    </a:cubicBezTo>
                    <a:cubicBezTo>
                      <a:pt x="21" y="314"/>
                      <a:pt x="21" y="314"/>
                      <a:pt x="21" y="314"/>
                    </a:cubicBezTo>
                    <a:cubicBezTo>
                      <a:pt x="22" y="312"/>
                      <a:pt x="22" y="312"/>
                      <a:pt x="22" y="312"/>
                    </a:cubicBezTo>
                    <a:cubicBezTo>
                      <a:pt x="25" y="313"/>
                      <a:pt x="25" y="313"/>
                      <a:pt x="25" y="313"/>
                    </a:cubicBezTo>
                    <a:cubicBezTo>
                      <a:pt x="27" y="315"/>
                      <a:pt x="27" y="315"/>
                      <a:pt x="27" y="315"/>
                    </a:cubicBezTo>
                    <a:cubicBezTo>
                      <a:pt x="28" y="319"/>
                      <a:pt x="28" y="319"/>
                      <a:pt x="28" y="319"/>
                    </a:cubicBezTo>
                    <a:cubicBezTo>
                      <a:pt x="30" y="321"/>
                      <a:pt x="30" y="321"/>
                      <a:pt x="30" y="321"/>
                    </a:cubicBezTo>
                    <a:cubicBezTo>
                      <a:pt x="32" y="317"/>
                      <a:pt x="32" y="317"/>
                      <a:pt x="32" y="317"/>
                    </a:cubicBezTo>
                    <a:cubicBezTo>
                      <a:pt x="35" y="315"/>
                      <a:pt x="35" y="315"/>
                      <a:pt x="35" y="315"/>
                    </a:cubicBezTo>
                    <a:cubicBezTo>
                      <a:pt x="38" y="314"/>
                      <a:pt x="38" y="314"/>
                      <a:pt x="38" y="314"/>
                    </a:cubicBezTo>
                    <a:cubicBezTo>
                      <a:pt x="38" y="313"/>
                      <a:pt x="38" y="313"/>
                      <a:pt x="38" y="313"/>
                    </a:cubicBezTo>
                    <a:cubicBezTo>
                      <a:pt x="43" y="313"/>
                      <a:pt x="47" y="318"/>
                      <a:pt x="52" y="318"/>
                    </a:cubicBezTo>
                    <a:cubicBezTo>
                      <a:pt x="54" y="315"/>
                      <a:pt x="54" y="315"/>
                      <a:pt x="54" y="315"/>
                    </a:cubicBezTo>
                    <a:cubicBezTo>
                      <a:pt x="57" y="314"/>
                      <a:pt x="57" y="314"/>
                      <a:pt x="57" y="314"/>
                    </a:cubicBezTo>
                    <a:cubicBezTo>
                      <a:pt x="60" y="313"/>
                      <a:pt x="60" y="313"/>
                      <a:pt x="60" y="313"/>
                    </a:cubicBezTo>
                    <a:cubicBezTo>
                      <a:pt x="61" y="313"/>
                      <a:pt x="61" y="313"/>
                      <a:pt x="61" y="313"/>
                    </a:cubicBezTo>
                    <a:cubicBezTo>
                      <a:pt x="62" y="312"/>
                      <a:pt x="62" y="312"/>
                      <a:pt x="62" y="312"/>
                    </a:cubicBezTo>
                    <a:cubicBezTo>
                      <a:pt x="61" y="309"/>
                      <a:pt x="61" y="309"/>
                      <a:pt x="61" y="309"/>
                    </a:cubicBezTo>
                    <a:cubicBezTo>
                      <a:pt x="62" y="307"/>
                      <a:pt x="62" y="307"/>
                      <a:pt x="62" y="307"/>
                    </a:cubicBezTo>
                    <a:cubicBezTo>
                      <a:pt x="63" y="307"/>
                      <a:pt x="63" y="307"/>
                      <a:pt x="63" y="307"/>
                    </a:cubicBezTo>
                    <a:cubicBezTo>
                      <a:pt x="65" y="307"/>
                      <a:pt x="65" y="307"/>
                      <a:pt x="65" y="307"/>
                    </a:cubicBezTo>
                    <a:cubicBezTo>
                      <a:pt x="67" y="308"/>
                      <a:pt x="67" y="308"/>
                      <a:pt x="67" y="308"/>
                    </a:cubicBezTo>
                    <a:cubicBezTo>
                      <a:pt x="68" y="309"/>
                      <a:pt x="68" y="309"/>
                      <a:pt x="68" y="309"/>
                    </a:cubicBezTo>
                    <a:cubicBezTo>
                      <a:pt x="71" y="311"/>
                      <a:pt x="71" y="311"/>
                      <a:pt x="71" y="311"/>
                    </a:cubicBezTo>
                    <a:cubicBezTo>
                      <a:pt x="70" y="314"/>
                      <a:pt x="70" y="314"/>
                      <a:pt x="70" y="314"/>
                    </a:cubicBezTo>
                    <a:cubicBezTo>
                      <a:pt x="70" y="314"/>
                      <a:pt x="70" y="314"/>
                      <a:pt x="70" y="314"/>
                    </a:cubicBezTo>
                    <a:cubicBezTo>
                      <a:pt x="71" y="317"/>
                      <a:pt x="71" y="317"/>
                      <a:pt x="71" y="317"/>
                    </a:cubicBezTo>
                    <a:cubicBezTo>
                      <a:pt x="73" y="320"/>
                      <a:pt x="73" y="320"/>
                      <a:pt x="73" y="320"/>
                    </a:cubicBezTo>
                    <a:cubicBezTo>
                      <a:pt x="73" y="321"/>
                      <a:pt x="73" y="321"/>
                      <a:pt x="73" y="321"/>
                    </a:cubicBezTo>
                    <a:cubicBezTo>
                      <a:pt x="73" y="325"/>
                      <a:pt x="73" y="325"/>
                      <a:pt x="73" y="325"/>
                    </a:cubicBezTo>
                    <a:cubicBezTo>
                      <a:pt x="72" y="328"/>
                      <a:pt x="72" y="328"/>
                      <a:pt x="72" y="328"/>
                    </a:cubicBezTo>
                    <a:cubicBezTo>
                      <a:pt x="74" y="329"/>
                      <a:pt x="74" y="329"/>
                      <a:pt x="74" y="329"/>
                    </a:cubicBezTo>
                    <a:cubicBezTo>
                      <a:pt x="74" y="330"/>
                      <a:pt x="74" y="330"/>
                      <a:pt x="74" y="330"/>
                    </a:cubicBezTo>
                    <a:cubicBezTo>
                      <a:pt x="75" y="329"/>
                      <a:pt x="75" y="329"/>
                      <a:pt x="75" y="329"/>
                    </a:cubicBezTo>
                    <a:cubicBezTo>
                      <a:pt x="75" y="329"/>
                      <a:pt x="75" y="329"/>
                      <a:pt x="75" y="329"/>
                    </a:cubicBezTo>
                    <a:cubicBezTo>
                      <a:pt x="75" y="330"/>
                      <a:pt x="75" y="330"/>
                      <a:pt x="75" y="330"/>
                    </a:cubicBezTo>
                    <a:cubicBezTo>
                      <a:pt x="77" y="333"/>
                      <a:pt x="77" y="333"/>
                      <a:pt x="77" y="333"/>
                    </a:cubicBezTo>
                    <a:cubicBezTo>
                      <a:pt x="79" y="333"/>
                      <a:pt x="79" y="333"/>
                      <a:pt x="79" y="333"/>
                    </a:cubicBezTo>
                    <a:cubicBezTo>
                      <a:pt x="82" y="336"/>
                      <a:pt x="82" y="336"/>
                      <a:pt x="82" y="336"/>
                    </a:cubicBezTo>
                    <a:cubicBezTo>
                      <a:pt x="83" y="336"/>
                      <a:pt x="83" y="336"/>
                      <a:pt x="83" y="336"/>
                    </a:cubicBezTo>
                    <a:cubicBezTo>
                      <a:pt x="80" y="338"/>
                      <a:pt x="80" y="338"/>
                      <a:pt x="80" y="338"/>
                    </a:cubicBezTo>
                    <a:cubicBezTo>
                      <a:pt x="78" y="341"/>
                      <a:pt x="78" y="341"/>
                      <a:pt x="78" y="341"/>
                    </a:cubicBezTo>
                    <a:cubicBezTo>
                      <a:pt x="76" y="345"/>
                      <a:pt x="76" y="345"/>
                      <a:pt x="76" y="345"/>
                    </a:cubicBezTo>
                    <a:cubicBezTo>
                      <a:pt x="76" y="346"/>
                      <a:pt x="76" y="346"/>
                      <a:pt x="76" y="346"/>
                    </a:cubicBezTo>
                    <a:cubicBezTo>
                      <a:pt x="78" y="346"/>
                      <a:pt x="78" y="346"/>
                      <a:pt x="78" y="346"/>
                    </a:cubicBezTo>
                    <a:cubicBezTo>
                      <a:pt x="81" y="345"/>
                      <a:pt x="81" y="345"/>
                      <a:pt x="81" y="345"/>
                    </a:cubicBezTo>
                    <a:cubicBezTo>
                      <a:pt x="84" y="346"/>
                      <a:pt x="84" y="346"/>
                      <a:pt x="84" y="346"/>
                    </a:cubicBezTo>
                    <a:cubicBezTo>
                      <a:pt x="84" y="349"/>
                      <a:pt x="84" y="349"/>
                      <a:pt x="84" y="349"/>
                    </a:cubicBezTo>
                    <a:cubicBezTo>
                      <a:pt x="83" y="352"/>
                      <a:pt x="83" y="352"/>
                      <a:pt x="83" y="352"/>
                    </a:cubicBezTo>
                    <a:cubicBezTo>
                      <a:pt x="83" y="358"/>
                      <a:pt x="83" y="358"/>
                      <a:pt x="83" y="358"/>
                    </a:cubicBezTo>
                    <a:cubicBezTo>
                      <a:pt x="85" y="361"/>
                      <a:pt x="85" y="361"/>
                      <a:pt x="85" y="361"/>
                    </a:cubicBezTo>
                    <a:cubicBezTo>
                      <a:pt x="86" y="360"/>
                      <a:pt x="86" y="360"/>
                      <a:pt x="86" y="360"/>
                    </a:cubicBezTo>
                    <a:cubicBezTo>
                      <a:pt x="87" y="362"/>
                      <a:pt x="87" y="362"/>
                      <a:pt x="87" y="362"/>
                    </a:cubicBezTo>
                    <a:cubicBezTo>
                      <a:pt x="90" y="364"/>
                      <a:pt x="90" y="364"/>
                      <a:pt x="90" y="364"/>
                    </a:cubicBezTo>
                    <a:cubicBezTo>
                      <a:pt x="90" y="367"/>
                      <a:pt x="90" y="367"/>
                      <a:pt x="90" y="367"/>
                    </a:cubicBezTo>
                    <a:cubicBezTo>
                      <a:pt x="92" y="367"/>
                      <a:pt x="92" y="367"/>
                      <a:pt x="92" y="367"/>
                    </a:cubicBezTo>
                    <a:cubicBezTo>
                      <a:pt x="95" y="364"/>
                      <a:pt x="95" y="364"/>
                      <a:pt x="95" y="364"/>
                    </a:cubicBezTo>
                    <a:cubicBezTo>
                      <a:pt x="96" y="362"/>
                      <a:pt x="96" y="362"/>
                      <a:pt x="96" y="362"/>
                    </a:cubicBezTo>
                    <a:cubicBezTo>
                      <a:pt x="97" y="362"/>
                      <a:pt x="97" y="362"/>
                      <a:pt x="97" y="362"/>
                    </a:cubicBezTo>
                    <a:cubicBezTo>
                      <a:pt x="99" y="361"/>
                      <a:pt x="99" y="361"/>
                      <a:pt x="99" y="361"/>
                    </a:cubicBezTo>
                    <a:cubicBezTo>
                      <a:pt x="102" y="361"/>
                      <a:pt x="102" y="361"/>
                      <a:pt x="102" y="361"/>
                    </a:cubicBezTo>
                    <a:cubicBezTo>
                      <a:pt x="103" y="363"/>
                      <a:pt x="103" y="363"/>
                      <a:pt x="103" y="363"/>
                    </a:cubicBezTo>
                    <a:cubicBezTo>
                      <a:pt x="105" y="366"/>
                      <a:pt x="105" y="366"/>
                      <a:pt x="105" y="366"/>
                    </a:cubicBezTo>
                    <a:cubicBezTo>
                      <a:pt x="107" y="366"/>
                      <a:pt x="107" y="366"/>
                      <a:pt x="107" y="366"/>
                    </a:cubicBezTo>
                    <a:cubicBezTo>
                      <a:pt x="111" y="367"/>
                      <a:pt x="111" y="367"/>
                      <a:pt x="111" y="367"/>
                    </a:cubicBezTo>
                    <a:cubicBezTo>
                      <a:pt x="114" y="366"/>
                      <a:pt x="114" y="366"/>
                      <a:pt x="114" y="366"/>
                    </a:cubicBezTo>
                    <a:cubicBezTo>
                      <a:pt x="114" y="364"/>
                      <a:pt x="114" y="364"/>
                      <a:pt x="114" y="364"/>
                    </a:cubicBezTo>
                    <a:cubicBezTo>
                      <a:pt x="118" y="364"/>
                      <a:pt x="118" y="364"/>
                      <a:pt x="118" y="364"/>
                    </a:cubicBezTo>
                    <a:cubicBezTo>
                      <a:pt x="120" y="364"/>
                      <a:pt x="120" y="364"/>
                      <a:pt x="120" y="364"/>
                    </a:cubicBezTo>
                    <a:cubicBezTo>
                      <a:pt x="121" y="364"/>
                      <a:pt x="121" y="364"/>
                      <a:pt x="121" y="364"/>
                    </a:cubicBezTo>
                    <a:cubicBezTo>
                      <a:pt x="122" y="362"/>
                      <a:pt x="122" y="362"/>
                      <a:pt x="122" y="362"/>
                    </a:cubicBezTo>
                    <a:cubicBezTo>
                      <a:pt x="121" y="359"/>
                      <a:pt x="121" y="359"/>
                      <a:pt x="121" y="359"/>
                    </a:cubicBezTo>
                    <a:cubicBezTo>
                      <a:pt x="122" y="356"/>
                      <a:pt x="122" y="356"/>
                      <a:pt x="122" y="356"/>
                    </a:cubicBezTo>
                    <a:cubicBezTo>
                      <a:pt x="124" y="358"/>
                      <a:pt x="124" y="358"/>
                      <a:pt x="124" y="358"/>
                    </a:cubicBezTo>
                    <a:cubicBezTo>
                      <a:pt x="127" y="359"/>
                      <a:pt x="127" y="359"/>
                      <a:pt x="127" y="359"/>
                    </a:cubicBezTo>
                    <a:cubicBezTo>
                      <a:pt x="128" y="358"/>
                      <a:pt x="128" y="358"/>
                      <a:pt x="128" y="358"/>
                    </a:cubicBezTo>
                    <a:cubicBezTo>
                      <a:pt x="128" y="355"/>
                      <a:pt x="128" y="355"/>
                      <a:pt x="128" y="355"/>
                    </a:cubicBezTo>
                    <a:cubicBezTo>
                      <a:pt x="132" y="355"/>
                      <a:pt x="132" y="355"/>
                      <a:pt x="132" y="355"/>
                    </a:cubicBezTo>
                    <a:cubicBezTo>
                      <a:pt x="133" y="358"/>
                      <a:pt x="133" y="358"/>
                      <a:pt x="133" y="358"/>
                    </a:cubicBezTo>
                    <a:cubicBezTo>
                      <a:pt x="132" y="361"/>
                      <a:pt x="132" y="361"/>
                      <a:pt x="132" y="361"/>
                    </a:cubicBezTo>
                    <a:cubicBezTo>
                      <a:pt x="133" y="364"/>
                      <a:pt x="133" y="364"/>
                      <a:pt x="133" y="364"/>
                    </a:cubicBezTo>
                    <a:cubicBezTo>
                      <a:pt x="131" y="366"/>
                      <a:pt x="131" y="366"/>
                      <a:pt x="131" y="366"/>
                    </a:cubicBezTo>
                    <a:cubicBezTo>
                      <a:pt x="131" y="367"/>
                      <a:pt x="131" y="367"/>
                      <a:pt x="131" y="367"/>
                    </a:cubicBezTo>
                    <a:cubicBezTo>
                      <a:pt x="132" y="367"/>
                      <a:pt x="132" y="367"/>
                      <a:pt x="132" y="367"/>
                    </a:cubicBezTo>
                    <a:cubicBezTo>
                      <a:pt x="133" y="368"/>
                      <a:pt x="133" y="368"/>
                      <a:pt x="133" y="368"/>
                    </a:cubicBezTo>
                    <a:cubicBezTo>
                      <a:pt x="136" y="369"/>
                      <a:pt x="136" y="369"/>
                      <a:pt x="136" y="369"/>
                    </a:cubicBezTo>
                    <a:cubicBezTo>
                      <a:pt x="139" y="366"/>
                      <a:pt x="139" y="366"/>
                      <a:pt x="139" y="366"/>
                    </a:cubicBezTo>
                    <a:cubicBezTo>
                      <a:pt x="142" y="363"/>
                      <a:pt x="142" y="363"/>
                      <a:pt x="142" y="363"/>
                    </a:cubicBezTo>
                    <a:cubicBezTo>
                      <a:pt x="143" y="363"/>
                      <a:pt x="143" y="363"/>
                      <a:pt x="143" y="363"/>
                    </a:cubicBezTo>
                    <a:cubicBezTo>
                      <a:pt x="145" y="362"/>
                      <a:pt x="145" y="362"/>
                      <a:pt x="145" y="362"/>
                    </a:cubicBezTo>
                    <a:cubicBezTo>
                      <a:pt x="148" y="363"/>
                      <a:pt x="148" y="363"/>
                      <a:pt x="148" y="363"/>
                    </a:cubicBezTo>
                    <a:cubicBezTo>
                      <a:pt x="149" y="361"/>
                      <a:pt x="149" y="361"/>
                      <a:pt x="149" y="361"/>
                    </a:cubicBezTo>
                    <a:lnTo>
                      <a:pt x="150" y="358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ACACA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90" dirty="0"/>
              </a:p>
            </p:txBody>
          </p:sp>
          <p:sp>
            <p:nvSpPr>
              <p:cNvPr id="35" name="Freeform 34"/>
              <p:cNvSpPr>
                <a:spLocks noChangeAspect="1"/>
              </p:cNvSpPr>
              <p:nvPr/>
            </p:nvSpPr>
            <p:spPr bwMode="gray">
              <a:xfrm>
                <a:off x="5844786" y="2362783"/>
                <a:ext cx="464938" cy="351264"/>
              </a:xfrm>
              <a:custGeom>
                <a:avLst/>
                <a:gdLst>
                  <a:gd name="T0" fmla="*/ 325 w 378"/>
                  <a:gd name="T1" fmla="*/ 215 h 286"/>
                  <a:gd name="T2" fmla="*/ 354 w 378"/>
                  <a:gd name="T3" fmla="*/ 175 h 286"/>
                  <a:gd name="T4" fmla="*/ 365 w 378"/>
                  <a:gd name="T5" fmla="*/ 163 h 286"/>
                  <a:gd name="T6" fmla="*/ 368 w 378"/>
                  <a:gd name="T7" fmla="*/ 120 h 286"/>
                  <a:gd name="T8" fmla="*/ 369 w 378"/>
                  <a:gd name="T9" fmla="*/ 69 h 286"/>
                  <a:gd name="T10" fmla="*/ 365 w 378"/>
                  <a:gd name="T11" fmla="*/ 57 h 286"/>
                  <a:gd name="T12" fmla="*/ 355 w 378"/>
                  <a:gd name="T13" fmla="*/ 14 h 286"/>
                  <a:gd name="T14" fmla="*/ 199 w 378"/>
                  <a:gd name="T15" fmla="*/ 52 h 286"/>
                  <a:gd name="T16" fmla="*/ 136 w 378"/>
                  <a:gd name="T17" fmla="*/ 97 h 286"/>
                  <a:gd name="T18" fmla="*/ 103 w 378"/>
                  <a:gd name="T19" fmla="*/ 103 h 286"/>
                  <a:gd name="T20" fmla="*/ 95 w 378"/>
                  <a:gd name="T21" fmla="*/ 172 h 286"/>
                  <a:gd name="T22" fmla="*/ 90 w 378"/>
                  <a:gd name="T23" fmla="*/ 187 h 286"/>
                  <a:gd name="T24" fmla="*/ 69 w 378"/>
                  <a:gd name="T25" fmla="*/ 193 h 286"/>
                  <a:gd name="T26" fmla="*/ 52 w 378"/>
                  <a:gd name="T27" fmla="*/ 195 h 286"/>
                  <a:gd name="T28" fmla="*/ 15 w 378"/>
                  <a:gd name="T29" fmla="*/ 203 h 286"/>
                  <a:gd name="T30" fmla="*/ 9 w 378"/>
                  <a:gd name="T31" fmla="*/ 202 h 286"/>
                  <a:gd name="T32" fmla="*/ 2 w 378"/>
                  <a:gd name="T33" fmla="*/ 202 h 286"/>
                  <a:gd name="T34" fmla="*/ 1 w 378"/>
                  <a:gd name="T35" fmla="*/ 211 h 286"/>
                  <a:gd name="T36" fmla="*/ 5 w 378"/>
                  <a:gd name="T37" fmla="*/ 222 h 286"/>
                  <a:gd name="T38" fmla="*/ 8 w 378"/>
                  <a:gd name="T39" fmla="*/ 231 h 286"/>
                  <a:gd name="T40" fmla="*/ 19 w 378"/>
                  <a:gd name="T41" fmla="*/ 239 h 286"/>
                  <a:gd name="T42" fmla="*/ 25 w 378"/>
                  <a:gd name="T43" fmla="*/ 243 h 286"/>
                  <a:gd name="T44" fmla="*/ 18 w 378"/>
                  <a:gd name="T45" fmla="*/ 245 h 286"/>
                  <a:gd name="T46" fmla="*/ 18 w 378"/>
                  <a:gd name="T47" fmla="*/ 251 h 286"/>
                  <a:gd name="T48" fmla="*/ 29 w 378"/>
                  <a:gd name="T49" fmla="*/ 259 h 286"/>
                  <a:gd name="T50" fmla="*/ 40 w 378"/>
                  <a:gd name="T51" fmla="*/ 260 h 286"/>
                  <a:gd name="T52" fmla="*/ 44 w 378"/>
                  <a:gd name="T53" fmla="*/ 268 h 286"/>
                  <a:gd name="T54" fmla="*/ 48 w 378"/>
                  <a:gd name="T55" fmla="*/ 278 h 286"/>
                  <a:gd name="T56" fmla="*/ 50 w 378"/>
                  <a:gd name="T57" fmla="*/ 274 h 286"/>
                  <a:gd name="T58" fmla="*/ 60 w 378"/>
                  <a:gd name="T59" fmla="*/ 268 h 286"/>
                  <a:gd name="T60" fmla="*/ 69 w 378"/>
                  <a:gd name="T61" fmla="*/ 277 h 286"/>
                  <a:gd name="T62" fmla="*/ 71 w 378"/>
                  <a:gd name="T63" fmla="*/ 280 h 286"/>
                  <a:gd name="T64" fmla="*/ 78 w 378"/>
                  <a:gd name="T65" fmla="*/ 284 h 286"/>
                  <a:gd name="T66" fmla="*/ 79 w 378"/>
                  <a:gd name="T67" fmla="*/ 281 h 286"/>
                  <a:gd name="T68" fmla="*/ 81 w 378"/>
                  <a:gd name="T69" fmla="*/ 266 h 286"/>
                  <a:gd name="T70" fmla="*/ 99 w 378"/>
                  <a:gd name="T71" fmla="*/ 239 h 286"/>
                  <a:gd name="T72" fmla="*/ 111 w 378"/>
                  <a:gd name="T73" fmla="*/ 235 h 286"/>
                  <a:gd name="T74" fmla="*/ 121 w 378"/>
                  <a:gd name="T75" fmla="*/ 236 h 286"/>
                  <a:gd name="T76" fmla="*/ 130 w 378"/>
                  <a:gd name="T77" fmla="*/ 235 h 286"/>
                  <a:gd name="T78" fmla="*/ 143 w 378"/>
                  <a:gd name="T79" fmla="*/ 239 h 286"/>
                  <a:gd name="T80" fmla="*/ 151 w 378"/>
                  <a:gd name="T81" fmla="*/ 243 h 286"/>
                  <a:gd name="T82" fmla="*/ 160 w 378"/>
                  <a:gd name="T83" fmla="*/ 256 h 286"/>
                  <a:gd name="T84" fmla="*/ 167 w 378"/>
                  <a:gd name="T85" fmla="*/ 253 h 286"/>
                  <a:gd name="T86" fmla="*/ 180 w 378"/>
                  <a:gd name="T87" fmla="*/ 248 h 286"/>
                  <a:gd name="T88" fmla="*/ 212 w 378"/>
                  <a:gd name="T89" fmla="*/ 260 h 286"/>
                  <a:gd name="T90" fmla="*/ 242 w 378"/>
                  <a:gd name="T91" fmla="*/ 249 h 286"/>
                  <a:gd name="T92" fmla="*/ 263 w 378"/>
                  <a:gd name="T93" fmla="*/ 248 h 286"/>
                  <a:gd name="T94" fmla="*/ 276 w 378"/>
                  <a:gd name="T95" fmla="*/ 250 h 286"/>
                  <a:gd name="T96" fmla="*/ 288 w 378"/>
                  <a:gd name="T97" fmla="*/ 256 h 286"/>
                  <a:gd name="T98" fmla="*/ 299 w 378"/>
                  <a:gd name="T99" fmla="*/ 249 h 286"/>
                  <a:gd name="T100" fmla="*/ 311 w 378"/>
                  <a:gd name="T101" fmla="*/ 244 h 286"/>
                  <a:gd name="T102" fmla="*/ 320 w 378"/>
                  <a:gd name="T103" fmla="*/ 240 h 28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78"/>
                  <a:gd name="T157" fmla="*/ 0 h 286"/>
                  <a:gd name="T158" fmla="*/ 378 w 378"/>
                  <a:gd name="T159" fmla="*/ 286 h 28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78" h="286">
                    <a:moveTo>
                      <a:pt x="320" y="221"/>
                    </a:moveTo>
                    <a:cubicBezTo>
                      <a:pt x="320" y="220"/>
                      <a:pt x="320" y="220"/>
                      <a:pt x="320" y="220"/>
                    </a:cubicBezTo>
                    <a:cubicBezTo>
                      <a:pt x="322" y="218"/>
                      <a:pt x="322" y="218"/>
                      <a:pt x="322" y="218"/>
                    </a:cubicBezTo>
                    <a:cubicBezTo>
                      <a:pt x="325" y="215"/>
                      <a:pt x="325" y="215"/>
                      <a:pt x="325" y="215"/>
                    </a:cubicBezTo>
                    <a:cubicBezTo>
                      <a:pt x="325" y="215"/>
                      <a:pt x="325" y="215"/>
                      <a:pt x="325" y="215"/>
                    </a:cubicBezTo>
                    <a:cubicBezTo>
                      <a:pt x="324" y="212"/>
                      <a:pt x="324" y="212"/>
                      <a:pt x="324" y="212"/>
                    </a:cubicBezTo>
                    <a:cubicBezTo>
                      <a:pt x="327" y="206"/>
                      <a:pt x="333" y="199"/>
                      <a:pt x="337" y="194"/>
                    </a:cubicBezTo>
                    <a:cubicBezTo>
                      <a:pt x="341" y="188"/>
                      <a:pt x="349" y="180"/>
                      <a:pt x="354" y="175"/>
                    </a:cubicBezTo>
                    <a:cubicBezTo>
                      <a:pt x="357" y="171"/>
                      <a:pt x="357" y="171"/>
                      <a:pt x="357" y="171"/>
                    </a:cubicBezTo>
                    <a:cubicBezTo>
                      <a:pt x="359" y="169"/>
                      <a:pt x="359" y="169"/>
                      <a:pt x="359" y="169"/>
                    </a:cubicBezTo>
                    <a:cubicBezTo>
                      <a:pt x="362" y="166"/>
                      <a:pt x="362" y="166"/>
                      <a:pt x="362" y="166"/>
                    </a:cubicBezTo>
                    <a:cubicBezTo>
                      <a:pt x="365" y="163"/>
                      <a:pt x="365" y="163"/>
                      <a:pt x="365" y="163"/>
                    </a:cubicBezTo>
                    <a:cubicBezTo>
                      <a:pt x="365" y="162"/>
                      <a:pt x="365" y="162"/>
                      <a:pt x="365" y="162"/>
                    </a:cubicBezTo>
                    <a:cubicBezTo>
                      <a:pt x="366" y="159"/>
                      <a:pt x="366" y="159"/>
                      <a:pt x="366" y="159"/>
                    </a:cubicBezTo>
                    <a:cubicBezTo>
                      <a:pt x="366" y="156"/>
                      <a:pt x="366" y="156"/>
                      <a:pt x="366" y="156"/>
                    </a:cubicBezTo>
                    <a:cubicBezTo>
                      <a:pt x="367" y="144"/>
                      <a:pt x="368" y="132"/>
                      <a:pt x="368" y="120"/>
                    </a:cubicBezTo>
                    <a:cubicBezTo>
                      <a:pt x="371" y="106"/>
                      <a:pt x="369" y="90"/>
                      <a:pt x="378" y="78"/>
                    </a:cubicBezTo>
                    <a:cubicBezTo>
                      <a:pt x="375" y="75"/>
                      <a:pt x="375" y="75"/>
                      <a:pt x="375" y="75"/>
                    </a:cubicBezTo>
                    <a:cubicBezTo>
                      <a:pt x="373" y="72"/>
                      <a:pt x="373" y="72"/>
                      <a:pt x="373" y="72"/>
                    </a:cubicBezTo>
                    <a:cubicBezTo>
                      <a:pt x="369" y="69"/>
                      <a:pt x="369" y="69"/>
                      <a:pt x="369" y="69"/>
                    </a:cubicBezTo>
                    <a:cubicBezTo>
                      <a:pt x="368" y="66"/>
                      <a:pt x="368" y="66"/>
                      <a:pt x="368" y="66"/>
                    </a:cubicBezTo>
                    <a:cubicBezTo>
                      <a:pt x="369" y="63"/>
                      <a:pt x="369" y="63"/>
                      <a:pt x="369" y="63"/>
                    </a:cubicBezTo>
                    <a:cubicBezTo>
                      <a:pt x="367" y="60"/>
                      <a:pt x="367" y="60"/>
                      <a:pt x="367" y="60"/>
                    </a:cubicBezTo>
                    <a:cubicBezTo>
                      <a:pt x="365" y="57"/>
                      <a:pt x="365" y="57"/>
                      <a:pt x="365" y="57"/>
                    </a:cubicBezTo>
                    <a:cubicBezTo>
                      <a:pt x="361" y="51"/>
                      <a:pt x="361" y="51"/>
                      <a:pt x="361" y="51"/>
                    </a:cubicBezTo>
                    <a:cubicBezTo>
                      <a:pt x="360" y="48"/>
                      <a:pt x="360" y="48"/>
                      <a:pt x="360" y="48"/>
                    </a:cubicBezTo>
                    <a:cubicBezTo>
                      <a:pt x="360" y="39"/>
                      <a:pt x="360" y="39"/>
                      <a:pt x="360" y="39"/>
                    </a:cubicBezTo>
                    <a:cubicBezTo>
                      <a:pt x="359" y="31"/>
                      <a:pt x="357" y="22"/>
                      <a:pt x="355" y="14"/>
                    </a:cubicBezTo>
                    <a:cubicBezTo>
                      <a:pt x="350" y="16"/>
                      <a:pt x="344" y="20"/>
                      <a:pt x="338" y="23"/>
                    </a:cubicBezTo>
                    <a:cubicBezTo>
                      <a:pt x="328" y="17"/>
                      <a:pt x="328" y="9"/>
                      <a:pt x="314" y="7"/>
                    </a:cubicBezTo>
                    <a:cubicBezTo>
                      <a:pt x="305" y="5"/>
                      <a:pt x="296" y="2"/>
                      <a:pt x="287" y="0"/>
                    </a:cubicBezTo>
                    <a:cubicBezTo>
                      <a:pt x="257" y="17"/>
                      <a:pt x="228" y="34"/>
                      <a:pt x="199" y="52"/>
                    </a:cubicBezTo>
                    <a:cubicBezTo>
                      <a:pt x="191" y="57"/>
                      <a:pt x="179" y="62"/>
                      <a:pt x="173" y="69"/>
                    </a:cubicBezTo>
                    <a:cubicBezTo>
                      <a:pt x="166" y="74"/>
                      <a:pt x="159" y="80"/>
                      <a:pt x="153" y="86"/>
                    </a:cubicBezTo>
                    <a:cubicBezTo>
                      <a:pt x="150" y="88"/>
                      <a:pt x="142" y="96"/>
                      <a:pt x="139" y="97"/>
                    </a:cubicBezTo>
                    <a:cubicBezTo>
                      <a:pt x="136" y="97"/>
                      <a:pt x="136" y="97"/>
                      <a:pt x="136" y="97"/>
                    </a:cubicBezTo>
                    <a:cubicBezTo>
                      <a:pt x="133" y="98"/>
                      <a:pt x="133" y="98"/>
                      <a:pt x="133" y="98"/>
                    </a:cubicBezTo>
                    <a:cubicBezTo>
                      <a:pt x="130" y="98"/>
                      <a:pt x="130" y="98"/>
                      <a:pt x="130" y="98"/>
                    </a:cubicBezTo>
                    <a:cubicBezTo>
                      <a:pt x="127" y="99"/>
                      <a:pt x="127" y="99"/>
                      <a:pt x="127" y="99"/>
                    </a:cubicBezTo>
                    <a:cubicBezTo>
                      <a:pt x="119" y="100"/>
                      <a:pt x="111" y="101"/>
                      <a:pt x="103" y="103"/>
                    </a:cubicBezTo>
                    <a:cubicBezTo>
                      <a:pt x="102" y="115"/>
                      <a:pt x="102" y="128"/>
                      <a:pt x="101" y="140"/>
                    </a:cubicBezTo>
                    <a:cubicBezTo>
                      <a:pt x="101" y="144"/>
                      <a:pt x="101" y="148"/>
                      <a:pt x="100" y="152"/>
                    </a:cubicBezTo>
                    <a:cubicBezTo>
                      <a:pt x="100" y="159"/>
                      <a:pt x="98" y="161"/>
                      <a:pt x="98" y="170"/>
                    </a:cubicBezTo>
                    <a:cubicBezTo>
                      <a:pt x="95" y="172"/>
                      <a:pt x="95" y="172"/>
                      <a:pt x="95" y="172"/>
                    </a:cubicBezTo>
                    <a:cubicBezTo>
                      <a:pt x="94" y="175"/>
                      <a:pt x="94" y="175"/>
                      <a:pt x="94" y="175"/>
                    </a:cubicBezTo>
                    <a:cubicBezTo>
                      <a:pt x="92" y="178"/>
                      <a:pt x="92" y="178"/>
                      <a:pt x="92" y="178"/>
                    </a:cubicBezTo>
                    <a:cubicBezTo>
                      <a:pt x="92" y="181"/>
                      <a:pt x="92" y="181"/>
                      <a:pt x="92" y="181"/>
                    </a:cubicBezTo>
                    <a:cubicBezTo>
                      <a:pt x="90" y="187"/>
                      <a:pt x="90" y="187"/>
                      <a:pt x="90" y="187"/>
                    </a:cubicBezTo>
                    <a:cubicBezTo>
                      <a:pt x="87" y="188"/>
                      <a:pt x="87" y="188"/>
                      <a:pt x="87" y="188"/>
                    </a:cubicBezTo>
                    <a:cubicBezTo>
                      <a:pt x="81" y="192"/>
                      <a:pt x="81" y="192"/>
                      <a:pt x="81" y="192"/>
                    </a:cubicBezTo>
                    <a:cubicBezTo>
                      <a:pt x="80" y="195"/>
                      <a:pt x="80" y="195"/>
                      <a:pt x="80" y="195"/>
                    </a:cubicBezTo>
                    <a:cubicBezTo>
                      <a:pt x="76" y="194"/>
                      <a:pt x="73" y="194"/>
                      <a:pt x="69" y="193"/>
                    </a:cubicBezTo>
                    <a:cubicBezTo>
                      <a:pt x="67" y="195"/>
                      <a:pt x="67" y="195"/>
                      <a:pt x="67" y="195"/>
                    </a:cubicBezTo>
                    <a:cubicBezTo>
                      <a:pt x="64" y="195"/>
                      <a:pt x="64" y="195"/>
                      <a:pt x="64" y="195"/>
                    </a:cubicBezTo>
                    <a:cubicBezTo>
                      <a:pt x="61" y="195"/>
                      <a:pt x="61" y="195"/>
                      <a:pt x="61" y="195"/>
                    </a:cubicBezTo>
                    <a:cubicBezTo>
                      <a:pt x="52" y="195"/>
                      <a:pt x="52" y="195"/>
                      <a:pt x="52" y="195"/>
                    </a:cubicBezTo>
                    <a:cubicBezTo>
                      <a:pt x="48" y="196"/>
                      <a:pt x="42" y="195"/>
                      <a:pt x="37" y="195"/>
                    </a:cubicBezTo>
                    <a:cubicBezTo>
                      <a:pt x="25" y="196"/>
                      <a:pt x="31" y="194"/>
                      <a:pt x="21" y="203"/>
                    </a:cubicBezTo>
                    <a:cubicBezTo>
                      <a:pt x="18" y="203"/>
                      <a:pt x="18" y="203"/>
                      <a:pt x="18" y="203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14" y="203"/>
                      <a:pt x="14" y="203"/>
                      <a:pt x="14" y="203"/>
                    </a:cubicBezTo>
                    <a:cubicBezTo>
                      <a:pt x="12" y="203"/>
                      <a:pt x="12" y="203"/>
                      <a:pt x="12" y="203"/>
                    </a:cubicBezTo>
                    <a:cubicBezTo>
                      <a:pt x="9" y="202"/>
                      <a:pt x="9" y="202"/>
                      <a:pt x="9" y="202"/>
                    </a:cubicBezTo>
                    <a:cubicBezTo>
                      <a:pt x="9" y="202"/>
                      <a:pt x="9" y="202"/>
                      <a:pt x="9" y="202"/>
                    </a:cubicBezTo>
                    <a:cubicBezTo>
                      <a:pt x="9" y="202"/>
                      <a:pt x="9" y="202"/>
                      <a:pt x="9" y="202"/>
                    </a:cubicBezTo>
                    <a:cubicBezTo>
                      <a:pt x="6" y="203"/>
                      <a:pt x="6" y="203"/>
                      <a:pt x="6" y="203"/>
                    </a:cubicBezTo>
                    <a:cubicBezTo>
                      <a:pt x="3" y="202"/>
                      <a:pt x="3" y="202"/>
                      <a:pt x="3" y="202"/>
                    </a:cubicBezTo>
                    <a:cubicBezTo>
                      <a:pt x="2" y="202"/>
                      <a:pt x="2" y="202"/>
                      <a:pt x="2" y="202"/>
                    </a:cubicBezTo>
                    <a:cubicBezTo>
                      <a:pt x="2" y="204"/>
                      <a:pt x="2" y="204"/>
                      <a:pt x="2" y="204"/>
                    </a:cubicBezTo>
                    <a:cubicBezTo>
                      <a:pt x="2" y="205"/>
                      <a:pt x="2" y="205"/>
                      <a:pt x="2" y="205"/>
                    </a:cubicBezTo>
                    <a:cubicBezTo>
                      <a:pt x="2" y="207"/>
                      <a:pt x="2" y="207"/>
                      <a:pt x="2" y="207"/>
                    </a:cubicBezTo>
                    <a:cubicBezTo>
                      <a:pt x="1" y="211"/>
                      <a:pt x="1" y="211"/>
                      <a:pt x="1" y="211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2" y="216"/>
                      <a:pt x="2" y="216"/>
                      <a:pt x="2" y="216"/>
                    </a:cubicBezTo>
                    <a:cubicBezTo>
                      <a:pt x="4" y="219"/>
                      <a:pt x="4" y="219"/>
                      <a:pt x="4" y="219"/>
                    </a:cubicBezTo>
                    <a:cubicBezTo>
                      <a:pt x="5" y="222"/>
                      <a:pt x="5" y="222"/>
                      <a:pt x="5" y="222"/>
                    </a:cubicBezTo>
                    <a:cubicBezTo>
                      <a:pt x="5" y="225"/>
                      <a:pt x="5" y="225"/>
                      <a:pt x="5" y="225"/>
                    </a:cubicBezTo>
                    <a:cubicBezTo>
                      <a:pt x="6" y="228"/>
                      <a:pt x="6" y="228"/>
                      <a:pt x="6" y="228"/>
                    </a:cubicBezTo>
                    <a:cubicBezTo>
                      <a:pt x="7" y="228"/>
                      <a:pt x="7" y="228"/>
                      <a:pt x="7" y="228"/>
                    </a:cubicBezTo>
                    <a:cubicBezTo>
                      <a:pt x="8" y="231"/>
                      <a:pt x="8" y="231"/>
                      <a:pt x="8" y="231"/>
                    </a:cubicBezTo>
                    <a:cubicBezTo>
                      <a:pt x="10" y="232"/>
                      <a:pt x="10" y="232"/>
                      <a:pt x="10" y="232"/>
                    </a:cubicBezTo>
                    <a:cubicBezTo>
                      <a:pt x="13" y="235"/>
                      <a:pt x="13" y="235"/>
                      <a:pt x="13" y="235"/>
                    </a:cubicBezTo>
                    <a:cubicBezTo>
                      <a:pt x="16" y="236"/>
                      <a:pt x="16" y="236"/>
                      <a:pt x="16" y="236"/>
                    </a:cubicBezTo>
                    <a:cubicBezTo>
                      <a:pt x="19" y="239"/>
                      <a:pt x="19" y="239"/>
                      <a:pt x="19" y="239"/>
                    </a:cubicBezTo>
                    <a:cubicBezTo>
                      <a:pt x="21" y="241"/>
                      <a:pt x="21" y="241"/>
                      <a:pt x="21" y="241"/>
                    </a:cubicBezTo>
                    <a:cubicBezTo>
                      <a:pt x="22" y="242"/>
                      <a:pt x="22" y="242"/>
                      <a:pt x="22" y="242"/>
                    </a:cubicBezTo>
                    <a:cubicBezTo>
                      <a:pt x="25" y="243"/>
                      <a:pt x="25" y="243"/>
                      <a:pt x="25" y="243"/>
                    </a:cubicBezTo>
                    <a:cubicBezTo>
                      <a:pt x="25" y="243"/>
                      <a:pt x="25" y="243"/>
                      <a:pt x="25" y="243"/>
                    </a:cubicBezTo>
                    <a:cubicBezTo>
                      <a:pt x="23" y="244"/>
                      <a:pt x="23" y="244"/>
                      <a:pt x="23" y="244"/>
                    </a:cubicBezTo>
                    <a:cubicBezTo>
                      <a:pt x="21" y="244"/>
                      <a:pt x="21" y="244"/>
                      <a:pt x="21" y="244"/>
                    </a:cubicBezTo>
                    <a:cubicBezTo>
                      <a:pt x="18" y="243"/>
                      <a:pt x="18" y="243"/>
                      <a:pt x="18" y="243"/>
                    </a:cubicBezTo>
                    <a:cubicBezTo>
                      <a:pt x="18" y="245"/>
                      <a:pt x="18" y="245"/>
                      <a:pt x="18" y="245"/>
                    </a:cubicBezTo>
                    <a:cubicBezTo>
                      <a:pt x="18" y="248"/>
                      <a:pt x="18" y="248"/>
                      <a:pt x="18" y="248"/>
                    </a:cubicBezTo>
                    <a:cubicBezTo>
                      <a:pt x="18" y="249"/>
                      <a:pt x="18" y="249"/>
                      <a:pt x="18" y="249"/>
                    </a:cubicBezTo>
                    <a:cubicBezTo>
                      <a:pt x="18" y="250"/>
                      <a:pt x="18" y="250"/>
                      <a:pt x="18" y="250"/>
                    </a:cubicBezTo>
                    <a:cubicBezTo>
                      <a:pt x="18" y="251"/>
                      <a:pt x="18" y="251"/>
                      <a:pt x="18" y="251"/>
                    </a:cubicBezTo>
                    <a:cubicBezTo>
                      <a:pt x="21" y="252"/>
                      <a:pt x="21" y="252"/>
                      <a:pt x="21" y="252"/>
                    </a:cubicBezTo>
                    <a:cubicBezTo>
                      <a:pt x="24" y="255"/>
                      <a:pt x="24" y="255"/>
                      <a:pt x="24" y="255"/>
                    </a:cubicBezTo>
                    <a:cubicBezTo>
                      <a:pt x="25" y="256"/>
                      <a:pt x="25" y="256"/>
                      <a:pt x="25" y="256"/>
                    </a:cubicBezTo>
                    <a:cubicBezTo>
                      <a:pt x="29" y="259"/>
                      <a:pt x="29" y="259"/>
                      <a:pt x="29" y="259"/>
                    </a:cubicBezTo>
                    <a:cubicBezTo>
                      <a:pt x="31" y="262"/>
                      <a:pt x="31" y="262"/>
                      <a:pt x="31" y="262"/>
                    </a:cubicBezTo>
                    <a:cubicBezTo>
                      <a:pt x="35" y="262"/>
                      <a:pt x="35" y="262"/>
                      <a:pt x="35" y="262"/>
                    </a:cubicBezTo>
                    <a:cubicBezTo>
                      <a:pt x="38" y="262"/>
                      <a:pt x="38" y="262"/>
                      <a:pt x="38" y="262"/>
                    </a:cubicBezTo>
                    <a:cubicBezTo>
                      <a:pt x="40" y="260"/>
                      <a:pt x="40" y="260"/>
                      <a:pt x="40" y="260"/>
                    </a:cubicBezTo>
                    <a:cubicBezTo>
                      <a:pt x="42" y="260"/>
                      <a:pt x="42" y="260"/>
                      <a:pt x="42" y="260"/>
                    </a:cubicBezTo>
                    <a:cubicBezTo>
                      <a:pt x="45" y="262"/>
                      <a:pt x="45" y="262"/>
                      <a:pt x="45" y="262"/>
                    </a:cubicBezTo>
                    <a:cubicBezTo>
                      <a:pt x="46" y="264"/>
                      <a:pt x="46" y="264"/>
                      <a:pt x="46" y="264"/>
                    </a:cubicBezTo>
                    <a:cubicBezTo>
                      <a:pt x="44" y="268"/>
                      <a:pt x="44" y="268"/>
                      <a:pt x="44" y="268"/>
                    </a:cubicBezTo>
                    <a:cubicBezTo>
                      <a:pt x="44" y="271"/>
                      <a:pt x="44" y="271"/>
                      <a:pt x="44" y="271"/>
                    </a:cubicBezTo>
                    <a:cubicBezTo>
                      <a:pt x="46" y="274"/>
                      <a:pt x="46" y="274"/>
                      <a:pt x="46" y="274"/>
                    </a:cubicBezTo>
                    <a:cubicBezTo>
                      <a:pt x="47" y="276"/>
                      <a:pt x="47" y="276"/>
                      <a:pt x="47" y="276"/>
                    </a:cubicBezTo>
                    <a:cubicBezTo>
                      <a:pt x="48" y="278"/>
                      <a:pt x="48" y="278"/>
                      <a:pt x="48" y="278"/>
                    </a:cubicBezTo>
                    <a:cubicBezTo>
                      <a:pt x="50" y="280"/>
                      <a:pt x="50" y="280"/>
                      <a:pt x="50" y="280"/>
                    </a:cubicBezTo>
                    <a:cubicBezTo>
                      <a:pt x="50" y="280"/>
                      <a:pt x="50" y="280"/>
                      <a:pt x="50" y="280"/>
                    </a:cubicBezTo>
                    <a:cubicBezTo>
                      <a:pt x="52" y="277"/>
                      <a:pt x="52" y="277"/>
                      <a:pt x="52" y="277"/>
                    </a:cubicBezTo>
                    <a:cubicBezTo>
                      <a:pt x="50" y="274"/>
                      <a:pt x="50" y="274"/>
                      <a:pt x="50" y="274"/>
                    </a:cubicBezTo>
                    <a:cubicBezTo>
                      <a:pt x="51" y="271"/>
                      <a:pt x="51" y="271"/>
                      <a:pt x="51" y="271"/>
                    </a:cubicBezTo>
                    <a:cubicBezTo>
                      <a:pt x="54" y="271"/>
                      <a:pt x="54" y="271"/>
                      <a:pt x="54" y="271"/>
                    </a:cubicBezTo>
                    <a:cubicBezTo>
                      <a:pt x="57" y="270"/>
                      <a:pt x="57" y="270"/>
                      <a:pt x="57" y="270"/>
                    </a:cubicBezTo>
                    <a:cubicBezTo>
                      <a:pt x="60" y="268"/>
                      <a:pt x="60" y="268"/>
                      <a:pt x="60" y="268"/>
                    </a:cubicBezTo>
                    <a:cubicBezTo>
                      <a:pt x="61" y="268"/>
                      <a:pt x="61" y="268"/>
                      <a:pt x="61" y="268"/>
                    </a:cubicBezTo>
                    <a:cubicBezTo>
                      <a:pt x="64" y="271"/>
                      <a:pt x="64" y="271"/>
                      <a:pt x="64" y="271"/>
                    </a:cubicBezTo>
                    <a:cubicBezTo>
                      <a:pt x="67" y="274"/>
                      <a:pt x="67" y="274"/>
                      <a:pt x="67" y="274"/>
                    </a:cubicBezTo>
                    <a:cubicBezTo>
                      <a:pt x="69" y="277"/>
                      <a:pt x="69" y="277"/>
                      <a:pt x="69" y="277"/>
                    </a:cubicBezTo>
                    <a:cubicBezTo>
                      <a:pt x="69" y="277"/>
                      <a:pt x="69" y="277"/>
                      <a:pt x="69" y="277"/>
                    </a:cubicBezTo>
                    <a:cubicBezTo>
                      <a:pt x="70" y="277"/>
                      <a:pt x="70" y="277"/>
                      <a:pt x="70" y="277"/>
                    </a:cubicBezTo>
                    <a:cubicBezTo>
                      <a:pt x="71" y="279"/>
                      <a:pt x="71" y="279"/>
                      <a:pt x="71" y="279"/>
                    </a:cubicBezTo>
                    <a:cubicBezTo>
                      <a:pt x="71" y="280"/>
                      <a:pt x="71" y="280"/>
                      <a:pt x="71" y="280"/>
                    </a:cubicBezTo>
                    <a:cubicBezTo>
                      <a:pt x="74" y="281"/>
                      <a:pt x="74" y="281"/>
                      <a:pt x="74" y="281"/>
                    </a:cubicBezTo>
                    <a:cubicBezTo>
                      <a:pt x="74" y="281"/>
                      <a:pt x="74" y="281"/>
                      <a:pt x="74" y="281"/>
                    </a:cubicBezTo>
                    <a:cubicBezTo>
                      <a:pt x="77" y="284"/>
                      <a:pt x="77" y="284"/>
                      <a:pt x="77" y="284"/>
                    </a:cubicBezTo>
                    <a:cubicBezTo>
                      <a:pt x="78" y="284"/>
                      <a:pt x="78" y="284"/>
                      <a:pt x="78" y="284"/>
                    </a:cubicBezTo>
                    <a:cubicBezTo>
                      <a:pt x="79" y="286"/>
                      <a:pt x="79" y="286"/>
                      <a:pt x="79" y="286"/>
                    </a:cubicBezTo>
                    <a:cubicBezTo>
                      <a:pt x="79" y="286"/>
                      <a:pt x="79" y="286"/>
                      <a:pt x="79" y="286"/>
                    </a:cubicBezTo>
                    <a:cubicBezTo>
                      <a:pt x="80" y="283"/>
                      <a:pt x="80" y="283"/>
                      <a:pt x="80" y="283"/>
                    </a:cubicBezTo>
                    <a:cubicBezTo>
                      <a:pt x="79" y="281"/>
                      <a:pt x="79" y="281"/>
                      <a:pt x="79" y="281"/>
                    </a:cubicBezTo>
                    <a:cubicBezTo>
                      <a:pt x="80" y="279"/>
                      <a:pt x="80" y="279"/>
                      <a:pt x="80" y="279"/>
                    </a:cubicBezTo>
                    <a:cubicBezTo>
                      <a:pt x="80" y="275"/>
                      <a:pt x="80" y="275"/>
                      <a:pt x="80" y="275"/>
                    </a:cubicBezTo>
                    <a:cubicBezTo>
                      <a:pt x="81" y="272"/>
                      <a:pt x="81" y="272"/>
                      <a:pt x="81" y="272"/>
                    </a:cubicBezTo>
                    <a:cubicBezTo>
                      <a:pt x="81" y="266"/>
                      <a:pt x="81" y="266"/>
                      <a:pt x="81" y="266"/>
                    </a:cubicBezTo>
                    <a:cubicBezTo>
                      <a:pt x="87" y="260"/>
                      <a:pt x="92" y="259"/>
                      <a:pt x="93" y="247"/>
                    </a:cubicBezTo>
                    <a:cubicBezTo>
                      <a:pt x="93" y="245"/>
                      <a:pt x="93" y="245"/>
                      <a:pt x="93" y="245"/>
                    </a:cubicBezTo>
                    <a:cubicBezTo>
                      <a:pt x="96" y="242"/>
                      <a:pt x="96" y="242"/>
                      <a:pt x="96" y="242"/>
                    </a:cubicBezTo>
                    <a:cubicBezTo>
                      <a:pt x="99" y="239"/>
                      <a:pt x="99" y="239"/>
                      <a:pt x="99" y="239"/>
                    </a:cubicBezTo>
                    <a:cubicBezTo>
                      <a:pt x="103" y="237"/>
                      <a:pt x="103" y="237"/>
                      <a:pt x="103" y="237"/>
                    </a:cubicBezTo>
                    <a:cubicBezTo>
                      <a:pt x="105" y="237"/>
                      <a:pt x="105" y="237"/>
                      <a:pt x="105" y="237"/>
                    </a:cubicBezTo>
                    <a:cubicBezTo>
                      <a:pt x="108" y="236"/>
                      <a:pt x="108" y="236"/>
                      <a:pt x="108" y="236"/>
                    </a:cubicBezTo>
                    <a:cubicBezTo>
                      <a:pt x="111" y="235"/>
                      <a:pt x="111" y="235"/>
                      <a:pt x="111" y="235"/>
                    </a:cubicBezTo>
                    <a:cubicBezTo>
                      <a:pt x="114" y="237"/>
                      <a:pt x="114" y="237"/>
                      <a:pt x="114" y="237"/>
                    </a:cubicBezTo>
                    <a:cubicBezTo>
                      <a:pt x="117" y="236"/>
                      <a:pt x="117" y="236"/>
                      <a:pt x="117" y="236"/>
                    </a:cubicBezTo>
                    <a:cubicBezTo>
                      <a:pt x="120" y="236"/>
                      <a:pt x="120" y="236"/>
                      <a:pt x="120" y="236"/>
                    </a:cubicBezTo>
                    <a:cubicBezTo>
                      <a:pt x="121" y="236"/>
                      <a:pt x="121" y="236"/>
                      <a:pt x="121" y="236"/>
                    </a:cubicBezTo>
                    <a:cubicBezTo>
                      <a:pt x="124" y="234"/>
                      <a:pt x="124" y="234"/>
                      <a:pt x="124" y="234"/>
                    </a:cubicBezTo>
                    <a:cubicBezTo>
                      <a:pt x="127" y="233"/>
                      <a:pt x="127" y="233"/>
                      <a:pt x="127" y="233"/>
                    </a:cubicBezTo>
                    <a:cubicBezTo>
                      <a:pt x="127" y="233"/>
                      <a:pt x="127" y="233"/>
                      <a:pt x="127" y="233"/>
                    </a:cubicBezTo>
                    <a:cubicBezTo>
                      <a:pt x="130" y="235"/>
                      <a:pt x="130" y="235"/>
                      <a:pt x="130" y="235"/>
                    </a:cubicBezTo>
                    <a:cubicBezTo>
                      <a:pt x="133" y="236"/>
                      <a:pt x="133" y="236"/>
                      <a:pt x="133" y="236"/>
                    </a:cubicBezTo>
                    <a:cubicBezTo>
                      <a:pt x="137" y="237"/>
                      <a:pt x="137" y="237"/>
                      <a:pt x="137" y="237"/>
                    </a:cubicBezTo>
                    <a:cubicBezTo>
                      <a:pt x="139" y="238"/>
                      <a:pt x="139" y="238"/>
                      <a:pt x="139" y="238"/>
                    </a:cubicBezTo>
                    <a:cubicBezTo>
                      <a:pt x="143" y="239"/>
                      <a:pt x="143" y="239"/>
                      <a:pt x="143" y="239"/>
                    </a:cubicBezTo>
                    <a:cubicBezTo>
                      <a:pt x="145" y="238"/>
                      <a:pt x="145" y="238"/>
                      <a:pt x="145" y="238"/>
                    </a:cubicBezTo>
                    <a:cubicBezTo>
                      <a:pt x="148" y="240"/>
                      <a:pt x="148" y="240"/>
                      <a:pt x="148" y="240"/>
                    </a:cubicBezTo>
                    <a:cubicBezTo>
                      <a:pt x="148" y="241"/>
                      <a:pt x="148" y="241"/>
                      <a:pt x="148" y="241"/>
                    </a:cubicBezTo>
                    <a:cubicBezTo>
                      <a:pt x="151" y="243"/>
                      <a:pt x="151" y="243"/>
                      <a:pt x="151" y="243"/>
                    </a:cubicBezTo>
                    <a:cubicBezTo>
                      <a:pt x="153" y="246"/>
                      <a:pt x="153" y="246"/>
                      <a:pt x="153" y="246"/>
                    </a:cubicBezTo>
                    <a:cubicBezTo>
                      <a:pt x="155" y="249"/>
                      <a:pt x="155" y="249"/>
                      <a:pt x="155" y="249"/>
                    </a:cubicBezTo>
                    <a:cubicBezTo>
                      <a:pt x="156" y="253"/>
                      <a:pt x="156" y="253"/>
                      <a:pt x="156" y="253"/>
                    </a:cubicBezTo>
                    <a:cubicBezTo>
                      <a:pt x="160" y="256"/>
                      <a:pt x="160" y="256"/>
                      <a:pt x="160" y="256"/>
                    </a:cubicBezTo>
                    <a:cubicBezTo>
                      <a:pt x="162" y="256"/>
                      <a:pt x="162" y="256"/>
                      <a:pt x="162" y="256"/>
                    </a:cubicBezTo>
                    <a:cubicBezTo>
                      <a:pt x="165" y="254"/>
                      <a:pt x="165" y="254"/>
                      <a:pt x="165" y="254"/>
                    </a:cubicBezTo>
                    <a:cubicBezTo>
                      <a:pt x="166" y="253"/>
                      <a:pt x="166" y="253"/>
                      <a:pt x="166" y="253"/>
                    </a:cubicBezTo>
                    <a:cubicBezTo>
                      <a:pt x="167" y="253"/>
                      <a:pt x="167" y="253"/>
                      <a:pt x="167" y="253"/>
                    </a:cubicBezTo>
                    <a:cubicBezTo>
                      <a:pt x="171" y="253"/>
                      <a:pt x="171" y="253"/>
                      <a:pt x="171" y="253"/>
                    </a:cubicBezTo>
                    <a:cubicBezTo>
                      <a:pt x="174" y="251"/>
                      <a:pt x="174" y="251"/>
                      <a:pt x="174" y="251"/>
                    </a:cubicBezTo>
                    <a:cubicBezTo>
                      <a:pt x="177" y="249"/>
                      <a:pt x="177" y="249"/>
                      <a:pt x="177" y="249"/>
                    </a:cubicBezTo>
                    <a:cubicBezTo>
                      <a:pt x="180" y="248"/>
                      <a:pt x="180" y="248"/>
                      <a:pt x="180" y="248"/>
                    </a:cubicBezTo>
                    <a:cubicBezTo>
                      <a:pt x="181" y="247"/>
                      <a:pt x="181" y="247"/>
                      <a:pt x="181" y="247"/>
                    </a:cubicBezTo>
                    <a:cubicBezTo>
                      <a:pt x="190" y="248"/>
                      <a:pt x="189" y="250"/>
                      <a:pt x="196" y="255"/>
                    </a:cubicBezTo>
                    <a:cubicBezTo>
                      <a:pt x="197" y="254"/>
                      <a:pt x="197" y="254"/>
                      <a:pt x="197" y="254"/>
                    </a:cubicBezTo>
                    <a:cubicBezTo>
                      <a:pt x="203" y="257"/>
                      <a:pt x="203" y="260"/>
                      <a:pt x="212" y="260"/>
                    </a:cubicBezTo>
                    <a:cubicBezTo>
                      <a:pt x="216" y="261"/>
                      <a:pt x="220" y="261"/>
                      <a:pt x="224" y="262"/>
                    </a:cubicBezTo>
                    <a:cubicBezTo>
                      <a:pt x="228" y="258"/>
                      <a:pt x="231" y="253"/>
                      <a:pt x="236" y="251"/>
                    </a:cubicBezTo>
                    <a:cubicBezTo>
                      <a:pt x="239" y="250"/>
                      <a:pt x="239" y="250"/>
                      <a:pt x="239" y="250"/>
                    </a:cubicBezTo>
                    <a:cubicBezTo>
                      <a:pt x="242" y="249"/>
                      <a:pt x="242" y="249"/>
                      <a:pt x="242" y="249"/>
                    </a:cubicBezTo>
                    <a:cubicBezTo>
                      <a:pt x="245" y="249"/>
                      <a:pt x="245" y="249"/>
                      <a:pt x="245" y="249"/>
                    </a:cubicBezTo>
                    <a:cubicBezTo>
                      <a:pt x="248" y="248"/>
                      <a:pt x="248" y="248"/>
                      <a:pt x="248" y="248"/>
                    </a:cubicBezTo>
                    <a:cubicBezTo>
                      <a:pt x="249" y="248"/>
                      <a:pt x="249" y="248"/>
                      <a:pt x="249" y="248"/>
                    </a:cubicBezTo>
                    <a:cubicBezTo>
                      <a:pt x="255" y="247"/>
                      <a:pt x="257" y="249"/>
                      <a:pt x="263" y="248"/>
                    </a:cubicBezTo>
                    <a:cubicBezTo>
                      <a:pt x="266" y="248"/>
                      <a:pt x="266" y="248"/>
                      <a:pt x="266" y="248"/>
                    </a:cubicBezTo>
                    <a:cubicBezTo>
                      <a:pt x="269" y="248"/>
                      <a:pt x="269" y="248"/>
                      <a:pt x="269" y="248"/>
                    </a:cubicBezTo>
                    <a:cubicBezTo>
                      <a:pt x="275" y="250"/>
                      <a:pt x="275" y="250"/>
                      <a:pt x="275" y="250"/>
                    </a:cubicBezTo>
                    <a:cubicBezTo>
                      <a:pt x="276" y="250"/>
                      <a:pt x="276" y="250"/>
                      <a:pt x="276" y="250"/>
                    </a:cubicBezTo>
                    <a:cubicBezTo>
                      <a:pt x="279" y="252"/>
                      <a:pt x="279" y="252"/>
                      <a:pt x="279" y="252"/>
                    </a:cubicBezTo>
                    <a:cubicBezTo>
                      <a:pt x="282" y="253"/>
                      <a:pt x="282" y="253"/>
                      <a:pt x="282" y="253"/>
                    </a:cubicBezTo>
                    <a:cubicBezTo>
                      <a:pt x="285" y="255"/>
                      <a:pt x="285" y="255"/>
                      <a:pt x="285" y="255"/>
                    </a:cubicBezTo>
                    <a:cubicBezTo>
                      <a:pt x="288" y="256"/>
                      <a:pt x="288" y="256"/>
                      <a:pt x="288" y="256"/>
                    </a:cubicBezTo>
                    <a:cubicBezTo>
                      <a:pt x="291" y="256"/>
                      <a:pt x="291" y="256"/>
                      <a:pt x="291" y="256"/>
                    </a:cubicBezTo>
                    <a:cubicBezTo>
                      <a:pt x="294" y="253"/>
                      <a:pt x="294" y="253"/>
                      <a:pt x="294" y="253"/>
                    </a:cubicBezTo>
                    <a:cubicBezTo>
                      <a:pt x="296" y="250"/>
                      <a:pt x="296" y="250"/>
                      <a:pt x="296" y="250"/>
                    </a:cubicBezTo>
                    <a:cubicBezTo>
                      <a:pt x="299" y="249"/>
                      <a:pt x="299" y="249"/>
                      <a:pt x="299" y="249"/>
                    </a:cubicBezTo>
                    <a:cubicBezTo>
                      <a:pt x="302" y="246"/>
                      <a:pt x="302" y="246"/>
                      <a:pt x="302" y="246"/>
                    </a:cubicBezTo>
                    <a:cubicBezTo>
                      <a:pt x="305" y="245"/>
                      <a:pt x="305" y="245"/>
                      <a:pt x="305" y="245"/>
                    </a:cubicBezTo>
                    <a:cubicBezTo>
                      <a:pt x="308" y="245"/>
                      <a:pt x="308" y="245"/>
                      <a:pt x="308" y="245"/>
                    </a:cubicBezTo>
                    <a:cubicBezTo>
                      <a:pt x="311" y="244"/>
                      <a:pt x="311" y="244"/>
                      <a:pt x="311" y="244"/>
                    </a:cubicBezTo>
                    <a:cubicBezTo>
                      <a:pt x="313" y="241"/>
                      <a:pt x="313" y="241"/>
                      <a:pt x="313" y="241"/>
                    </a:cubicBezTo>
                    <a:cubicBezTo>
                      <a:pt x="313" y="241"/>
                      <a:pt x="313" y="241"/>
                      <a:pt x="313" y="241"/>
                    </a:cubicBezTo>
                    <a:cubicBezTo>
                      <a:pt x="314" y="240"/>
                      <a:pt x="314" y="240"/>
                      <a:pt x="314" y="240"/>
                    </a:cubicBezTo>
                    <a:cubicBezTo>
                      <a:pt x="320" y="240"/>
                      <a:pt x="320" y="240"/>
                      <a:pt x="320" y="240"/>
                    </a:cubicBezTo>
                    <a:cubicBezTo>
                      <a:pt x="319" y="234"/>
                      <a:pt x="318" y="228"/>
                      <a:pt x="317" y="223"/>
                    </a:cubicBezTo>
                    <a:lnTo>
                      <a:pt x="320" y="221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ACACA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90" dirty="0"/>
              </a:p>
            </p:txBody>
          </p:sp>
          <p:sp>
            <p:nvSpPr>
              <p:cNvPr id="36" name="Freeform 35"/>
              <p:cNvSpPr>
                <a:spLocks noChangeAspect="1"/>
              </p:cNvSpPr>
              <p:nvPr/>
            </p:nvSpPr>
            <p:spPr bwMode="gray">
              <a:xfrm>
                <a:off x="5341727" y="2535010"/>
                <a:ext cx="166098" cy="140914"/>
              </a:xfrm>
              <a:custGeom>
                <a:avLst/>
                <a:gdLst>
                  <a:gd name="T0" fmla="*/ 24 w 135"/>
                  <a:gd name="T1" fmla="*/ 105 h 115"/>
                  <a:gd name="T2" fmla="*/ 80 w 135"/>
                  <a:gd name="T3" fmla="*/ 103 h 115"/>
                  <a:gd name="T4" fmla="*/ 100 w 135"/>
                  <a:gd name="T5" fmla="*/ 109 h 115"/>
                  <a:gd name="T6" fmla="*/ 111 w 135"/>
                  <a:gd name="T7" fmla="*/ 115 h 115"/>
                  <a:gd name="T8" fmla="*/ 117 w 135"/>
                  <a:gd name="T9" fmla="*/ 113 h 115"/>
                  <a:gd name="T10" fmla="*/ 128 w 135"/>
                  <a:gd name="T11" fmla="*/ 113 h 115"/>
                  <a:gd name="T12" fmla="*/ 134 w 135"/>
                  <a:gd name="T13" fmla="*/ 109 h 115"/>
                  <a:gd name="T14" fmla="*/ 135 w 135"/>
                  <a:gd name="T15" fmla="*/ 99 h 115"/>
                  <a:gd name="T16" fmla="*/ 129 w 135"/>
                  <a:gd name="T17" fmla="*/ 88 h 115"/>
                  <a:gd name="T18" fmla="*/ 121 w 135"/>
                  <a:gd name="T19" fmla="*/ 80 h 115"/>
                  <a:gd name="T20" fmla="*/ 120 w 135"/>
                  <a:gd name="T21" fmla="*/ 62 h 115"/>
                  <a:gd name="T22" fmla="*/ 122 w 135"/>
                  <a:gd name="T23" fmla="*/ 55 h 115"/>
                  <a:gd name="T24" fmla="*/ 115 w 135"/>
                  <a:gd name="T25" fmla="*/ 47 h 115"/>
                  <a:gd name="T26" fmla="*/ 107 w 135"/>
                  <a:gd name="T27" fmla="*/ 41 h 115"/>
                  <a:gd name="T28" fmla="*/ 102 w 135"/>
                  <a:gd name="T29" fmla="*/ 31 h 115"/>
                  <a:gd name="T30" fmla="*/ 97 w 135"/>
                  <a:gd name="T31" fmla="*/ 19 h 115"/>
                  <a:gd name="T32" fmla="*/ 89 w 135"/>
                  <a:gd name="T33" fmla="*/ 16 h 115"/>
                  <a:gd name="T34" fmla="*/ 80 w 135"/>
                  <a:gd name="T35" fmla="*/ 5 h 115"/>
                  <a:gd name="T36" fmla="*/ 68 w 135"/>
                  <a:gd name="T37" fmla="*/ 2 h 115"/>
                  <a:gd name="T38" fmla="*/ 61 w 135"/>
                  <a:gd name="T39" fmla="*/ 1 h 115"/>
                  <a:gd name="T40" fmla="*/ 44 w 135"/>
                  <a:gd name="T41" fmla="*/ 3 h 115"/>
                  <a:gd name="T42" fmla="*/ 34 w 135"/>
                  <a:gd name="T43" fmla="*/ 2 h 115"/>
                  <a:gd name="T44" fmla="*/ 27 w 135"/>
                  <a:gd name="T45" fmla="*/ 13 h 115"/>
                  <a:gd name="T46" fmla="*/ 25 w 135"/>
                  <a:gd name="T47" fmla="*/ 19 h 115"/>
                  <a:gd name="T48" fmla="*/ 10 w 135"/>
                  <a:gd name="T49" fmla="*/ 39 h 115"/>
                  <a:gd name="T50" fmla="*/ 0 w 135"/>
                  <a:gd name="T51" fmla="*/ 47 h 115"/>
                  <a:gd name="T52" fmla="*/ 7 w 135"/>
                  <a:gd name="T53" fmla="*/ 49 h 115"/>
                  <a:gd name="T54" fmla="*/ 12 w 135"/>
                  <a:gd name="T55" fmla="*/ 59 h 115"/>
                  <a:gd name="T56" fmla="*/ 14 w 135"/>
                  <a:gd name="T57" fmla="*/ 65 h 115"/>
                  <a:gd name="T58" fmla="*/ 21 w 135"/>
                  <a:gd name="T59" fmla="*/ 61 h 115"/>
                  <a:gd name="T60" fmla="*/ 21 w 135"/>
                  <a:gd name="T61" fmla="*/ 62 h 115"/>
                  <a:gd name="T62" fmla="*/ 14 w 135"/>
                  <a:gd name="T63" fmla="*/ 68 h 115"/>
                  <a:gd name="T64" fmla="*/ 20 w 135"/>
                  <a:gd name="T65" fmla="*/ 65 h 115"/>
                  <a:gd name="T66" fmla="*/ 16 w 135"/>
                  <a:gd name="T67" fmla="*/ 74 h 115"/>
                  <a:gd name="T68" fmla="*/ 39 w 135"/>
                  <a:gd name="T69" fmla="*/ 77 h 115"/>
                  <a:gd name="T70" fmla="*/ 51 w 135"/>
                  <a:gd name="T71" fmla="*/ 73 h 115"/>
                  <a:gd name="T72" fmla="*/ 58 w 135"/>
                  <a:gd name="T73" fmla="*/ 77 h 115"/>
                  <a:gd name="T74" fmla="*/ 66 w 135"/>
                  <a:gd name="T75" fmla="*/ 81 h 115"/>
                  <a:gd name="T76" fmla="*/ 79 w 135"/>
                  <a:gd name="T77" fmla="*/ 82 h 115"/>
                  <a:gd name="T78" fmla="*/ 71 w 135"/>
                  <a:gd name="T79" fmla="*/ 89 h 115"/>
                  <a:gd name="T80" fmla="*/ 49 w 135"/>
                  <a:gd name="T81" fmla="*/ 79 h 115"/>
                  <a:gd name="T82" fmla="*/ 40 w 135"/>
                  <a:gd name="T83" fmla="*/ 83 h 115"/>
                  <a:gd name="T84" fmla="*/ 28 w 135"/>
                  <a:gd name="T85" fmla="*/ 88 h 115"/>
                  <a:gd name="T86" fmla="*/ 13 w 135"/>
                  <a:gd name="T87" fmla="*/ 87 h 115"/>
                  <a:gd name="T88" fmla="*/ 10 w 135"/>
                  <a:gd name="T89" fmla="*/ 98 h 115"/>
                  <a:gd name="T90" fmla="*/ 13 w 135"/>
                  <a:gd name="T91" fmla="*/ 98 h 115"/>
                  <a:gd name="T92" fmla="*/ 13 w 135"/>
                  <a:gd name="T93" fmla="*/ 99 h 115"/>
                  <a:gd name="T94" fmla="*/ 21 w 135"/>
                  <a:gd name="T95" fmla="*/ 101 h 115"/>
                  <a:gd name="T96" fmla="*/ 28 w 135"/>
                  <a:gd name="T97" fmla="*/ 101 h 115"/>
                  <a:gd name="T98" fmla="*/ 38 w 135"/>
                  <a:gd name="T99" fmla="*/ 100 h 115"/>
                  <a:gd name="T100" fmla="*/ 41 w 135"/>
                  <a:gd name="T101" fmla="*/ 97 h 115"/>
                  <a:gd name="T102" fmla="*/ 39 w 135"/>
                  <a:gd name="T103" fmla="*/ 101 h 115"/>
                  <a:gd name="T104" fmla="*/ 28 w 135"/>
                  <a:gd name="T105" fmla="*/ 102 h 115"/>
                  <a:gd name="T106" fmla="*/ 19 w 135"/>
                  <a:gd name="T107" fmla="*/ 102 h 115"/>
                  <a:gd name="T108" fmla="*/ 15 w 135"/>
                  <a:gd name="T109" fmla="*/ 102 h 115"/>
                  <a:gd name="T110" fmla="*/ 10 w 135"/>
                  <a:gd name="T111" fmla="*/ 108 h 11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5"/>
                  <a:gd name="T169" fmla="*/ 0 h 115"/>
                  <a:gd name="T170" fmla="*/ 135 w 135"/>
                  <a:gd name="T171" fmla="*/ 115 h 11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5" h="115">
                    <a:moveTo>
                      <a:pt x="16" y="107"/>
                    </a:moveTo>
                    <a:cubicBezTo>
                      <a:pt x="18" y="107"/>
                      <a:pt x="18" y="107"/>
                      <a:pt x="18" y="107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7" y="105"/>
                      <a:pt x="27" y="105"/>
                      <a:pt x="27" y="105"/>
                    </a:cubicBezTo>
                    <a:cubicBezTo>
                      <a:pt x="30" y="106"/>
                      <a:pt x="30" y="106"/>
                      <a:pt x="30" y="106"/>
                    </a:cubicBezTo>
                    <a:cubicBezTo>
                      <a:pt x="39" y="108"/>
                      <a:pt x="39" y="102"/>
                      <a:pt x="48" y="101"/>
                    </a:cubicBezTo>
                    <a:cubicBezTo>
                      <a:pt x="58" y="102"/>
                      <a:pt x="69" y="103"/>
                      <a:pt x="80" y="103"/>
                    </a:cubicBezTo>
                    <a:cubicBezTo>
                      <a:pt x="85" y="104"/>
                      <a:pt x="89" y="105"/>
                      <a:pt x="94" y="105"/>
                    </a:cubicBezTo>
                    <a:cubicBezTo>
                      <a:pt x="95" y="108"/>
                      <a:pt x="95" y="108"/>
                      <a:pt x="95" y="108"/>
                    </a:cubicBezTo>
                    <a:cubicBezTo>
                      <a:pt x="97" y="110"/>
                      <a:pt x="97" y="110"/>
                      <a:pt x="97" y="110"/>
                    </a:cubicBezTo>
                    <a:cubicBezTo>
                      <a:pt x="100" y="109"/>
                      <a:pt x="100" y="109"/>
                      <a:pt x="100" y="109"/>
                    </a:cubicBezTo>
                    <a:cubicBezTo>
                      <a:pt x="103" y="111"/>
                      <a:pt x="103" y="111"/>
                      <a:pt x="103" y="111"/>
                    </a:cubicBezTo>
                    <a:cubicBezTo>
                      <a:pt x="106" y="113"/>
                      <a:pt x="106" y="113"/>
                      <a:pt x="106" y="113"/>
                    </a:cubicBezTo>
                    <a:cubicBezTo>
                      <a:pt x="108" y="112"/>
                      <a:pt x="108" y="112"/>
                      <a:pt x="108" y="112"/>
                    </a:cubicBezTo>
                    <a:cubicBezTo>
                      <a:pt x="111" y="115"/>
                      <a:pt x="111" y="115"/>
                      <a:pt x="111" y="115"/>
                    </a:cubicBezTo>
                    <a:cubicBezTo>
                      <a:pt x="112" y="115"/>
                      <a:pt x="112" y="115"/>
                      <a:pt x="112" y="115"/>
                    </a:cubicBezTo>
                    <a:cubicBezTo>
                      <a:pt x="113" y="114"/>
                      <a:pt x="113" y="114"/>
                      <a:pt x="113" y="114"/>
                    </a:cubicBezTo>
                    <a:cubicBezTo>
                      <a:pt x="115" y="114"/>
                      <a:pt x="115" y="114"/>
                      <a:pt x="115" y="114"/>
                    </a:cubicBezTo>
                    <a:cubicBezTo>
                      <a:pt x="117" y="113"/>
                      <a:pt x="117" y="113"/>
                      <a:pt x="117" y="113"/>
                    </a:cubicBezTo>
                    <a:cubicBezTo>
                      <a:pt x="120" y="113"/>
                      <a:pt x="120" y="113"/>
                      <a:pt x="120" y="113"/>
                    </a:cubicBezTo>
                    <a:cubicBezTo>
                      <a:pt x="122" y="113"/>
                      <a:pt x="122" y="113"/>
                      <a:pt x="122" y="113"/>
                    </a:cubicBezTo>
                    <a:cubicBezTo>
                      <a:pt x="125" y="114"/>
                      <a:pt x="125" y="114"/>
                      <a:pt x="125" y="11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1" y="113"/>
                      <a:pt x="131" y="113"/>
                      <a:pt x="131" y="113"/>
                    </a:cubicBezTo>
                    <a:cubicBezTo>
                      <a:pt x="134" y="113"/>
                      <a:pt x="134" y="113"/>
                      <a:pt x="134" y="113"/>
                    </a:cubicBezTo>
                    <a:cubicBezTo>
                      <a:pt x="135" y="112"/>
                      <a:pt x="135" y="112"/>
                      <a:pt x="135" y="112"/>
                    </a:cubicBezTo>
                    <a:cubicBezTo>
                      <a:pt x="134" y="109"/>
                      <a:pt x="134" y="109"/>
                      <a:pt x="134" y="109"/>
                    </a:cubicBezTo>
                    <a:cubicBezTo>
                      <a:pt x="134" y="108"/>
                      <a:pt x="134" y="108"/>
                      <a:pt x="134" y="108"/>
                    </a:cubicBezTo>
                    <a:cubicBezTo>
                      <a:pt x="134" y="105"/>
                      <a:pt x="134" y="105"/>
                      <a:pt x="134" y="105"/>
                    </a:cubicBezTo>
                    <a:cubicBezTo>
                      <a:pt x="134" y="102"/>
                      <a:pt x="134" y="102"/>
                      <a:pt x="134" y="102"/>
                    </a:cubicBezTo>
                    <a:cubicBezTo>
                      <a:pt x="135" y="99"/>
                      <a:pt x="135" y="99"/>
                      <a:pt x="135" y="99"/>
                    </a:cubicBezTo>
                    <a:cubicBezTo>
                      <a:pt x="134" y="97"/>
                      <a:pt x="134" y="97"/>
                      <a:pt x="134" y="97"/>
                    </a:cubicBezTo>
                    <a:cubicBezTo>
                      <a:pt x="132" y="94"/>
                      <a:pt x="132" y="94"/>
                      <a:pt x="132" y="94"/>
                    </a:cubicBezTo>
                    <a:cubicBezTo>
                      <a:pt x="131" y="91"/>
                      <a:pt x="131" y="91"/>
                      <a:pt x="131" y="91"/>
                    </a:cubicBezTo>
                    <a:cubicBezTo>
                      <a:pt x="129" y="88"/>
                      <a:pt x="129" y="88"/>
                      <a:pt x="129" y="88"/>
                    </a:cubicBezTo>
                    <a:cubicBezTo>
                      <a:pt x="126" y="89"/>
                      <a:pt x="126" y="89"/>
                      <a:pt x="126" y="89"/>
                    </a:cubicBezTo>
                    <a:cubicBezTo>
                      <a:pt x="125" y="86"/>
                      <a:pt x="125" y="86"/>
                      <a:pt x="125" y="86"/>
                    </a:cubicBezTo>
                    <a:cubicBezTo>
                      <a:pt x="122" y="83"/>
                      <a:pt x="122" y="83"/>
                      <a:pt x="122" y="83"/>
                    </a:cubicBezTo>
                    <a:cubicBezTo>
                      <a:pt x="121" y="80"/>
                      <a:pt x="121" y="80"/>
                      <a:pt x="121" y="80"/>
                    </a:cubicBezTo>
                    <a:cubicBezTo>
                      <a:pt x="121" y="80"/>
                      <a:pt x="121" y="80"/>
                      <a:pt x="121" y="80"/>
                    </a:cubicBezTo>
                    <a:cubicBezTo>
                      <a:pt x="121" y="80"/>
                      <a:pt x="121" y="80"/>
                      <a:pt x="121" y="80"/>
                    </a:cubicBezTo>
                    <a:cubicBezTo>
                      <a:pt x="124" y="77"/>
                      <a:pt x="124" y="77"/>
                      <a:pt x="124" y="77"/>
                    </a:cubicBezTo>
                    <a:cubicBezTo>
                      <a:pt x="121" y="67"/>
                      <a:pt x="128" y="70"/>
                      <a:pt x="120" y="62"/>
                    </a:cubicBezTo>
                    <a:cubicBezTo>
                      <a:pt x="120" y="62"/>
                      <a:pt x="120" y="62"/>
                      <a:pt x="120" y="62"/>
                    </a:cubicBezTo>
                    <a:cubicBezTo>
                      <a:pt x="120" y="61"/>
                      <a:pt x="120" y="61"/>
                      <a:pt x="120" y="61"/>
                    </a:cubicBezTo>
                    <a:cubicBezTo>
                      <a:pt x="121" y="58"/>
                      <a:pt x="121" y="58"/>
                      <a:pt x="121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17" y="51"/>
                      <a:pt x="117" y="51"/>
                      <a:pt x="117" y="51"/>
                    </a:cubicBezTo>
                    <a:cubicBezTo>
                      <a:pt x="115" y="49"/>
                      <a:pt x="115" y="49"/>
                      <a:pt x="115" y="49"/>
                    </a:cubicBezTo>
                    <a:cubicBezTo>
                      <a:pt x="115" y="47"/>
                      <a:pt x="115" y="47"/>
                      <a:pt x="115" y="47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11" y="44"/>
                      <a:pt x="111" y="44"/>
                      <a:pt x="111" y="44"/>
                    </a:cubicBezTo>
                    <a:cubicBezTo>
                      <a:pt x="109" y="42"/>
                      <a:pt x="109" y="42"/>
                      <a:pt x="109" y="42"/>
                    </a:cubicBezTo>
                    <a:cubicBezTo>
                      <a:pt x="107" y="41"/>
                      <a:pt x="107" y="41"/>
                      <a:pt x="107" y="41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6" y="35"/>
                      <a:pt x="106" y="35"/>
                      <a:pt x="106" y="35"/>
                    </a:cubicBezTo>
                    <a:cubicBezTo>
                      <a:pt x="103" y="33"/>
                      <a:pt x="103" y="33"/>
                      <a:pt x="103" y="33"/>
                    </a:cubicBezTo>
                    <a:cubicBezTo>
                      <a:pt x="102" y="31"/>
                      <a:pt x="102" y="31"/>
                      <a:pt x="102" y="31"/>
                    </a:cubicBezTo>
                    <a:cubicBezTo>
                      <a:pt x="100" y="28"/>
                      <a:pt x="100" y="28"/>
                      <a:pt x="100" y="28"/>
                    </a:cubicBezTo>
                    <a:cubicBezTo>
                      <a:pt x="99" y="25"/>
                      <a:pt x="99" y="25"/>
                      <a:pt x="99" y="25"/>
                    </a:cubicBezTo>
                    <a:cubicBezTo>
                      <a:pt x="98" y="22"/>
                      <a:pt x="98" y="22"/>
                      <a:pt x="98" y="22"/>
                    </a:cubicBezTo>
                    <a:cubicBezTo>
                      <a:pt x="97" y="19"/>
                      <a:pt x="97" y="19"/>
                      <a:pt x="97" y="19"/>
                    </a:cubicBezTo>
                    <a:cubicBezTo>
                      <a:pt x="95" y="16"/>
                      <a:pt x="95" y="16"/>
                      <a:pt x="95" y="16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0" y="15"/>
                      <a:pt x="90" y="15"/>
                      <a:pt x="90" y="15"/>
                    </a:cubicBezTo>
                    <a:cubicBezTo>
                      <a:pt x="89" y="16"/>
                      <a:pt x="89" y="16"/>
                      <a:pt x="89" y="16"/>
                    </a:cubicBezTo>
                    <a:cubicBezTo>
                      <a:pt x="86" y="14"/>
                      <a:pt x="86" y="14"/>
                      <a:pt x="86" y="14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77" y="2"/>
                      <a:pt x="77" y="2"/>
                      <a:pt x="77" y="2"/>
                    </a:cubicBezTo>
                    <a:cubicBezTo>
                      <a:pt x="74" y="2"/>
                      <a:pt x="74" y="2"/>
                      <a:pt x="74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1" y="1"/>
                      <a:pt x="61" y="1"/>
                      <a:pt x="61" y="1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6"/>
                      <a:pt x="25" y="16"/>
                      <a:pt x="25" y="16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2" y="25"/>
                      <a:pt x="18" y="28"/>
                      <a:pt x="15" y="33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0" y="39"/>
                      <a:pt x="10" y="39"/>
                      <a:pt x="10" y="39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14" y="65"/>
                      <a:pt x="14" y="65"/>
                      <a:pt x="14" y="65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14" y="65"/>
                      <a:pt x="14" y="65"/>
                      <a:pt x="14" y="65"/>
                    </a:cubicBezTo>
                    <a:cubicBezTo>
                      <a:pt x="17" y="64"/>
                      <a:pt x="17" y="64"/>
                      <a:pt x="17" y="64"/>
                    </a:cubicBezTo>
                    <a:cubicBezTo>
                      <a:pt x="20" y="62"/>
                      <a:pt x="20" y="62"/>
                      <a:pt x="20" y="62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4" y="68"/>
                      <a:pt x="14" y="68"/>
                      <a:pt x="14" y="68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8" y="69"/>
                      <a:pt x="18" y="69"/>
                      <a:pt x="18" y="69"/>
                    </a:cubicBezTo>
                    <a:cubicBezTo>
                      <a:pt x="20" y="66"/>
                      <a:pt x="20" y="66"/>
                      <a:pt x="20" y="66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16" y="74"/>
                      <a:pt x="16" y="74"/>
                      <a:pt x="16" y="74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7" y="75"/>
                      <a:pt x="17" y="75"/>
                      <a:pt x="17" y="75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25" y="76"/>
                      <a:pt x="32" y="77"/>
                      <a:pt x="39" y="77"/>
                    </a:cubicBezTo>
                    <a:cubicBezTo>
                      <a:pt x="42" y="76"/>
                      <a:pt x="42" y="76"/>
                      <a:pt x="42" y="76"/>
                    </a:cubicBezTo>
                    <a:cubicBezTo>
                      <a:pt x="45" y="73"/>
                      <a:pt x="45" y="73"/>
                      <a:pt x="45" y="73"/>
                    </a:cubicBezTo>
                    <a:cubicBezTo>
                      <a:pt x="48" y="73"/>
                      <a:pt x="48" y="73"/>
                      <a:pt x="48" y="73"/>
                    </a:cubicBezTo>
                    <a:cubicBezTo>
                      <a:pt x="51" y="73"/>
                      <a:pt x="51" y="73"/>
                      <a:pt x="51" y="73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8" y="77"/>
                      <a:pt x="58" y="77"/>
                      <a:pt x="58" y="77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5" y="80"/>
                      <a:pt x="65" y="80"/>
                      <a:pt x="65" y="80"/>
                    </a:cubicBezTo>
                    <a:cubicBezTo>
                      <a:pt x="66" y="81"/>
                      <a:pt x="66" y="81"/>
                      <a:pt x="66" y="81"/>
                    </a:cubicBezTo>
                    <a:cubicBezTo>
                      <a:pt x="69" y="83"/>
                      <a:pt x="69" y="83"/>
                      <a:pt x="69" y="83"/>
                    </a:cubicBezTo>
                    <a:cubicBezTo>
                      <a:pt x="74" y="80"/>
                      <a:pt x="74" y="80"/>
                      <a:pt x="74" y="80"/>
                    </a:cubicBezTo>
                    <a:cubicBezTo>
                      <a:pt x="77" y="80"/>
                      <a:pt x="77" y="80"/>
                      <a:pt x="77" y="80"/>
                    </a:cubicBezTo>
                    <a:cubicBezTo>
                      <a:pt x="79" y="82"/>
                      <a:pt x="79" y="82"/>
                      <a:pt x="79" y="82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79" y="87"/>
                      <a:pt x="79" y="87"/>
                      <a:pt x="79" y="87"/>
                    </a:cubicBezTo>
                    <a:cubicBezTo>
                      <a:pt x="73" y="87"/>
                      <a:pt x="73" y="87"/>
                      <a:pt x="73" y="87"/>
                    </a:cubicBezTo>
                    <a:cubicBezTo>
                      <a:pt x="71" y="89"/>
                      <a:pt x="71" y="89"/>
                      <a:pt x="71" y="89"/>
                    </a:cubicBezTo>
                    <a:cubicBezTo>
                      <a:pt x="68" y="88"/>
                      <a:pt x="68" y="88"/>
                      <a:pt x="68" y="88"/>
                    </a:cubicBezTo>
                    <a:cubicBezTo>
                      <a:pt x="65" y="86"/>
                      <a:pt x="65" y="86"/>
                      <a:pt x="65" y="86"/>
                    </a:cubicBezTo>
                    <a:cubicBezTo>
                      <a:pt x="59" y="85"/>
                      <a:pt x="54" y="82"/>
                      <a:pt x="50" y="78"/>
                    </a:cubicBezTo>
                    <a:cubicBezTo>
                      <a:pt x="49" y="79"/>
                      <a:pt x="49" y="79"/>
                      <a:pt x="49" y="79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2" y="83"/>
                      <a:pt x="42" y="83"/>
                      <a:pt x="42" y="83"/>
                    </a:cubicBezTo>
                    <a:cubicBezTo>
                      <a:pt x="40" y="83"/>
                      <a:pt x="40" y="83"/>
                      <a:pt x="40" y="83"/>
                    </a:cubicBezTo>
                    <a:cubicBezTo>
                      <a:pt x="35" y="83"/>
                      <a:pt x="35" y="83"/>
                      <a:pt x="35" y="83"/>
                    </a:cubicBezTo>
                    <a:cubicBezTo>
                      <a:pt x="33" y="86"/>
                      <a:pt x="33" y="86"/>
                      <a:pt x="33" y="86"/>
                    </a:cubicBezTo>
                    <a:cubicBezTo>
                      <a:pt x="31" y="88"/>
                      <a:pt x="31" y="88"/>
                      <a:pt x="31" y="88"/>
                    </a:cubicBezTo>
                    <a:cubicBezTo>
                      <a:pt x="28" y="88"/>
                      <a:pt x="28" y="88"/>
                      <a:pt x="28" y="88"/>
                    </a:cubicBezTo>
                    <a:cubicBezTo>
                      <a:pt x="25" y="87"/>
                      <a:pt x="25" y="87"/>
                      <a:pt x="25" y="87"/>
                    </a:cubicBezTo>
                    <a:cubicBezTo>
                      <a:pt x="18" y="87"/>
                      <a:pt x="18" y="87"/>
                      <a:pt x="18" y="87"/>
                    </a:cubicBezTo>
                    <a:cubicBezTo>
                      <a:pt x="16" y="87"/>
                      <a:pt x="16" y="87"/>
                      <a:pt x="16" y="87"/>
                    </a:cubicBezTo>
                    <a:cubicBezTo>
                      <a:pt x="13" y="87"/>
                      <a:pt x="13" y="87"/>
                      <a:pt x="13" y="87"/>
                    </a:cubicBezTo>
                    <a:cubicBezTo>
                      <a:pt x="12" y="89"/>
                      <a:pt x="12" y="89"/>
                      <a:pt x="12" y="89"/>
                    </a:cubicBezTo>
                    <a:cubicBezTo>
                      <a:pt x="11" y="92"/>
                      <a:pt x="11" y="92"/>
                      <a:pt x="11" y="92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10" y="98"/>
                      <a:pt x="10" y="98"/>
                      <a:pt x="10" y="98"/>
                    </a:cubicBezTo>
                    <a:cubicBezTo>
                      <a:pt x="12" y="97"/>
                      <a:pt x="12" y="97"/>
                      <a:pt x="12" y="97"/>
                    </a:cubicBezTo>
                    <a:cubicBezTo>
                      <a:pt x="10" y="100"/>
                      <a:pt x="10" y="100"/>
                      <a:pt x="10" y="100"/>
                    </a:cubicBezTo>
                    <a:cubicBezTo>
                      <a:pt x="12" y="100"/>
                      <a:pt x="12" y="100"/>
                      <a:pt x="12" y="100"/>
                    </a:cubicBezTo>
                    <a:cubicBezTo>
                      <a:pt x="13" y="98"/>
                      <a:pt x="13" y="98"/>
                      <a:pt x="13" y="98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13" y="98"/>
                      <a:pt x="13" y="98"/>
                      <a:pt x="13" y="98"/>
                    </a:cubicBezTo>
                    <a:cubicBezTo>
                      <a:pt x="13" y="99"/>
                      <a:pt x="13" y="99"/>
                      <a:pt x="13" y="99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9" y="102"/>
                      <a:pt x="19" y="102"/>
                      <a:pt x="19" y="102"/>
                    </a:cubicBezTo>
                    <a:cubicBezTo>
                      <a:pt x="19" y="102"/>
                      <a:pt x="19" y="102"/>
                      <a:pt x="19" y="102"/>
                    </a:cubicBezTo>
                    <a:cubicBezTo>
                      <a:pt x="21" y="101"/>
                      <a:pt x="21" y="101"/>
                      <a:pt x="21" y="101"/>
                    </a:cubicBezTo>
                    <a:cubicBezTo>
                      <a:pt x="24" y="101"/>
                      <a:pt x="24" y="101"/>
                      <a:pt x="24" y="101"/>
                    </a:cubicBezTo>
                    <a:cubicBezTo>
                      <a:pt x="27" y="99"/>
                      <a:pt x="27" y="99"/>
                      <a:pt x="27" y="99"/>
                    </a:cubicBezTo>
                    <a:cubicBezTo>
                      <a:pt x="27" y="99"/>
                      <a:pt x="27" y="99"/>
                      <a:pt x="27" y="99"/>
                    </a:cubicBezTo>
                    <a:cubicBezTo>
                      <a:pt x="28" y="101"/>
                      <a:pt x="28" y="101"/>
                      <a:pt x="28" y="101"/>
                    </a:cubicBezTo>
                    <a:cubicBezTo>
                      <a:pt x="31" y="102"/>
                      <a:pt x="31" y="102"/>
                      <a:pt x="31" y="102"/>
                    </a:cubicBezTo>
                    <a:cubicBezTo>
                      <a:pt x="34" y="102"/>
                      <a:pt x="34" y="102"/>
                      <a:pt x="34" y="102"/>
                    </a:cubicBezTo>
                    <a:cubicBezTo>
                      <a:pt x="37" y="103"/>
                      <a:pt x="37" y="103"/>
                      <a:pt x="37" y="103"/>
                    </a:cubicBezTo>
                    <a:cubicBezTo>
                      <a:pt x="38" y="100"/>
                      <a:pt x="38" y="100"/>
                      <a:pt x="38" y="100"/>
                    </a:cubicBezTo>
                    <a:cubicBezTo>
                      <a:pt x="39" y="99"/>
                      <a:pt x="39" y="99"/>
                      <a:pt x="39" y="99"/>
                    </a:cubicBezTo>
                    <a:cubicBezTo>
                      <a:pt x="39" y="98"/>
                      <a:pt x="39" y="98"/>
                      <a:pt x="39" y="98"/>
                    </a:cubicBezTo>
                    <a:cubicBezTo>
                      <a:pt x="40" y="98"/>
                      <a:pt x="40" y="98"/>
                      <a:pt x="40" y="98"/>
                    </a:cubicBezTo>
                    <a:cubicBezTo>
                      <a:pt x="41" y="97"/>
                      <a:pt x="41" y="97"/>
                      <a:pt x="41" y="97"/>
                    </a:cubicBezTo>
                    <a:cubicBezTo>
                      <a:pt x="42" y="97"/>
                      <a:pt x="42" y="97"/>
                      <a:pt x="42" y="97"/>
                    </a:cubicBezTo>
                    <a:cubicBezTo>
                      <a:pt x="40" y="98"/>
                      <a:pt x="40" y="98"/>
                      <a:pt x="40" y="98"/>
                    </a:cubicBezTo>
                    <a:cubicBezTo>
                      <a:pt x="39" y="99"/>
                      <a:pt x="39" y="99"/>
                      <a:pt x="39" y="99"/>
                    </a:cubicBezTo>
                    <a:cubicBezTo>
                      <a:pt x="39" y="101"/>
                      <a:pt x="39" y="101"/>
                      <a:pt x="39" y="101"/>
                    </a:cubicBezTo>
                    <a:cubicBezTo>
                      <a:pt x="36" y="104"/>
                      <a:pt x="36" y="104"/>
                      <a:pt x="36" y="104"/>
                    </a:cubicBezTo>
                    <a:cubicBezTo>
                      <a:pt x="33" y="103"/>
                      <a:pt x="33" y="103"/>
                      <a:pt x="33" y="103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28" y="102"/>
                      <a:pt x="28" y="102"/>
                      <a:pt x="28" y="102"/>
                    </a:cubicBezTo>
                    <a:cubicBezTo>
                      <a:pt x="25" y="101"/>
                      <a:pt x="25" y="101"/>
                      <a:pt x="25" y="101"/>
                    </a:cubicBezTo>
                    <a:cubicBezTo>
                      <a:pt x="22" y="102"/>
                      <a:pt x="22" y="102"/>
                      <a:pt x="22" y="102"/>
                    </a:cubicBezTo>
                    <a:cubicBezTo>
                      <a:pt x="21" y="102"/>
                      <a:pt x="21" y="102"/>
                      <a:pt x="21" y="102"/>
                    </a:cubicBezTo>
                    <a:cubicBezTo>
                      <a:pt x="19" y="102"/>
                      <a:pt x="19" y="102"/>
                      <a:pt x="19" y="102"/>
                    </a:cubicBezTo>
                    <a:cubicBezTo>
                      <a:pt x="19" y="102"/>
                      <a:pt x="19" y="102"/>
                      <a:pt x="19" y="102"/>
                    </a:cubicBezTo>
                    <a:cubicBezTo>
                      <a:pt x="19" y="102"/>
                      <a:pt x="19" y="102"/>
                      <a:pt x="19" y="102"/>
                    </a:cubicBezTo>
                    <a:cubicBezTo>
                      <a:pt x="18" y="102"/>
                      <a:pt x="18" y="102"/>
                      <a:pt x="18" y="102"/>
                    </a:cubicBezTo>
                    <a:cubicBezTo>
                      <a:pt x="15" y="102"/>
                      <a:pt x="15" y="102"/>
                      <a:pt x="15" y="102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0" y="102"/>
                      <a:pt x="10" y="102"/>
                      <a:pt x="10" y="102"/>
                    </a:cubicBezTo>
                    <a:cubicBezTo>
                      <a:pt x="9" y="105"/>
                      <a:pt x="9" y="105"/>
                      <a:pt x="9" y="105"/>
                    </a:cubicBezTo>
                    <a:cubicBezTo>
                      <a:pt x="10" y="108"/>
                      <a:pt x="10" y="108"/>
                      <a:pt x="10" y="108"/>
                    </a:cubicBezTo>
                    <a:cubicBezTo>
                      <a:pt x="13" y="107"/>
                      <a:pt x="13" y="107"/>
                      <a:pt x="13" y="107"/>
                    </a:cubicBezTo>
                    <a:lnTo>
                      <a:pt x="16" y="107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ACACA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90" dirty="0"/>
              </a:p>
            </p:txBody>
          </p:sp>
          <p:sp>
            <p:nvSpPr>
              <p:cNvPr id="37" name="Freeform 36"/>
              <p:cNvSpPr>
                <a:spLocks noChangeAspect="1"/>
              </p:cNvSpPr>
              <p:nvPr/>
            </p:nvSpPr>
            <p:spPr bwMode="gray">
              <a:xfrm>
                <a:off x="5354661" y="2624188"/>
                <a:ext cx="85091" cy="19742"/>
              </a:xfrm>
              <a:custGeom>
                <a:avLst/>
                <a:gdLst>
                  <a:gd name="T0" fmla="*/ 7 w 69"/>
                  <a:gd name="T1" fmla="*/ 14 h 16"/>
                  <a:gd name="T2" fmla="*/ 17 w 69"/>
                  <a:gd name="T3" fmla="*/ 15 h 16"/>
                  <a:gd name="T4" fmla="*/ 22 w 69"/>
                  <a:gd name="T5" fmla="*/ 13 h 16"/>
                  <a:gd name="T6" fmla="*/ 29 w 69"/>
                  <a:gd name="T7" fmla="*/ 10 h 16"/>
                  <a:gd name="T8" fmla="*/ 34 w 69"/>
                  <a:gd name="T9" fmla="*/ 11 h 16"/>
                  <a:gd name="T10" fmla="*/ 38 w 69"/>
                  <a:gd name="T11" fmla="*/ 6 h 16"/>
                  <a:gd name="T12" fmla="*/ 54 w 69"/>
                  <a:gd name="T13" fmla="*/ 13 h 16"/>
                  <a:gd name="T14" fmla="*/ 60 w 69"/>
                  <a:gd name="T15" fmla="*/ 16 h 16"/>
                  <a:gd name="T16" fmla="*/ 68 w 69"/>
                  <a:gd name="T17" fmla="*/ 14 h 16"/>
                  <a:gd name="T18" fmla="*/ 68 w 69"/>
                  <a:gd name="T19" fmla="*/ 9 h 16"/>
                  <a:gd name="T20" fmla="*/ 63 w 69"/>
                  <a:gd name="T21" fmla="*/ 7 h 16"/>
                  <a:gd name="T22" fmla="*/ 55 w 69"/>
                  <a:gd name="T23" fmla="*/ 8 h 16"/>
                  <a:gd name="T24" fmla="*/ 53 w 69"/>
                  <a:gd name="T25" fmla="*/ 5 h 16"/>
                  <a:gd name="T26" fmla="*/ 47 w 69"/>
                  <a:gd name="T27" fmla="*/ 4 h 16"/>
                  <a:gd name="T28" fmla="*/ 46 w 69"/>
                  <a:gd name="T29" fmla="*/ 0 h 16"/>
                  <a:gd name="T30" fmla="*/ 40 w 69"/>
                  <a:gd name="T31" fmla="*/ 0 h 16"/>
                  <a:gd name="T32" fmla="*/ 34 w 69"/>
                  <a:gd name="T33" fmla="*/ 0 h 16"/>
                  <a:gd name="T34" fmla="*/ 28 w 69"/>
                  <a:gd name="T35" fmla="*/ 4 h 16"/>
                  <a:gd name="T36" fmla="*/ 6 w 69"/>
                  <a:gd name="T37" fmla="*/ 5 h 16"/>
                  <a:gd name="T38" fmla="*/ 10 w 69"/>
                  <a:gd name="T39" fmla="*/ 9 h 16"/>
                  <a:gd name="T40" fmla="*/ 16 w 69"/>
                  <a:gd name="T41" fmla="*/ 7 h 16"/>
                  <a:gd name="T42" fmla="*/ 24 w 69"/>
                  <a:gd name="T43" fmla="*/ 7 h 16"/>
                  <a:gd name="T44" fmla="*/ 28 w 69"/>
                  <a:gd name="T45" fmla="*/ 7 h 16"/>
                  <a:gd name="T46" fmla="*/ 31 w 69"/>
                  <a:gd name="T47" fmla="*/ 7 h 16"/>
                  <a:gd name="T48" fmla="*/ 35 w 69"/>
                  <a:gd name="T49" fmla="*/ 7 h 16"/>
                  <a:gd name="T50" fmla="*/ 33 w 69"/>
                  <a:gd name="T51" fmla="*/ 8 h 16"/>
                  <a:gd name="T52" fmla="*/ 29 w 69"/>
                  <a:gd name="T53" fmla="*/ 7 h 16"/>
                  <a:gd name="T54" fmla="*/ 28 w 69"/>
                  <a:gd name="T55" fmla="*/ 7 h 16"/>
                  <a:gd name="T56" fmla="*/ 27 w 69"/>
                  <a:gd name="T57" fmla="*/ 7 h 16"/>
                  <a:gd name="T58" fmla="*/ 23 w 69"/>
                  <a:gd name="T59" fmla="*/ 8 h 16"/>
                  <a:gd name="T60" fmla="*/ 17 w 69"/>
                  <a:gd name="T61" fmla="*/ 8 h 16"/>
                  <a:gd name="T62" fmla="*/ 14 w 69"/>
                  <a:gd name="T63" fmla="*/ 11 h 16"/>
                  <a:gd name="T64" fmla="*/ 14 w 69"/>
                  <a:gd name="T65" fmla="*/ 11 h 16"/>
                  <a:gd name="T66" fmla="*/ 12 w 69"/>
                  <a:gd name="T67" fmla="*/ 11 h 16"/>
                  <a:gd name="T68" fmla="*/ 6 w 69"/>
                  <a:gd name="T69" fmla="*/ 11 h 16"/>
                  <a:gd name="T70" fmla="*/ 2 w 69"/>
                  <a:gd name="T71" fmla="*/ 7 h 16"/>
                  <a:gd name="T72" fmla="*/ 0 w 69"/>
                  <a:gd name="T73" fmla="*/ 11 h 16"/>
                  <a:gd name="T74" fmla="*/ 1 w 69"/>
                  <a:gd name="T75" fmla="*/ 16 h 16"/>
                  <a:gd name="T76" fmla="*/ 5 w 69"/>
                  <a:gd name="T77" fmla="*/ 14 h 1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9"/>
                  <a:gd name="T118" fmla="*/ 0 h 16"/>
                  <a:gd name="T119" fmla="*/ 69 w 69"/>
                  <a:gd name="T120" fmla="*/ 16 h 1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9" h="16">
                    <a:moveTo>
                      <a:pt x="5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43" y="9"/>
                      <a:pt x="48" y="12"/>
                      <a:pt x="54" y="13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55" y="8"/>
                      <a:pt x="55" y="8"/>
                      <a:pt x="55" y="8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1" y="4"/>
                      <a:pt x="14" y="3"/>
                      <a:pt x="6" y="3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4"/>
                      <a:pt x="2" y="14"/>
                      <a:pt x="2" y="14"/>
                    </a:cubicBezTo>
                    <a:lnTo>
                      <a:pt x="5" y="1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rnd" cmpd="sng">
                <a:solidFill>
                  <a:srgbClr val="ACACA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90" dirty="0"/>
              </a:p>
            </p:txBody>
          </p:sp>
          <p:sp>
            <p:nvSpPr>
              <p:cNvPr id="38" name="Freeform 37"/>
              <p:cNvSpPr>
                <a:spLocks noChangeAspect="1"/>
              </p:cNvSpPr>
              <p:nvPr/>
            </p:nvSpPr>
            <p:spPr bwMode="gray">
              <a:xfrm>
                <a:off x="5399589" y="2660948"/>
                <a:ext cx="208984" cy="177674"/>
              </a:xfrm>
              <a:custGeom>
                <a:avLst/>
                <a:gdLst>
                  <a:gd name="T0" fmla="*/ 47 w 170"/>
                  <a:gd name="T1" fmla="*/ 88 h 145"/>
                  <a:gd name="T2" fmla="*/ 55 w 170"/>
                  <a:gd name="T3" fmla="*/ 76 h 145"/>
                  <a:gd name="T4" fmla="*/ 62 w 170"/>
                  <a:gd name="T5" fmla="*/ 72 h 145"/>
                  <a:gd name="T6" fmla="*/ 73 w 170"/>
                  <a:gd name="T7" fmla="*/ 71 h 145"/>
                  <a:gd name="T8" fmla="*/ 91 w 170"/>
                  <a:gd name="T9" fmla="*/ 79 h 145"/>
                  <a:gd name="T10" fmla="*/ 98 w 170"/>
                  <a:gd name="T11" fmla="*/ 90 h 145"/>
                  <a:gd name="T12" fmla="*/ 99 w 170"/>
                  <a:gd name="T13" fmla="*/ 97 h 145"/>
                  <a:gd name="T14" fmla="*/ 98 w 170"/>
                  <a:gd name="T15" fmla="*/ 108 h 145"/>
                  <a:gd name="T16" fmla="*/ 96 w 170"/>
                  <a:gd name="T17" fmla="*/ 115 h 145"/>
                  <a:gd name="T18" fmla="*/ 106 w 170"/>
                  <a:gd name="T19" fmla="*/ 111 h 145"/>
                  <a:gd name="T20" fmla="*/ 115 w 170"/>
                  <a:gd name="T21" fmla="*/ 111 h 145"/>
                  <a:gd name="T22" fmla="*/ 124 w 170"/>
                  <a:gd name="T23" fmla="*/ 115 h 145"/>
                  <a:gd name="T24" fmla="*/ 124 w 170"/>
                  <a:gd name="T25" fmla="*/ 123 h 145"/>
                  <a:gd name="T26" fmla="*/ 126 w 170"/>
                  <a:gd name="T27" fmla="*/ 131 h 145"/>
                  <a:gd name="T28" fmla="*/ 123 w 170"/>
                  <a:gd name="T29" fmla="*/ 140 h 145"/>
                  <a:gd name="T30" fmla="*/ 130 w 170"/>
                  <a:gd name="T31" fmla="*/ 142 h 145"/>
                  <a:gd name="T32" fmla="*/ 138 w 170"/>
                  <a:gd name="T33" fmla="*/ 142 h 145"/>
                  <a:gd name="T34" fmla="*/ 145 w 170"/>
                  <a:gd name="T35" fmla="*/ 133 h 145"/>
                  <a:gd name="T36" fmla="*/ 147 w 170"/>
                  <a:gd name="T37" fmla="*/ 136 h 145"/>
                  <a:gd name="T38" fmla="*/ 157 w 170"/>
                  <a:gd name="T39" fmla="*/ 131 h 145"/>
                  <a:gd name="T40" fmla="*/ 160 w 170"/>
                  <a:gd name="T41" fmla="*/ 124 h 145"/>
                  <a:gd name="T42" fmla="*/ 154 w 170"/>
                  <a:gd name="T43" fmla="*/ 114 h 145"/>
                  <a:gd name="T44" fmla="*/ 164 w 170"/>
                  <a:gd name="T45" fmla="*/ 100 h 145"/>
                  <a:gd name="T46" fmla="*/ 163 w 170"/>
                  <a:gd name="T47" fmla="*/ 92 h 145"/>
                  <a:gd name="T48" fmla="*/ 158 w 170"/>
                  <a:gd name="T49" fmla="*/ 85 h 145"/>
                  <a:gd name="T50" fmla="*/ 159 w 170"/>
                  <a:gd name="T51" fmla="*/ 75 h 145"/>
                  <a:gd name="T52" fmla="*/ 163 w 170"/>
                  <a:gd name="T53" fmla="*/ 68 h 145"/>
                  <a:gd name="T54" fmla="*/ 156 w 170"/>
                  <a:gd name="T55" fmla="*/ 62 h 145"/>
                  <a:gd name="T56" fmla="*/ 154 w 170"/>
                  <a:gd name="T57" fmla="*/ 49 h 145"/>
                  <a:gd name="T58" fmla="*/ 151 w 170"/>
                  <a:gd name="T59" fmla="*/ 45 h 145"/>
                  <a:gd name="T60" fmla="*/ 152 w 170"/>
                  <a:gd name="T61" fmla="*/ 37 h 145"/>
                  <a:gd name="T62" fmla="*/ 148 w 170"/>
                  <a:gd name="T63" fmla="*/ 33 h 145"/>
                  <a:gd name="T64" fmla="*/ 146 w 170"/>
                  <a:gd name="T65" fmla="*/ 29 h 145"/>
                  <a:gd name="T66" fmla="*/ 143 w 170"/>
                  <a:gd name="T67" fmla="*/ 18 h 145"/>
                  <a:gd name="T68" fmla="*/ 140 w 170"/>
                  <a:gd name="T69" fmla="*/ 12 h 145"/>
                  <a:gd name="T70" fmla="*/ 134 w 170"/>
                  <a:gd name="T71" fmla="*/ 13 h 145"/>
                  <a:gd name="T72" fmla="*/ 130 w 170"/>
                  <a:gd name="T73" fmla="*/ 18 h 145"/>
                  <a:gd name="T74" fmla="*/ 111 w 170"/>
                  <a:gd name="T75" fmla="*/ 18 h 145"/>
                  <a:gd name="T76" fmla="*/ 101 w 170"/>
                  <a:gd name="T77" fmla="*/ 23 h 145"/>
                  <a:gd name="T78" fmla="*/ 94 w 170"/>
                  <a:gd name="T79" fmla="*/ 18 h 145"/>
                  <a:gd name="T80" fmla="*/ 85 w 170"/>
                  <a:gd name="T81" fmla="*/ 17 h 145"/>
                  <a:gd name="T82" fmla="*/ 84 w 170"/>
                  <a:gd name="T83" fmla="*/ 10 h 145"/>
                  <a:gd name="T84" fmla="*/ 73 w 170"/>
                  <a:gd name="T85" fmla="*/ 10 h 145"/>
                  <a:gd name="T86" fmla="*/ 65 w 170"/>
                  <a:gd name="T87" fmla="*/ 12 h 145"/>
                  <a:gd name="T88" fmla="*/ 56 w 170"/>
                  <a:gd name="T89" fmla="*/ 8 h 145"/>
                  <a:gd name="T90" fmla="*/ 47 w 170"/>
                  <a:gd name="T91" fmla="*/ 2 h 145"/>
                  <a:gd name="T92" fmla="*/ 34 w 170"/>
                  <a:gd name="T93" fmla="*/ 7 h 145"/>
                  <a:gd name="T94" fmla="*/ 26 w 170"/>
                  <a:gd name="T95" fmla="*/ 12 h 145"/>
                  <a:gd name="T96" fmla="*/ 32 w 170"/>
                  <a:gd name="T97" fmla="*/ 19 h 145"/>
                  <a:gd name="T98" fmla="*/ 26 w 170"/>
                  <a:gd name="T99" fmla="*/ 26 h 145"/>
                  <a:gd name="T100" fmla="*/ 14 w 170"/>
                  <a:gd name="T101" fmla="*/ 28 h 145"/>
                  <a:gd name="T102" fmla="*/ 5 w 170"/>
                  <a:gd name="T103" fmla="*/ 33 h 145"/>
                  <a:gd name="T104" fmla="*/ 4 w 170"/>
                  <a:gd name="T105" fmla="*/ 42 h 145"/>
                  <a:gd name="T106" fmla="*/ 5 w 170"/>
                  <a:gd name="T107" fmla="*/ 49 h 145"/>
                  <a:gd name="T108" fmla="*/ 7 w 170"/>
                  <a:gd name="T109" fmla="*/ 51 h 145"/>
                  <a:gd name="T110" fmla="*/ 11 w 170"/>
                  <a:gd name="T111" fmla="*/ 60 h 145"/>
                  <a:gd name="T112" fmla="*/ 21 w 170"/>
                  <a:gd name="T113" fmla="*/ 64 h 145"/>
                  <a:gd name="T114" fmla="*/ 23 w 170"/>
                  <a:gd name="T115" fmla="*/ 71 h 145"/>
                  <a:gd name="T116" fmla="*/ 26 w 170"/>
                  <a:gd name="T117" fmla="*/ 73 h 145"/>
                  <a:gd name="T118" fmla="*/ 30 w 170"/>
                  <a:gd name="T119" fmla="*/ 81 h 145"/>
                  <a:gd name="T120" fmla="*/ 35 w 170"/>
                  <a:gd name="T121" fmla="*/ 89 h 145"/>
                  <a:gd name="T122" fmla="*/ 38 w 170"/>
                  <a:gd name="T123" fmla="*/ 93 h 14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70"/>
                  <a:gd name="T187" fmla="*/ 0 h 145"/>
                  <a:gd name="T188" fmla="*/ 170 w 170"/>
                  <a:gd name="T189" fmla="*/ 145 h 14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70" h="145">
                    <a:moveTo>
                      <a:pt x="41" y="93"/>
                    </a:moveTo>
                    <a:cubicBezTo>
                      <a:pt x="43" y="90"/>
                      <a:pt x="43" y="90"/>
                      <a:pt x="43" y="90"/>
                    </a:cubicBezTo>
                    <a:cubicBezTo>
                      <a:pt x="45" y="88"/>
                      <a:pt x="45" y="88"/>
                      <a:pt x="45" y="88"/>
                    </a:cubicBezTo>
                    <a:cubicBezTo>
                      <a:pt x="47" y="88"/>
                      <a:pt x="47" y="88"/>
                      <a:pt x="47" y="88"/>
                    </a:cubicBezTo>
                    <a:cubicBezTo>
                      <a:pt x="50" y="85"/>
                      <a:pt x="50" y="85"/>
                      <a:pt x="50" y="85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3" y="79"/>
                      <a:pt x="53" y="79"/>
                      <a:pt x="53" y="79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2" y="72"/>
                      <a:pt x="62" y="72"/>
                      <a:pt x="62" y="72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7" y="73"/>
                      <a:pt x="67" y="73"/>
                      <a:pt x="67" y="73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3" y="71"/>
                      <a:pt x="73" y="71"/>
                      <a:pt x="73" y="71"/>
                    </a:cubicBezTo>
                    <a:cubicBezTo>
                      <a:pt x="76" y="72"/>
                      <a:pt x="83" y="71"/>
                      <a:pt x="87" y="72"/>
                    </a:cubicBezTo>
                    <a:cubicBezTo>
                      <a:pt x="87" y="75"/>
                      <a:pt x="87" y="75"/>
                      <a:pt x="87" y="75"/>
                    </a:cubicBezTo>
                    <a:cubicBezTo>
                      <a:pt x="89" y="76"/>
                      <a:pt x="89" y="76"/>
                      <a:pt x="89" y="76"/>
                    </a:cubicBezTo>
                    <a:cubicBezTo>
                      <a:pt x="91" y="79"/>
                      <a:pt x="91" y="79"/>
                      <a:pt x="91" y="79"/>
                    </a:cubicBezTo>
                    <a:cubicBezTo>
                      <a:pt x="92" y="82"/>
                      <a:pt x="92" y="82"/>
                      <a:pt x="92" y="82"/>
                    </a:cubicBezTo>
                    <a:cubicBezTo>
                      <a:pt x="94" y="85"/>
                      <a:pt x="94" y="85"/>
                      <a:pt x="94" y="85"/>
                    </a:cubicBezTo>
                    <a:cubicBezTo>
                      <a:pt x="95" y="88"/>
                      <a:pt x="95" y="88"/>
                      <a:pt x="95" y="88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6" y="93"/>
                      <a:pt x="96" y="93"/>
                      <a:pt x="96" y="93"/>
                    </a:cubicBezTo>
                    <a:cubicBezTo>
                      <a:pt x="96" y="96"/>
                      <a:pt x="96" y="96"/>
                      <a:pt x="96" y="96"/>
                    </a:cubicBezTo>
                    <a:cubicBezTo>
                      <a:pt x="100" y="96"/>
                      <a:pt x="100" y="96"/>
                      <a:pt x="100" y="96"/>
                    </a:cubicBezTo>
                    <a:cubicBezTo>
                      <a:pt x="99" y="97"/>
                      <a:pt x="99" y="97"/>
                      <a:pt x="99" y="97"/>
                    </a:cubicBezTo>
                    <a:cubicBezTo>
                      <a:pt x="99" y="99"/>
                      <a:pt x="99" y="99"/>
                      <a:pt x="99" y="99"/>
                    </a:cubicBezTo>
                    <a:cubicBezTo>
                      <a:pt x="99" y="103"/>
                      <a:pt x="99" y="103"/>
                      <a:pt x="99" y="103"/>
                    </a:cubicBezTo>
                    <a:cubicBezTo>
                      <a:pt x="101" y="106"/>
                      <a:pt x="101" y="106"/>
                      <a:pt x="101" y="106"/>
                    </a:cubicBezTo>
                    <a:cubicBezTo>
                      <a:pt x="98" y="108"/>
                      <a:pt x="98" y="108"/>
                      <a:pt x="98" y="108"/>
                    </a:cubicBezTo>
                    <a:cubicBezTo>
                      <a:pt x="97" y="111"/>
                      <a:pt x="97" y="111"/>
                      <a:pt x="97" y="111"/>
                    </a:cubicBezTo>
                    <a:cubicBezTo>
                      <a:pt x="95" y="114"/>
                      <a:pt x="95" y="114"/>
                      <a:pt x="95" y="114"/>
                    </a:cubicBezTo>
                    <a:cubicBezTo>
                      <a:pt x="95" y="116"/>
                      <a:pt x="95" y="116"/>
                      <a:pt x="95" y="116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8" y="115"/>
                      <a:pt x="98" y="115"/>
                      <a:pt x="98" y="115"/>
                    </a:cubicBezTo>
                    <a:cubicBezTo>
                      <a:pt x="102" y="113"/>
                      <a:pt x="102" y="113"/>
                      <a:pt x="102" y="113"/>
                    </a:cubicBezTo>
                    <a:cubicBezTo>
                      <a:pt x="104" y="110"/>
                      <a:pt x="104" y="110"/>
                      <a:pt x="104" y="110"/>
                    </a:cubicBezTo>
                    <a:cubicBezTo>
                      <a:pt x="106" y="111"/>
                      <a:pt x="106" y="111"/>
                      <a:pt x="106" y="111"/>
                    </a:cubicBezTo>
                    <a:cubicBezTo>
                      <a:pt x="106" y="111"/>
                      <a:pt x="106" y="111"/>
                      <a:pt x="106" y="111"/>
                    </a:cubicBezTo>
                    <a:cubicBezTo>
                      <a:pt x="109" y="110"/>
                      <a:pt x="109" y="110"/>
                      <a:pt x="109" y="110"/>
                    </a:cubicBezTo>
                    <a:cubicBezTo>
                      <a:pt x="112" y="112"/>
                      <a:pt x="112" y="112"/>
                      <a:pt x="112" y="112"/>
                    </a:cubicBezTo>
                    <a:cubicBezTo>
                      <a:pt x="115" y="111"/>
                      <a:pt x="115" y="111"/>
                      <a:pt x="115" y="111"/>
                    </a:cubicBezTo>
                    <a:cubicBezTo>
                      <a:pt x="117" y="110"/>
                      <a:pt x="117" y="110"/>
                      <a:pt x="117" y="110"/>
                    </a:cubicBezTo>
                    <a:cubicBezTo>
                      <a:pt x="118" y="111"/>
                      <a:pt x="118" y="111"/>
                      <a:pt x="118" y="111"/>
                    </a:cubicBezTo>
                    <a:cubicBezTo>
                      <a:pt x="121" y="114"/>
                      <a:pt x="121" y="114"/>
                      <a:pt x="121" y="114"/>
                    </a:cubicBezTo>
                    <a:cubicBezTo>
                      <a:pt x="124" y="115"/>
                      <a:pt x="124" y="115"/>
                      <a:pt x="124" y="115"/>
                    </a:cubicBezTo>
                    <a:cubicBezTo>
                      <a:pt x="123" y="116"/>
                      <a:pt x="123" y="116"/>
                      <a:pt x="123" y="116"/>
                    </a:cubicBezTo>
                    <a:cubicBezTo>
                      <a:pt x="123" y="118"/>
                      <a:pt x="123" y="118"/>
                      <a:pt x="123" y="118"/>
                    </a:cubicBezTo>
                    <a:cubicBezTo>
                      <a:pt x="124" y="121"/>
                      <a:pt x="124" y="121"/>
                      <a:pt x="124" y="121"/>
                    </a:cubicBezTo>
                    <a:cubicBezTo>
                      <a:pt x="124" y="123"/>
                      <a:pt x="124" y="123"/>
                      <a:pt x="124" y="123"/>
                    </a:cubicBezTo>
                    <a:cubicBezTo>
                      <a:pt x="125" y="123"/>
                      <a:pt x="125" y="123"/>
                      <a:pt x="125" y="123"/>
                    </a:cubicBezTo>
                    <a:cubicBezTo>
                      <a:pt x="125" y="125"/>
                      <a:pt x="125" y="125"/>
                      <a:pt x="125" y="125"/>
                    </a:cubicBezTo>
                    <a:cubicBezTo>
                      <a:pt x="125" y="128"/>
                      <a:pt x="125" y="128"/>
                      <a:pt x="125" y="128"/>
                    </a:cubicBezTo>
                    <a:cubicBezTo>
                      <a:pt x="126" y="131"/>
                      <a:pt x="126" y="131"/>
                      <a:pt x="126" y="131"/>
                    </a:cubicBezTo>
                    <a:cubicBezTo>
                      <a:pt x="126" y="134"/>
                      <a:pt x="126" y="134"/>
                      <a:pt x="126" y="134"/>
                    </a:cubicBezTo>
                    <a:cubicBezTo>
                      <a:pt x="125" y="137"/>
                      <a:pt x="125" y="137"/>
                      <a:pt x="125" y="137"/>
                    </a:cubicBezTo>
                    <a:cubicBezTo>
                      <a:pt x="123" y="140"/>
                      <a:pt x="123" y="140"/>
                      <a:pt x="123" y="140"/>
                    </a:cubicBezTo>
                    <a:cubicBezTo>
                      <a:pt x="123" y="140"/>
                      <a:pt x="123" y="140"/>
                      <a:pt x="123" y="140"/>
                    </a:cubicBezTo>
                    <a:cubicBezTo>
                      <a:pt x="124" y="139"/>
                      <a:pt x="124" y="139"/>
                      <a:pt x="124" y="139"/>
                    </a:cubicBezTo>
                    <a:cubicBezTo>
                      <a:pt x="127" y="139"/>
                      <a:pt x="127" y="139"/>
                      <a:pt x="127" y="139"/>
                    </a:cubicBezTo>
                    <a:cubicBezTo>
                      <a:pt x="127" y="139"/>
                      <a:pt x="127" y="139"/>
                      <a:pt x="127" y="139"/>
                    </a:cubicBezTo>
                    <a:cubicBezTo>
                      <a:pt x="130" y="142"/>
                      <a:pt x="130" y="142"/>
                      <a:pt x="130" y="142"/>
                    </a:cubicBezTo>
                    <a:cubicBezTo>
                      <a:pt x="131" y="145"/>
                      <a:pt x="131" y="145"/>
                      <a:pt x="131" y="145"/>
                    </a:cubicBezTo>
                    <a:cubicBezTo>
                      <a:pt x="134" y="144"/>
                      <a:pt x="134" y="144"/>
                      <a:pt x="134" y="144"/>
                    </a:cubicBezTo>
                    <a:cubicBezTo>
                      <a:pt x="135" y="143"/>
                      <a:pt x="135" y="143"/>
                      <a:pt x="135" y="143"/>
                    </a:cubicBezTo>
                    <a:cubicBezTo>
                      <a:pt x="138" y="142"/>
                      <a:pt x="138" y="142"/>
                      <a:pt x="138" y="142"/>
                    </a:cubicBezTo>
                    <a:cubicBezTo>
                      <a:pt x="140" y="139"/>
                      <a:pt x="140" y="139"/>
                      <a:pt x="140" y="139"/>
                    </a:cubicBezTo>
                    <a:cubicBezTo>
                      <a:pt x="141" y="135"/>
                      <a:pt x="141" y="135"/>
                      <a:pt x="141" y="135"/>
                    </a:cubicBezTo>
                    <a:cubicBezTo>
                      <a:pt x="142" y="133"/>
                      <a:pt x="142" y="133"/>
                      <a:pt x="142" y="133"/>
                    </a:cubicBezTo>
                    <a:cubicBezTo>
                      <a:pt x="145" y="133"/>
                      <a:pt x="145" y="133"/>
                      <a:pt x="145" y="133"/>
                    </a:cubicBezTo>
                    <a:cubicBezTo>
                      <a:pt x="145" y="133"/>
                      <a:pt x="145" y="133"/>
                      <a:pt x="145" y="133"/>
                    </a:cubicBezTo>
                    <a:cubicBezTo>
                      <a:pt x="145" y="135"/>
                      <a:pt x="145" y="135"/>
                      <a:pt x="145" y="135"/>
                    </a:cubicBezTo>
                    <a:cubicBezTo>
                      <a:pt x="147" y="136"/>
                      <a:pt x="147" y="136"/>
                      <a:pt x="147" y="136"/>
                    </a:cubicBezTo>
                    <a:cubicBezTo>
                      <a:pt x="147" y="136"/>
                      <a:pt x="147" y="136"/>
                      <a:pt x="147" y="136"/>
                    </a:cubicBezTo>
                    <a:cubicBezTo>
                      <a:pt x="151" y="135"/>
                      <a:pt x="151" y="135"/>
                      <a:pt x="151" y="135"/>
                    </a:cubicBezTo>
                    <a:cubicBezTo>
                      <a:pt x="153" y="136"/>
                      <a:pt x="153" y="136"/>
                      <a:pt x="153" y="136"/>
                    </a:cubicBezTo>
                    <a:cubicBezTo>
                      <a:pt x="154" y="136"/>
                      <a:pt x="154" y="136"/>
                      <a:pt x="154" y="136"/>
                    </a:cubicBezTo>
                    <a:cubicBezTo>
                      <a:pt x="157" y="131"/>
                      <a:pt x="157" y="131"/>
                      <a:pt x="157" y="131"/>
                    </a:cubicBezTo>
                    <a:cubicBezTo>
                      <a:pt x="157" y="128"/>
                      <a:pt x="157" y="128"/>
                      <a:pt x="157" y="128"/>
                    </a:cubicBezTo>
                    <a:cubicBezTo>
                      <a:pt x="158" y="125"/>
                      <a:pt x="158" y="125"/>
                      <a:pt x="158" y="125"/>
                    </a:cubicBezTo>
                    <a:cubicBezTo>
                      <a:pt x="160" y="125"/>
                      <a:pt x="160" y="125"/>
                      <a:pt x="160" y="125"/>
                    </a:cubicBezTo>
                    <a:cubicBezTo>
                      <a:pt x="160" y="124"/>
                      <a:pt x="160" y="124"/>
                      <a:pt x="160" y="124"/>
                    </a:cubicBezTo>
                    <a:cubicBezTo>
                      <a:pt x="157" y="121"/>
                      <a:pt x="157" y="121"/>
                      <a:pt x="157" y="121"/>
                    </a:cubicBezTo>
                    <a:cubicBezTo>
                      <a:pt x="155" y="120"/>
                      <a:pt x="155" y="120"/>
                      <a:pt x="155" y="120"/>
                    </a:cubicBezTo>
                    <a:cubicBezTo>
                      <a:pt x="154" y="117"/>
                      <a:pt x="154" y="117"/>
                      <a:pt x="154" y="117"/>
                    </a:cubicBezTo>
                    <a:cubicBezTo>
                      <a:pt x="154" y="114"/>
                      <a:pt x="154" y="114"/>
                      <a:pt x="154" y="114"/>
                    </a:cubicBezTo>
                    <a:cubicBezTo>
                      <a:pt x="163" y="111"/>
                      <a:pt x="162" y="117"/>
                      <a:pt x="168" y="116"/>
                    </a:cubicBezTo>
                    <a:cubicBezTo>
                      <a:pt x="167" y="111"/>
                      <a:pt x="170" y="109"/>
                      <a:pt x="161" y="106"/>
                    </a:cubicBezTo>
                    <a:cubicBezTo>
                      <a:pt x="161" y="103"/>
                      <a:pt x="161" y="103"/>
                      <a:pt x="161" y="103"/>
                    </a:cubicBezTo>
                    <a:cubicBezTo>
                      <a:pt x="164" y="100"/>
                      <a:pt x="164" y="100"/>
                      <a:pt x="164" y="100"/>
                    </a:cubicBezTo>
                    <a:cubicBezTo>
                      <a:pt x="167" y="99"/>
                      <a:pt x="167" y="99"/>
                      <a:pt x="167" y="99"/>
                    </a:cubicBezTo>
                    <a:cubicBezTo>
                      <a:pt x="165" y="98"/>
                      <a:pt x="165" y="98"/>
                      <a:pt x="165" y="98"/>
                    </a:cubicBezTo>
                    <a:cubicBezTo>
                      <a:pt x="162" y="95"/>
                      <a:pt x="162" y="95"/>
                      <a:pt x="162" y="95"/>
                    </a:cubicBezTo>
                    <a:cubicBezTo>
                      <a:pt x="163" y="92"/>
                      <a:pt x="163" y="92"/>
                      <a:pt x="163" y="92"/>
                    </a:cubicBezTo>
                    <a:cubicBezTo>
                      <a:pt x="162" y="91"/>
                      <a:pt x="162" y="91"/>
                      <a:pt x="162" y="91"/>
                    </a:cubicBezTo>
                    <a:cubicBezTo>
                      <a:pt x="159" y="90"/>
                      <a:pt x="159" y="90"/>
                      <a:pt x="159" y="90"/>
                    </a:cubicBezTo>
                    <a:cubicBezTo>
                      <a:pt x="158" y="88"/>
                      <a:pt x="158" y="88"/>
                      <a:pt x="158" y="88"/>
                    </a:cubicBezTo>
                    <a:cubicBezTo>
                      <a:pt x="158" y="85"/>
                      <a:pt x="158" y="85"/>
                      <a:pt x="158" y="85"/>
                    </a:cubicBezTo>
                    <a:cubicBezTo>
                      <a:pt x="158" y="82"/>
                      <a:pt x="158" y="82"/>
                      <a:pt x="158" y="82"/>
                    </a:cubicBezTo>
                    <a:cubicBezTo>
                      <a:pt x="159" y="80"/>
                      <a:pt x="159" y="80"/>
                      <a:pt x="159" y="80"/>
                    </a:cubicBezTo>
                    <a:cubicBezTo>
                      <a:pt x="158" y="77"/>
                      <a:pt x="158" y="77"/>
                      <a:pt x="158" y="77"/>
                    </a:cubicBezTo>
                    <a:cubicBezTo>
                      <a:pt x="159" y="75"/>
                      <a:pt x="159" y="75"/>
                      <a:pt x="159" y="75"/>
                    </a:cubicBezTo>
                    <a:cubicBezTo>
                      <a:pt x="159" y="75"/>
                      <a:pt x="159" y="75"/>
                      <a:pt x="159" y="75"/>
                    </a:cubicBezTo>
                    <a:cubicBezTo>
                      <a:pt x="160" y="74"/>
                      <a:pt x="160" y="74"/>
                      <a:pt x="160" y="74"/>
                    </a:cubicBezTo>
                    <a:cubicBezTo>
                      <a:pt x="163" y="71"/>
                      <a:pt x="163" y="71"/>
                      <a:pt x="163" y="71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0" y="66"/>
                      <a:pt x="160" y="66"/>
                      <a:pt x="160" y="66"/>
                    </a:cubicBezTo>
                    <a:cubicBezTo>
                      <a:pt x="159" y="64"/>
                      <a:pt x="159" y="64"/>
                      <a:pt x="159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56" y="62"/>
                      <a:pt x="156" y="62"/>
                      <a:pt x="156" y="62"/>
                    </a:cubicBezTo>
                    <a:cubicBezTo>
                      <a:pt x="156" y="56"/>
                      <a:pt x="156" y="56"/>
                      <a:pt x="156" y="56"/>
                    </a:cubicBezTo>
                    <a:cubicBezTo>
                      <a:pt x="157" y="53"/>
                      <a:pt x="157" y="53"/>
                      <a:pt x="157" y="53"/>
                    </a:cubicBezTo>
                    <a:cubicBezTo>
                      <a:pt x="157" y="50"/>
                      <a:pt x="157" y="50"/>
                      <a:pt x="157" y="50"/>
                    </a:cubicBezTo>
                    <a:cubicBezTo>
                      <a:pt x="154" y="49"/>
                      <a:pt x="154" y="49"/>
                      <a:pt x="154" y="49"/>
                    </a:cubicBezTo>
                    <a:cubicBezTo>
                      <a:pt x="151" y="50"/>
                      <a:pt x="151" y="50"/>
                      <a:pt x="151" y="50"/>
                    </a:cubicBezTo>
                    <a:cubicBezTo>
                      <a:pt x="149" y="50"/>
                      <a:pt x="149" y="50"/>
                      <a:pt x="149" y="50"/>
                    </a:cubicBezTo>
                    <a:cubicBezTo>
                      <a:pt x="149" y="49"/>
                      <a:pt x="149" y="49"/>
                      <a:pt x="149" y="49"/>
                    </a:cubicBezTo>
                    <a:cubicBezTo>
                      <a:pt x="151" y="45"/>
                      <a:pt x="151" y="45"/>
                      <a:pt x="151" y="45"/>
                    </a:cubicBezTo>
                    <a:cubicBezTo>
                      <a:pt x="153" y="42"/>
                      <a:pt x="153" y="42"/>
                      <a:pt x="153" y="42"/>
                    </a:cubicBezTo>
                    <a:cubicBezTo>
                      <a:pt x="156" y="40"/>
                      <a:pt x="156" y="40"/>
                      <a:pt x="156" y="40"/>
                    </a:cubicBezTo>
                    <a:cubicBezTo>
                      <a:pt x="155" y="40"/>
                      <a:pt x="155" y="40"/>
                      <a:pt x="155" y="40"/>
                    </a:cubicBezTo>
                    <a:cubicBezTo>
                      <a:pt x="152" y="37"/>
                      <a:pt x="152" y="37"/>
                      <a:pt x="152" y="37"/>
                    </a:cubicBezTo>
                    <a:cubicBezTo>
                      <a:pt x="150" y="37"/>
                      <a:pt x="150" y="37"/>
                      <a:pt x="150" y="37"/>
                    </a:cubicBezTo>
                    <a:cubicBezTo>
                      <a:pt x="148" y="34"/>
                      <a:pt x="148" y="34"/>
                      <a:pt x="148" y="34"/>
                    </a:cubicBezTo>
                    <a:cubicBezTo>
                      <a:pt x="148" y="33"/>
                      <a:pt x="148" y="33"/>
                      <a:pt x="148" y="33"/>
                    </a:cubicBezTo>
                    <a:cubicBezTo>
                      <a:pt x="148" y="33"/>
                      <a:pt x="148" y="33"/>
                      <a:pt x="148" y="33"/>
                    </a:cubicBezTo>
                    <a:cubicBezTo>
                      <a:pt x="147" y="34"/>
                      <a:pt x="147" y="34"/>
                      <a:pt x="147" y="34"/>
                    </a:cubicBezTo>
                    <a:cubicBezTo>
                      <a:pt x="147" y="33"/>
                      <a:pt x="147" y="33"/>
                      <a:pt x="147" y="33"/>
                    </a:cubicBezTo>
                    <a:cubicBezTo>
                      <a:pt x="145" y="32"/>
                      <a:pt x="145" y="32"/>
                      <a:pt x="145" y="32"/>
                    </a:cubicBezTo>
                    <a:cubicBezTo>
                      <a:pt x="146" y="29"/>
                      <a:pt x="146" y="29"/>
                      <a:pt x="146" y="29"/>
                    </a:cubicBezTo>
                    <a:cubicBezTo>
                      <a:pt x="146" y="25"/>
                      <a:pt x="146" y="25"/>
                      <a:pt x="146" y="25"/>
                    </a:cubicBezTo>
                    <a:cubicBezTo>
                      <a:pt x="146" y="24"/>
                      <a:pt x="146" y="24"/>
                      <a:pt x="146" y="24"/>
                    </a:cubicBezTo>
                    <a:cubicBezTo>
                      <a:pt x="144" y="21"/>
                      <a:pt x="144" y="21"/>
                      <a:pt x="144" y="21"/>
                    </a:cubicBezTo>
                    <a:cubicBezTo>
                      <a:pt x="143" y="18"/>
                      <a:pt x="143" y="18"/>
                      <a:pt x="143" y="18"/>
                    </a:cubicBezTo>
                    <a:cubicBezTo>
                      <a:pt x="143" y="18"/>
                      <a:pt x="143" y="18"/>
                      <a:pt x="143" y="18"/>
                    </a:cubicBezTo>
                    <a:cubicBezTo>
                      <a:pt x="144" y="15"/>
                      <a:pt x="144" y="15"/>
                      <a:pt x="144" y="15"/>
                    </a:cubicBezTo>
                    <a:cubicBezTo>
                      <a:pt x="141" y="13"/>
                      <a:pt x="141" y="13"/>
                      <a:pt x="141" y="13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38" y="11"/>
                      <a:pt x="138" y="11"/>
                      <a:pt x="138" y="11"/>
                    </a:cubicBezTo>
                    <a:cubicBezTo>
                      <a:pt x="136" y="11"/>
                      <a:pt x="136" y="11"/>
                      <a:pt x="136" y="11"/>
                    </a:cubicBezTo>
                    <a:cubicBezTo>
                      <a:pt x="135" y="11"/>
                      <a:pt x="135" y="11"/>
                      <a:pt x="135" y="11"/>
                    </a:cubicBezTo>
                    <a:cubicBezTo>
                      <a:pt x="134" y="13"/>
                      <a:pt x="134" y="13"/>
                      <a:pt x="134" y="13"/>
                    </a:cubicBezTo>
                    <a:cubicBezTo>
                      <a:pt x="135" y="16"/>
                      <a:pt x="135" y="16"/>
                      <a:pt x="135" y="16"/>
                    </a:cubicBezTo>
                    <a:cubicBezTo>
                      <a:pt x="134" y="17"/>
                      <a:pt x="134" y="17"/>
                      <a:pt x="134" y="17"/>
                    </a:cubicBezTo>
                    <a:cubicBezTo>
                      <a:pt x="133" y="17"/>
                      <a:pt x="133" y="17"/>
                      <a:pt x="133" y="17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5" y="22"/>
                      <a:pt x="125" y="22"/>
                      <a:pt x="125" y="22"/>
                    </a:cubicBezTo>
                    <a:cubicBezTo>
                      <a:pt x="120" y="22"/>
                      <a:pt x="116" y="17"/>
                      <a:pt x="111" y="17"/>
                    </a:cubicBezTo>
                    <a:cubicBezTo>
                      <a:pt x="111" y="18"/>
                      <a:pt x="111" y="18"/>
                      <a:pt x="111" y="18"/>
                    </a:cubicBezTo>
                    <a:cubicBezTo>
                      <a:pt x="108" y="19"/>
                      <a:pt x="108" y="19"/>
                      <a:pt x="108" y="19"/>
                    </a:cubicBezTo>
                    <a:cubicBezTo>
                      <a:pt x="105" y="21"/>
                      <a:pt x="105" y="21"/>
                      <a:pt x="105" y="21"/>
                    </a:cubicBezTo>
                    <a:cubicBezTo>
                      <a:pt x="103" y="25"/>
                      <a:pt x="103" y="25"/>
                      <a:pt x="103" y="25"/>
                    </a:cubicBezTo>
                    <a:cubicBezTo>
                      <a:pt x="101" y="23"/>
                      <a:pt x="101" y="23"/>
                      <a:pt x="101" y="23"/>
                    </a:cubicBezTo>
                    <a:cubicBezTo>
                      <a:pt x="100" y="19"/>
                      <a:pt x="100" y="19"/>
                      <a:pt x="100" y="19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5" y="16"/>
                      <a:pt x="95" y="16"/>
                      <a:pt x="95" y="16"/>
                    </a:cubicBezTo>
                    <a:cubicBezTo>
                      <a:pt x="94" y="18"/>
                      <a:pt x="94" y="18"/>
                      <a:pt x="94" y="18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90" y="21"/>
                      <a:pt x="90" y="21"/>
                      <a:pt x="90" y="21"/>
                    </a:cubicBezTo>
                    <a:cubicBezTo>
                      <a:pt x="87" y="20"/>
                      <a:pt x="87" y="20"/>
                      <a:pt x="87" y="20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4" y="17"/>
                      <a:pt x="84" y="17"/>
                      <a:pt x="84" y="17"/>
                    </a:cubicBezTo>
                    <a:cubicBezTo>
                      <a:pt x="85" y="14"/>
                      <a:pt x="85" y="14"/>
                      <a:pt x="85" y="14"/>
                    </a:cubicBezTo>
                    <a:cubicBezTo>
                      <a:pt x="87" y="10"/>
                      <a:pt x="87" y="10"/>
                      <a:pt x="87" y="10"/>
                    </a:cubicBezTo>
                    <a:cubicBezTo>
                      <a:pt x="84" y="10"/>
                      <a:pt x="84" y="10"/>
                      <a:pt x="84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78" y="11"/>
                      <a:pt x="78" y="11"/>
                      <a:pt x="78" y="11"/>
                    </a:cubicBezTo>
                    <a:cubicBezTo>
                      <a:pt x="75" y="10"/>
                      <a:pt x="75" y="10"/>
                      <a:pt x="75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6" y="11"/>
                      <a:pt x="66" y="11"/>
                      <a:pt x="66" y="11"/>
                    </a:cubicBezTo>
                    <a:cubicBezTo>
                      <a:pt x="65" y="12"/>
                      <a:pt x="65" y="12"/>
                      <a:pt x="65" y="12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1" y="9"/>
                      <a:pt x="61" y="9"/>
                      <a:pt x="61" y="9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2" y="2"/>
                      <a:pt x="38" y="1"/>
                      <a:pt x="33" y="0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6" y="65"/>
                      <a:pt x="16" y="65"/>
                      <a:pt x="16" y="65"/>
                    </a:cubicBezTo>
                    <a:cubicBezTo>
                      <a:pt x="19" y="64"/>
                      <a:pt x="19" y="64"/>
                      <a:pt x="19" y="64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28" y="73"/>
                      <a:pt x="28" y="73"/>
                      <a:pt x="28" y="73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8" y="78"/>
                      <a:pt x="28" y="78"/>
                      <a:pt x="28" y="78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2" y="80"/>
                      <a:pt x="32" y="80"/>
                      <a:pt x="32" y="80"/>
                    </a:cubicBezTo>
                    <a:cubicBezTo>
                      <a:pt x="31" y="83"/>
                      <a:pt x="31" y="83"/>
                      <a:pt x="31" y="83"/>
                    </a:cubicBezTo>
                    <a:cubicBezTo>
                      <a:pt x="33" y="86"/>
                      <a:pt x="33" y="86"/>
                      <a:pt x="33" y="86"/>
                    </a:cubicBezTo>
                    <a:cubicBezTo>
                      <a:pt x="35" y="89"/>
                      <a:pt x="35" y="89"/>
                      <a:pt x="35" y="89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35" y="92"/>
                      <a:pt x="35" y="92"/>
                      <a:pt x="35" y="92"/>
                    </a:cubicBezTo>
                    <a:cubicBezTo>
                      <a:pt x="35" y="94"/>
                      <a:pt x="35" y="94"/>
                      <a:pt x="35" y="94"/>
                    </a:cubicBezTo>
                    <a:cubicBezTo>
                      <a:pt x="38" y="93"/>
                      <a:pt x="38" y="93"/>
                      <a:pt x="38" y="93"/>
                    </a:cubicBezTo>
                    <a:lnTo>
                      <a:pt x="41" y="93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ACACA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90" dirty="0"/>
              </a:p>
            </p:txBody>
          </p:sp>
          <p:sp>
            <p:nvSpPr>
              <p:cNvPr id="39" name="Freeform 38"/>
              <p:cNvSpPr>
                <a:spLocks noChangeAspect="1"/>
              </p:cNvSpPr>
              <p:nvPr/>
            </p:nvSpPr>
            <p:spPr bwMode="gray">
              <a:xfrm>
                <a:off x="5733146" y="2726299"/>
                <a:ext cx="131381" cy="194693"/>
              </a:xfrm>
              <a:custGeom>
                <a:avLst/>
                <a:gdLst>
                  <a:gd name="T0" fmla="*/ 95 w 107"/>
                  <a:gd name="T1" fmla="*/ 113 h 159"/>
                  <a:gd name="T2" fmla="*/ 93 w 107"/>
                  <a:gd name="T3" fmla="*/ 109 h 159"/>
                  <a:gd name="T4" fmla="*/ 93 w 107"/>
                  <a:gd name="T5" fmla="*/ 107 h 159"/>
                  <a:gd name="T6" fmla="*/ 94 w 107"/>
                  <a:gd name="T7" fmla="*/ 105 h 159"/>
                  <a:gd name="T8" fmla="*/ 95 w 107"/>
                  <a:gd name="T9" fmla="*/ 100 h 159"/>
                  <a:gd name="T10" fmla="*/ 95 w 107"/>
                  <a:gd name="T11" fmla="*/ 96 h 159"/>
                  <a:gd name="T12" fmla="*/ 94 w 107"/>
                  <a:gd name="T13" fmla="*/ 81 h 159"/>
                  <a:gd name="T14" fmla="*/ 94 w 107"/>
                  <a:gd name="T15" fmla="*/ 75 h 159"/>
                  <a:gd name="T16" fmla="*/ 97 w 107"/>
                  <a:gd name="T17" fmla="*/ 73 h 159"/>
                  <a:gd name="T18" fmla="*/ 97 w 107"/>
                  <a:gd name="T19" fmla="*/ 71 h 159"/>
                  <a:gd name="T20" fmla="*/ 94 w 107"/>
                  <a:gd name="T21" fmla="*/ 67 h 159"/>
                  <a:gd name="T22" fmla="*/ 90 w 107"/>
                  <a:gd name="T23" fmla="*/ 61 h 159"/>
                  <a:gd name="T24" fmla="*/ 93 w 107"/>
                  <a:gd name="T25" fmla="*/ 59 h 159"/>
                  <a:gd name="T26" fmla="*/ 93 w 107"/>
                  <a:gd name="T27" fmla="*/ 49 h 159"/>
                  <a:gd name="T28" fmla="*/ 92 w 107"/>
                  <a:gd name="T29" fmla="*/ 43 h 159"/>
                  <a:gd name="T30" fmla="*/ 86 w 107"/>
                  <a:gd name="T31" fmla="*/ 42 h 159"/>
                  <a:gd name="T32" fmla="*/ 89 w 107"/>
                  <a:gd name="T33" fmla="*/ 33 h 159"/>
                  <a:gd name="T34" fmla="*/ 90 w 107"/>
                  <a:gd name="T35" fmla="*/ 27 h 159"/>
                  <a:gd name="T36" fmla="*/ 91 w 107"/>
                  <a:gd name="T37" fmla="*/ 22 h 159"/>
                  <a:gd name="T38" fmla="*/ 85 w 107"/>
                  <a:gd name="T39" fmla="*/ 17 h 159"/>
                  <a:gd name="T40" fmla="*/ 82 w 107"/>
                  <a:gd name="T41" fmla="*/ 9 h 159"/>
                  <a:gd name="T42" fmla="*/ 83 w 107"/>
                  <a:gd name="T43" fmla="*/ 5 h 159"/>
                  <a:gd name="T44" fmla="*/ 79 w 107"/>
                  <a:gd name="T45" fmla="*/ 1 h 159"/>
                  <a:gd name="T46" fmla="*/ 74 w 107"/>
                  <a:gd name="T47" fmla="*/ 3 h 159"/>
                  <a:gd name="T48" fmla="*/ 67 w 107"/>
                  <a:gd name="T49" fmla="*/ 6 h 159"/>
                  <a:gd name="T50" fmla="*/ 15 w 107"/>
                  <a:gd name="T51" fmla="*/ 2 h 159"/>
                  <a:gd name="T52" fmla="*/ 12 w 107"/>
                  <a:gd name="T53" fmla="*/ 10 h 159"/>
                  <a:gd name="T54" fmla="*/ 14 w 107"/>
                  <a:gd name="T55" fmla="*/ 18 h 159"/>
                  <a:gd name="T56" fmla="*/ 15 w 107"/>
                  <a:gd name="T57" fmla="*/ 27 h 159"/>
                  <a:gd name="T58" fmla="*/ 15 w 107"/>
                  <a:gd name="T59" fmla="*/ 36 h 159"/>
                  <a:gd name="T60" fmla="*/ 17 w 107"/>
                  <a:gd name="T61" fmla="*/ 43 h 159"/>
                  <a:gd name="T62" fmla="*/ 14 w 107"/>
                  <a:gd name="T63" fmla="*/ 51 h 159"/>
                  <a:gd name="T64" fmla="*/ 17 w 107"/>
                  <a:gd name="T65" fmla="*/ 58 h 159"/>
                  <a:gd name="T66" fmla="*/ 20 w 107"/>
                  <a:gd name="T67" fmla="*/ 72 h 159"/>
                  <a:gd name="T68" fmla="*/ 14 w 107"/>
                  <a:gd name="T69" fmla="*/ 78 h 159"/>
                  <a:gd name="T70" fmla="*/ 11 w 107"/>
                  <a:gd name="T71" fmla="*/ 84 h 159"/>
                  <a:gd name="T72" fmla="*/ 8 w 107"/>
                  <a:gd name="T73" fmla="*/ 93 h 159"/>
                  <a:gd name="T74" fmla="*/ 4 w 107"/>
                  <a:gd name="T75" fmla="*/ 101 h 159"/>
                  <a:gd name="T76" fmla="*/ 0 w 107"/>
                  <a:gd name="T77" fmla="*/ 108 h 159"/>
                  <a:gd name="T78" fmla="*/ 0 w 107"/>
                  <a:gd name="T79" fmla="*/ 114 h 159"/>
                  <a:gd name="T80" fmla="*/ 2 w 107"/>
                  <a:gd name="T81" fmla="*/ 122 h 159"/>
                  <a:gd name="T82" fmla="*/ 5 w 107"/>
                  <a:gd name="T83" fmla="*/ 131 h 159"/>
                  <a:gd name="T84" fmla="*/ 9 w 107"/>
                  <a:gd name="T85" fmla="*/ 136 h 159"/>
                  <a:gd name="T86" fmla="*/ 12 w 107"/>
                  <a:gd name="T87" fmla="*/ 144 h 159"/>
                  <a:gd name="T88" fmla="*/ 6 w 107"/>
                  <a:gd name="T89" fmla="*/ 150 h 159"/>
                  <a:gd name="T90" fmla="*/ 2 w 107"/>
                  <a:gd name="T91" fmla="*/ 149 h 159"/>
                  <a:gd name="T92" fmla="*/ 8 w 107"/>
                  <a:gd name="T93" fmla="*/ 151 h 159"/>
                  <a:gd name="T94" fmla="*/ 20 w 107"/>
                  <a:gd name="T95" fmla="*/ 154 h 159"/>
                  <a:gd name="T96" fmla="*/ 28 w 107"/>
                  <a:gd name="T97" fmla="*/ 159 h 159"/>
                  <a:gd name="T98" fmla="*/ 37 w 107"/>
                  <a:gd name="T99" fmla="*/ 154 h 159"/>
                  <a:gd name="T100" fmla="*/ 45 w 107"/>
                  <a:gd name="T101" fmla="*/ 151 h 159"/>
                  <a:gd name="T102" fmla="*/ 54 w 107"/>
                  <a:gd name="T103" fmla="*/ 148 h 159"/>
                  <a:gd name="T104" fmla="*/ 62 w 107"/>
                  <a:gd name="T105" fmla="*/ 145 h 159"/>
                  <a:gd name="T106" fmla="*/ 69 w 107"/>
                  <a:gd name="T107" fmla="*/ 141 h 159"/>
                  <a:gd name="T108" fmla="*/ 78 w 107"/>
                  <a:gd name="T109" fmla="*/ 138 h 159"/>
                  <a:gd name="T110" fmla="*/ 92 w 107"/>
                  <a:gd name="T111" fmla="*/ 130 h 159"/>
                  <a:gd name="T112" fmla="*/ 86 w 107"/>
                  <a:gd name="T113" fmla="*/ 128 h 159"/>
                  <a:gd name="T114" fmla="*/ 89 w 107"/>
                  <a:gd name="T115" fmla="*/ 127 h 159"/>
                  <a:gd name="T116" fmla="*/ 93 w 107"/>
                  <a:gd name="T117" fmla="*/ 130 h 159"/>
                  <a:gd name="T118" fmla="*/ 95 w 107"/>
                  <a:gd name="T119" fmla="*/ 135 h 159"/>
                  <a:gd name="T120" fmla="*/ 102 w 107"/>
                  <a:gd name="T121" fmla="*/ 132 h 159"/>
                  <a:gd name="T122" fmla="*/ 107 w 107"/>
                  <a:gd name="T123" fmla="*/ 127 h 15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7"/>
                  <a:gd name="T187" fmla="*/ 0 h 159"/>
                  <a:gd name="T188" fmla="*/ 107 w 107"/>
                  <a:gd name="T189" fmla="*/ 159 h 15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7" h="159">
                    <a:moveTo>
                      <a:pt x="105" y="126"/>
                    </a:moveTo>
                    <a:cubicBezTo>
                      <a:pt x="101" y="119"/>
                      <a:pt x="100" y="125"/>
                      <a:pt x="95" y="115"/>
                    </a:cubicBezTo>
                    <a:cubicBezTo>
                      <a:pt x="95" y="113"/>
                      <a:pt x="95" y="113"/>
                      <a:pt x="95" y="113"/>
                    </a:cubicBezTo>
                    <a:cubicBezTo>
                      <a:pt x="95" y="111"/>
                      <a:pt x="95" y="111"/>
                      <a:pt x="95" y="111"/>
                    </a:cubicBezTo>
                    <a:cubicBezTo>
                      <a:pt x="93" y="111"/>
                      <a:pt x="93" y="111"/>
                      <a:pt x="93" y="111"/>
                    </a:cubicBezTo>
                    <a:cubicBezTo>
                      <a:pt x="93" y="109"/>
                      <a:pt x="93" y="109"/>
                      <a:pt x="93" y="109"/>
                    </a:cubicBezTo>
                    <a:cubicBezTo>
                      <a:pt x="92" y="109"/>
                      <a:pt x="92" y="109"/>
                      <a:pt x="92" y="109"/>
                    </a:cubicBezTo>
                    <a:cubicBezTo>
                      <a:pt x="93" y="108"/>
                      <a:pt x="93" y="108"/>
                      <a:pt x="93" y="108"/>
                    </a:cubicBezTo>
                    <a:cubicBezTo>
                      <a:pt x="93" y="107"/>
                      <a:pt x="93" y="107"/>
                      <a:pt x="93" y="107"/>
                    </a:cubicBezTo>
                    <a:cubicBezTo>
                      <a:pt x="92" y="105"/>
                      <a:pt x="92" y="105"/>
                      <a:pt x="92" y="105"/>
                    </a:cubicBezTo>
                    <a:cubicBezTo>
                      <a:pt x="92" y="105"/>
                      <a:pt x="92" y="105"/>
                      <a:pt x="92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3"/>
                      <a:pt x="94" y="103"/>
                      <a:pt x="94" y="103"/>
                    </a:cubicBezTo>
                    <a:cubicBezTo>
                      <a:pt x="94" y="101"/>
                      <a:pt x="94" y="101"/>
                      <a:pt x="94" y="101"/>
                    </a:cubicBezTo>
                    <a:cubicBezTo>
                      <a:pt x="95" y="100"/>
                      <a:pt x="95" y="100"/>
                      <a:pt x="95" y="100"/>
                    </a:cubicBezTo>
                    <a:cubicBezTo>
                      <a:pt x="95" y="98"/>
                      <a:pt x="95" y="98"/>
                      <a:pt x="95" y="98"/>
                    </a:cubicBezTo>
                    <a:cubicBezTo>
                      <a:pt x="95" y="97"/>
                      <a:pt x="95" y="97"/>
                      <a:pt x="95" y="97"/>
                    </a:cubicBezTo>
                    <a:cubicBezTo>
                      <a:pt x="95" y="96"/>
                      <a:pt x="95" y="96"/>
                      <a:pt x="95" y="96"/>
                    </a:cubicBezTo>
                    <a:cubicBezTo>
                      <a:pt x="95" y="95"/>
                      <a:pt x="95" y="95"/>
                      <a:pt x="95" y="95"/>
                    </a:cubicBezTo>
                    <a:cubicBezTo>
                      <a:pt x="92" y="94"/>
                      <a:pt x="92" y="94"/>
                      <a:pt x="92" y="94"/>
                    </a:cubicBezTo>
                    <a:cubicBezTo>
                      <a:pt x="90" y="88"/>
                      <a:pt x="94" y="91"/>
                      <a:pt x="94" y="81"/>
                    </a:cubicBezTo>
                    <a:cubicBezTo>
                      <a:pt x="94" y="77"/>
                      <a:pt x="94" y="77"/>
                      <a:pt x="94" y="77"/>
                    </a:cubicBezTo>
                    <a:cubicBezTo>
                      <a:pt x="95" y="76"/>
                      <a:pt x="95" y="76"/>
                      <a:pt x="95" y="76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4"/>
                      <a:pt x="94" y="74"/>
                      <a:pt x="94" y="74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8" y="72"/>
                      <a:pt x="98" y="72"/>
                      <a:pt x="98" y="72"/>
                    </a:cubicBezTo>
                    <a:cubicBezTo>
                      <a:pt x="97" y="72"/>
                      <a:pt x="97" y="72"/>
                      <a:pt x="97" y="72"/>
                    </a:cubicBezTo>
                    <a:cubicBezTo>
                      <a:pt x="97" y="71"/>
                      <a:pt x="97" y="71"/>
                      <a:pt x="97" y="71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96" y="68"/>
                      <a:pt x="96" y="68"/>
                      <a:pt x="96" y="68"/>
                    </a:cubicBezTo>
                    <a:cubicBezTo>
                      <a:pt x="94" y="67"/>
                      <a:pt x="94" y="67"/>
                      <a:pt x="94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1" y="62"/>
                      <a:pt x="91" y="62"/>
                      <a:pt x="91" y="62"/>
                    </a:cubicBezTo>
                    <a:cubicBezTo>
                      <a:pt x="90" y="61"/>
                      <a:pt x="90" y="61"/>
                      <a:pt x="90" y="61"/>
                    </a:cubicBezTo>
                    <a:cubicBezTo>
                      <a:pt x="90" y="60"/>
                      <a:pt x="90" y="60"/>
                      <a:pt x="90" y="60"/>
                    </a:cubicBezTo>
                    <a:cubicBezTo>
                      <a:pt x="92" y="59"/>
                      <a:pt x="92" y="59"/>
                      <a:pt x="92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2" y="55"/>
                      <a:pt x="92" y="55"/>
                      <a:pt x="92" y="55"/>
                    </a:cubicBezTo>
                    <a:cubicBezTo>
                      <a:pt x="92" y="53"/>
                      <a:pt x="92" y="53"/>
                      <a:pt x="92" y="53"/>
                    </a:cubicBezTo>
                    <a:cubicBezTo>
                      <a:pt x="93" y="49"/>
                      <a:pt x="93" y="49"/>
                      <a:pt x="93" y="49"/>
                    </a:cubicBezTo>
                    <a:cubicBezTo>
                      <a:pt x="94" y="46"/>
                      <a:pt x="94" y="46"/>
                      <a:pt x="94" y="46"/>
                    </a:cubicBezTo>
                    <a:cubicBezTo>
                      <a:pt x="94" y="46"/>
                      <a:pt x="94" y="46"/>
                      <a:pt x="94" y="46"/>
                    </a:cubicBezTo>
                    <a:cubicBezTo>
                      <a:pt x="92" y="43"/>
                      <a:pt x="92" y="43"/>
                      <a:pt x="92" y="43"/>
                    </a:cubicBezTo>
                    <a:cubicBezTo>
                      <a:pt x="89" y="43"/>
                      <a:pt x="89" y="43"/>
                      <a:pt x="89" y="43"/>
                    </a:cubicBezTo>
                    <a:cubicBezTo>
                      <a:pt x="86" y="44"/>
                      <a:pt x="86" y="44"/>
                      <a:pt x="86" y="44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9" y="36"/>
                      <a:pt x="89" y="36"/>
                      <a:pt x="89" y="36"/>
                    </a:cubicBezTo>
                    <a:cubicBezTo>
                      <a:pt x="89" y="33"/>
                      <a:pt x="89" y="33"/>
                      <a:pt x="89" y="33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0" y="27"/>
                      <a:pt x="90" y="27"/>
                      <a:pt x="90" y="27"/>
                    </a:cubicBezTo>
                    <a:cubicBezTo>
                      <a:pt x="90" y="26"/>
                      <a:pt x="90" y="26"/>
                      <a:pt x="90" y="26"/>
                    </a:cubicBezTo>
                    <a:cubicBezTo>
                      <a:pt x="91" y="23"/>
                      <a:pt x="91" y="23"/>
                      <a:pt x="91" y="23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0" y="12"/>
                      <a:pt x="80" y="12"/>
                      <a:pt x="80" y="12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2"/>
                      <a:pt x="83" y="2"/>
                      <a:pt x="83" y="2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2"/>
                      <a:pt x="76" y="2"/>
                      <a:pt x="76" y="2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0" y="4"/>
                      <a:pt x="70" y="4"/>
                      <a:pt x="70" y="4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57" y="5"/>
                      <a:pt x="48" y="2"/>
                      <a:pt x="40" y="3"/>
                    </a:cubicBezTo>
                    <a:cubicBezTo>
                      <a:pt x="31" y="3"/>
                      <a:pt x="23" y="3"/>
                      <a:pt x="15" y="2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18" y="58"/>
                      <a:pt x="18" y="58"/>
                      <a:pt x="18" y="58"/>
                    </a:cubicBezTo>
                    <a:cubicBezTo>
                      <a:pt x="19" y="62"/>
                      <a:pt x="19" y="68"/>
                      <a:pt x="20" y="72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2" y="80"/>
                      <a:pt x="12" y="80"/>
                      <a:pt x="12" y="80"/>
                    </a:cubicBezTo>
                    <a:cubicBezTo>
                      <a:pt x="11" y="84"/>
                      <a:pt x="11" y="84"/>
                      <a:pt x="11" y="84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9" y="87"/>
                      <a:pt x="9" y="87"/>
                      <a:pt x="9" y="87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7" y="96"/>
                      <a:pt x="7" y="96"/>
                      <a:pt x="7" y="96"/>
                    </a:cubicBezTo>
                    <a:cubicBezTo>
                      <a:pt x="7" y="97"/>
                      <a:pt x="7" y="97"/>
                      <a:pt x="7" y="97"/>
                    </a:cubicBezTo>
                    <a:cubicBezTo>
                      <a:pt x="4" y="101"/>
                      <a:pt x="4" y="101"/>
                      <a:pt x="4" y="101"/>
                    </a:cubicBezTo>
                    <a:cubicBezTo>
                      <a:pt x="4" y="101"/>
                      <a:pt x="4" y="101"/>
                      <a:pt x="4" y="101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1" y="110"/>
                      <a:pt x="1" y="110"/>
                      <a:pt x="1" y="110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1" y="117"/>
                      <a:pt x="1" y="117"/>
                      <a:pt x="1" y="117"/>
                    </a:cubicBezTo>
                    <a:cubicBezTo>
                      <a:pt x="2" y="121"/>
                      <a:pt x="2" y="121"/>
                      <a:pt x="2" y="121"/>
                    </a:cubicBezTo>
                    <a:cubicBezTo>
                      <a:pt x="2" y="122"/>
                      <a:pt x="2" y="122"/>
                      <a:pt x="2" y="122"/>
                    </a:cubicBezTo>
                    <a:cubicBezTo>
                      <a:pt x="3" y="125"/>
                      <a:pt x="3" y="125"/>
                      <a:pt x="3" y="125"/>
                    </a:cubicBezTo>
                    <a:cubicBezTo>
                      <a:pt x="4" y="127"/>
                      <a:pt x="4" y="127"/>
                      <a:pt x="4" y="127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33"/>
                      <a:pt x="5" y="133"/>
                      <a:pt x="5" y="133"/>
                    </a:cubicBezTo>
                    <a:cubicBezTo>
                      <a:pt x="6" y="136"/>
                      <a:pt x="6" y="136"/>
                      <a:pt x="6" y="136"/>
                    </a:cubicBezTo>
                    <a:cubicBezTo>
                      <a:pt x="9" y="136"/>
                      <a:pt x="9" y="136"/>
                      <a:pt x="9" y="136"/>
                    </a:cubicBezTo>
                    <a:cubicBezTo>
                      <a:pt x="11" y="139"/>
                      <a:pt x="11" y="139"/>
                      <a:pt x="11" y="139"/>
                    </a:cubicBezTo>
                    <a:cubicBezTo>
                      <a:pt x="12" y="142"/>
                      <a:pt x="12" y="142"/>
                      <a:pt x="12" y="142"/>
                    </a:cubicBezTo>
                    <a:cubicBezTo>
                      <a:pt x="12" y="144"/>
                      <a:pt x="12" y="144"/>
                      <a:pt x="12" y="144"/>
                    </a:cubicBezTo>
                    <a:cubicBezTo>
                      <a:pt x="10" y="145"/>
                      <a:pt x="10" y="145"/>
                      <a:pt x="10" y="145"/>
                    </a:cubicBezTo>
                    <a:cubicBezTo>
                      <a:pt x="11" y="148"/>
                      <a:pt x="11" y="148"/>
                      <a:pt x="11" y="148"/>
                    </a:cubicBezTo>
                    <a:cubicBezTo>
                      <a:pt x="6" y="150"/>
                      <a:pt x="7" y="150"/>
                      <a:pt x="6" y="150"/>
                    </a:cubicBezTo>
                    <a:cubicBezTo>
                      <a:pt x="6" y="150"/>
                      <a:pt x="6" y="150"/>
                      <a:pt x="6" y="150"/>
                    </a:cubicBezTo>
                    <a:cubicBezTo>
                      <a:pt x="4" y="149"/>
                      <a:pt x="4" y="149"/>
                      <a:pt x="4" y="149"/>
                    </a:cubicBez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50"/>
                      <a:pt x="2" y="150"/>
                      <a:pt x="2" y="150"/>
                    </a:cubicBezTo>
                    <a:cubicBezTo>
                      <a:pt x="5" y="151"/>
                      <a:pt x="5" y="151"/>
                      <a:pt x="5" y="151"/>
                    </a:cubicBezTo>
                    <a:cubicBezTo>
                      <a:pt x="8" y="151"/>
                      <a:pt x="8" y="151"/>
                      <a:pt x="8" y="151"/>
                    </a:cubicBezTo>
                    <a:cubicBezTo>
                      <a:pt x="11" y="152"/>
                      <a:pt x="11" y="152"/>
                      <a:pt x="11" y="152"/>
                    </a:cubicBezTo>
                    <a:cubicBezTo>
                      <a:pt x="17" y="154"/>
                      <a:pt x="17" y="154"/>
                      <a:pt x="17" y="154"/>
                    </a:cubicBezTo>
                    <a:cubicBezTo>
                      <a:pt x="20" y="154"/>
                      <a:pt x="20" y="154"/>
                      <a:pt x="20" y="154"/>
                    </a:cubicBezTo>
                    <a:cubicBezTo>
                      <a:pt x="22" y="155"/>
                      <a:pt x="22" y="155"/>
                      <a:pt x="22" y="155"/>
                    </a:cubicBezTo>
                    <a:cubicBezTo>
                      <a:pt x="25" y="158"/>
                      <a:pt x="25" y="158"/>
                      <a:pt x="25" y="158"/>
                    </a:cubicBezTo>
                    <a:cubicBezTo>
                      <a:pt x="28" y="159"/>
                      <a:pt x="28" y="159"/>
                      <a:pt x="28" y="159"/>
                    </a:cubicBezTo>
                    <a:cubicBezTo>
                      <a:pt x="31" y="157"/>
                      <a:pt x="31" y="157"/>
                      <a:pt x="31" y="157"/>
                    </a:cubicBezTo>
                    <a:cubicBezTo>
                      <a:pt x="34" y="156"/>
                      <a:pt x="34" y="156"/>
                      <a:pt x="34" y="156"/>
                    </a:cubicBezTo>
                    <a:cubicBezTo>
                      <a:pt x="37" y="154"/>
                      <a:pt x="37" y="154"/>
                      <a:pt x="37" y="154"/>
                    </a:cubicBezTo>
                    <a:cubicBezTo>
                      <a:pt x="38" y="152"/>
                      <a:pt x="38" y="152"/>
                      <a:pt x="38" y="152"/>
                    </a:cubicBezTo>
                    <a:cubicBezTo>
                      <a:pt x="39" y="152"/>
                      <a:pt x="39" y="152"/>
                      <a:pt x="39" y="152"/>
                    </a:cubicBezTo>
                    <a:cubicBezTo>
                      <a:pt x="45" y="151"/>
                      <a:pt x="45" y="151"/>
                      <a:pt x="45" y="151"/>
                    </a:cubicBezTo>
                    <a:cubicBezTo>
                      <a:pt x="48" y="150"/>
                      <a:pt x="48" y="150"/>
                      <a:pt x="48" y="150"/>
                    </a:cubicBezTo>
                    <a:cubicBezTo>
                      <a:pt x="51" y="149"/>
                      <a:pt x="51" y="149"/>
                      <a:pt x="51" y="149"/>
                    </a:cubicBezTo>
                    <a:cubicBezTo>
                      <a:pt x="54" y="148"/>
                      <a:pt x="54" y="148"/>
                      <a:pt x="54" y="148"/>
                    </a:cubicBezTo>
                    <a:cubicBezTo>
                      <a:pt x="57" y="148"/>
                      <a:pt x="57" y="148"/>
                      <a:pt x="57" y="148"/>
                    </a:cubicBezTo>
                    <a:cubicBezTo>
                      <a:pt x="59" y="147"/>
                      <a:pt x="59" y="147"/>
                      <a:pt x="59" y="147"/>
                    </a:cubicBezTo>
                    <a:cubicBezTo>
                      <a:pt x="62" y="145"/>
                      <a:pt x="62" y="145"/>
                      <a:pt x="62" y="145"/>
                    </a:cubicBezTo>
                    <a:cubicBezTo>
                      <a:pt x="65" y="144"/>
                      <a:pt x="65" y="144"/>
                      <a:pt x="65" y="144"/>
                    </a:cubicBezTo>
                    <a:cubicBezTo>
                      <a:pt x="68" y="142"/>
                      <a:pt x="68" y="142"/>
                      <a:pt x="68" y="142"/>
                    </a:cubicBezTo>
                    <a:cubicBezTo>
                      <a:pt x="69" y="141"/>
                      <a:pt x="69" y="141"/>
                      <a:pt x="69" y="141"/>
                    </a:cubicBezTo>
                    <a:cubicBezTo>
                      <a:pt x="72" y="141"/>
                      <a:pt x="72" y="141"/>
                      <a:pt x="72" y="141"/>
                    </a:cubicBezTo>
                    <a:cubicBezTo>
                      <a:pt x="75" y="140"/>
                      <a:pt x="75" y="140"/>
                      <a:pt x="75" y="140"/>
                    </a:cubicBezTo>
                    <a:cubicBezTo>
                      <a:pt x="78" y="138"/>
                      <a:pt x="78" y="138"/>
                      <a:pt x="78" y="138"/>
                    </a:cubicBezTo>
                    <a:cubicBezTo>
                      <a:pt x="87" y="133"/>
                      <a:pt x="84" y="135"/>
                      <a:pt x="92" y="135"/>
                    </a:cubicBezTo>
                    <a:cubicBezTo>
                      <a:pt x="93" y="133"/>
                      <a:pt x="93" y="133"/>
                      <a:pt x="93" y="133"/>
                    </a:cubicBezTo>
                    <a:cubicBezTo>
                      <a:pt x="92" y="130"/>
                      <a:pt x="92" y="130"/>
                      <a:pt x="92" y="130"/>
                    </a:cubicBezTo>
                    <a:cubicBezTo>
                      <a:pt x="89" y="128"/>
                      <a:pt x="89" y="128"/>
                      <a:pt x="89" y="128"/>
                    </a:cubicBezTo>
                    <a:cubicBezTo>
                      <a:pt x="86" y="129"/>
                      <a:pt x="86" y="129"/>
                      <a:pt x="86" y="129"/>
                    </a:cubicBezTo>
                    <a:cubicBezTo>
                      <a:pt x="86" y="128"/>
                      <a:pt x="86" y="128"/>
                      <a:pt x="86" y="128"/>
                    </a:cubicBezTo>
                    <a:cubicBezTo>
                      <a:pt x="83" y="127"/>
                      <a:pt x="83" y="127"/>
                      <a:pt x="83" y="127"/>
                    </a:cubicBezTo>
                    <a:cubicBezTo>
                      <a:pt x="86" y="128"/>
                      <a:pt x="86" y="128"/>
                      <a:pt x="86" y="128"/>
                    </a:cubicBezTo>
                    <a:cubicBezTo>
                      <a:pt x="89" y="127"/>
                      <a:pt x="89" y="127"/>
                      <a:pt x="89" y="127"/>
                    </a:cubicBezTo>
                    <a:cubicBezTo>
                      <a:pt x="90" y="128"/>
                      <a:pt x="90" y="128"/>
                      <a:pt x="90" y="128"/>
                    </a:cubicBezTo>
                    <a:cubicBezTo>
                      <a:pt x="92" y="130"/>
                      <a:pt x="92" y="130"/>
                      <a:pt x="92" y="130"/>
                    </a:cubicBezTo>
                    <a:cubicBezTo>
                      <a:pt x="93" y="130"/>
                      <a:pt x="93" y="130"/>
                      <a:pt x="93" y="130"/>
                    </a:cubicBezTo>
                    <a:cubicBezTo>
                      <a:pt x="94" y="133"/>
                      <a:pt x="94" y="133"/>
                      <a:pt x="94" y="133"/>
                    </a:cubicBezTo>
                    <a:cubicBezTo>
                      <a:pt x="93" y="133"/>
                      <a:pt x="93" y="133"/>
                      <a:pt x="93" y="133"/>
                    </a:cubicBezTo>
                    <a:cubicBezTo>
                      <a:pt x="95" y="135"/>
                      <a:pt x="95" y="135"/>
                      <a:pt x="95" y="135"/>
                    </a:cubicBezTo>
                    <a:cubicBezTo>
                      <a:pt x="97" y="135"/>
                      <a:pt x="97" y="135"/>
                      <a:pt x="97" y="135"/>
                    </a:cubicBezTo>
                    <a:cubicBezTo>
                      <a:pt x="100" y="135"/>
                      <a:pt x="100" y="135"/>
                      <a:pt x="100" y="135"/>
                    </a:cubicBezTo>
                    <a:cubicBezTo>
                      <a:pt x="102" y="132"/>
                      <a:pt x="102" y="132"/>
                      <a:pt x="102" y="132"/>
                    </a:cubicBezTo>
                    <a:cubicBezTo>
                      <a:pt x="104" y="129"/>
                      <a:pt x="104" y="129"/>
                      <a:pt x="104" y="129"/>
                    </a:cubicBezTo>
                    <a:cubicBezTo>
                      <a:pt x="107" y="127"/>
                      <a:pt x="107" y="127"/>
                      <a:pt x="107" y="127"/>
                    </a:cubicBezTo>
                    <a:cubicBezTo>
                      <a:pt x="107" y="127"/>
                      <a:pt x="107" y="127"/>
                      <a:pt x="107" y="127"/>
                    </a:cubicBezTo>
                    <a:cubicBezTo>
                      <a:pt x="107" y="126"/>
                      <a:pt x="107" y="126"/>
                      <a:pt x="107" y="126"/>
                    </a:cubicBezTo>
                    <a:lnTo>
                      <a:pt x="105" y="126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ACACA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90" dirty="0"/>
              </a:p>
            </p:txBody>
          </p:sp>
          <p:sp>
            <p:nvSpPr>
              <p:cNvPr id="40" name="Freeform 39"/>
              <p:cNvSpPr>
                <a:spLocks noChangeAspect="1" noEditPoints="1"/>
              </p:cNvSpPr>
              <p:nvPr/>
            </p:nvSpPr>
            <p:spPr bwMode="gray">
              <a:xfrm>
                <a:off x="5830491" y="2726980"/>
                <a:ext cx="52416" cy="154529"/>
              </a:xfrm>
              <a:custGeom>
                <a:avLst/>
                <a:gdLst>
                  <a:gd name="T0" fmla="*/ 40 w 43"/>
                  <a:gd name="T1" fmla="*/ 122 h 126"/>
                  <a:gd name="T2" fmla="*/ 42 w 43"/>
                  <a:gd name="T3" fmla="*/ 120 h 126"/>
                  <a:gd name="T4" fmla="*/ 40 w 43"/>
                  <a:gd name="T5" fmla="*/ 115 h 126"/>
                  <a:gd name="T6" fmla="*/ 37 w 43"/>
                  <a:gd name="T7" fmla="*/ 112 h 126"/>
                  <a:gd name="T8" fmla="*/ 38 w 43"/>
                  <a:gd name="T9" fmla="*/ 106 h 126"/>
                  <a:gd name="T10" fmla="*/ 39 w 43"/>
                  <a:gd name="T11" fmla="*/ 104 h 126"/>
                  <a:gd name="T12" fmla="*/ 41 w 43"/>
                  <a:gd name="T13" fmla="*/ 76 h 126"/>
                  <a:gd name="T14" fmla="*/ 40 w 43"/>
                  <a:gd name="T15" fmla="*/ 69 h 126"/>
                  <a:gd name="T16" fmla="*/ 40 w 43"/>
                  <a:gd name="T17" fmla="*/ 65 h 126"/>
                  <a:gd name="T18" fmla="*/ 40 w 43"/>
                  <a:gd name="T19" fmla="*/ 59 h 126"/>
                  <a:gd name="T20" fmla="*/ 36 w 43"/>
                  <a:gd name="T21" fmla="*/ 47 h 126"/>
                  <a:gd name="T22" fmla="*/ 35 w 43"/>
                  <a:gd name="T23" fmla="*/ 42 h 126"/>
                  <a:gd name="T24" fmla="*/ 35 w 43"/>
                  <a:gd name="T25" fmla="*/ 29 h 126"/>
                  <a:gd name="T26" fmla="*/ 22 w 43"/>
                  <a:gd name="T27" fmla="*/ 17 h 126"/>
                  <a:gd name="T28" fmla="*/ 22 w 43"/>
                  <a:gd name="T29" fmla="*/ 12 h 126"/>
                  <a:gd name="T30" fmla="*/ 25 w 43"/>
                  <a:gd name="T31" fmla="*/ 6 h 126"/>
                  <a:gd name="T32" fmla="*/ 22 w 43"/>
                  <a:gd name="T33" fmla="*/ 4 h 126"/>
                  <a:gd name="T34" fmla="*/ 19 w 43"/>
                  <a:gd name="T35" fmla="*/ 5 h 126"/>
                  <a:gd name="T36" fmla="*/ 12 w 43"/>
                  <a:gd name="T37" fmla="*/ 3 h 126"/>
                  <a:gd name="T38" fmla="*/ 0 w 43"/>
                  <a:gd name="T39" fmla="*/ 0 h 126"/>
                  <a:gd name="T40" fmla="*/ 4 w 43"/>
                  <a:gd name="T41" fmla="*/ 1 h 126"/>
                  <a:gd name="T42" fmla="*/ 3 w 43"/>
                  <a:gd name="T43" fmla="*/ 5 h 126"/>
                  <a:gd name="T44" fmla="*/ 3 w 43"/>
                  <a:gd name="T45" fmla="*/ 8 h 126"/>
                  <a:gd name="T46" fmla="*/ 3 w 43"/>
                  <a:gd name="T47" fmla="*/ 14 h 126"/>
                  <a:gd name="T48" fmla="*/ 7 w 43"/>
                  <a:gd name="T49" fmla="*/ 17 h 126"/>
                  <a:gd name="T50" fmla="*/ 12 w 43"/>
                  <a:gd name="T51" fmla="*/ 21 h 126"/>
                  <a:gd name="T52" fmla="*/ 11 w 43"/>
                  <a:gd name="T53" fmla="*/ 25 h 126"/>
                  <a:gd name="T54" fmla="*/ 12 w 43"/>
                  <a:gd name="T55" fmla="*/ 28 h 126"/>
                  <a:gd name="T56" fmla="*/ 10 w 43"/>
                  <a:gd name="T57" fmla="*/ 32 h 126"/>
                  <a:gd name="T58" fmla="*/ 8 w 43"/>
                  <a:gd name="T59" fmla="*/ 38 h 126"/>
                  <a:gd name="T60" fmla="*/ 7 w 43"/>
                  <a:gd name="T61" fmla="*/ 43 h 126"/>
                  <a:gd name="T62" fmla="*/ 13 w 43"/>
                  <a:gd name="T63" fmla="*/ 42 h 126"/>
                  <a:gd name="T64" fmla="*/ 15 w 43"/>
                  <a:gd name="T65" fmla="*/ 45 h 126"/>
                  <a:gd name="T66" fmla="*/ 13 w 43"/>
                  <a:gd name="T67" fmla="*/ 52 h 126"/>
                  <a:gd name="T68" fmla="*/ 14 w 43"/>
                  <a:gd name="T69" fmla="*/ 58 h 126"/>
                  <a:gd name="T70" fmla="*/ 11 w 43"/>
                  <a:gd name="T71" fmla="*/ 59 h 126"/>
                  <a:gd name="T72" fmla="*/ 12 w 43"/>
                  <a:gd name="T73" fmla="*/ 61 h 126"/>
                  <a:gd name="T74" fmla="*/ 15 w 43"/>
                  <a:gd name="T75" fmla="*/ 66 h 126"/>
                  <a:gd name="T76" fmla="*/ 17 w 43"/>
                  <a:gd name="T77" fmla="*/ 69 h 126"/>
                  <a:gd name="T78" fmla="*/ 18 w 43"/>
                  <a:gd name="T79" fmla="*/ 71 h 126"/>
                  <a:gd name="T80" fmla="*/ 18 w 43"/>
                  <a:gd name="T81" fmla="*/ 72 h 126"/>
                  <a:gd name="T82" fmla="*/ 15 w 43"/>
                  <a:gd name="T83" fmla="*/ 73 h 126"/>
                  <a:gd name="T84" fmla="*/ 16 w 43"/>
                  <a:gd name="T85" fmla="*/ 75 h 126"/>
                  <a:gd name="T86" fmla="*/ 15 w 43"/>
                  <a:gd name="T87" fmla="*/ 80 h 126"/>
                  <a:gd name="T88" fmla="*/ 16 w 43"/>
                  <a:gd name="T89" fmla="*/ 94 h 126"/>
                  <a:gd name="T90" fmla="*/ 16 w 43"/>
                  <a:gd name="T91" fmla="*/ 96 h 126"/>
                  <a:gd name="T92" fmla="*/ 16 w 43"/>
                  <a:gd name="T93" fmla="*/ 99 h 126"/>
                  <a:gd name="T94" fmla="*/ 15 w 43"/>
                  <a:gd name="T95" fmla="*/ 102 h 126"/>
                  <a:gd name="T96" fmla="*/ 13 w 43"/>
                  <a:gd name="T97" fmla="*/ 104 h 126"/>
                  <a:gd name="T98" fmla="*/ 14 w 43"/>
                  <a:gd name="T99" fmla="*/ 106 h 126"/>
                  <a:gd name="T100" fmla="*/ 13 w 43"/>
                  <a:gd name="T101" fmla="*/ 108 h 126"/>
                  <a:gd name="T102" fmla="*/ 14 w 43"/>
                  <a:gd name="T103" fmla="*/ 110 h 126"/>
                  <a:gd name="T104" fmla="*/ 16 w 43"/>
                  <a:gd name="T105" fmla="*/ 112 h 126"/>
                  <a:gd name="T106" fmla="*/ 26 w 43"/>
                  <a:gd name="T107" fmla="*/ 125 h 126"/>
                  <a:gd name="T108" fmla="*/ 28 w 43"/>
                  <a:gd name="T109" fmla="*/ 126 h 126"/>
                  <a:gd name="T110" fmla="*/ 39 w 43"/>
                  <a:gd name="T111" fmla="*/ 123 h 126"/>
                  <a:gd name="T112" fmla="*/ 3 w 43"/>
                  <a:gd name="T113" fmla="*/ 6 h 126"/>
                  <a:gd name="T114" fmla="*/ 3 w 43"/>
                  <a:gd name="T115" fmla="*/ 6 h 12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3"/>
                  <a:gd name="T175" fmla="*/ 0 h 126"/>
                  <a:gd name="T176" fmla="*/ 43 w 43"/>
                  <a:gd name="T177" fmla="*/ 126 h 12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3" h="126">
                    <a:moveTo>
                      <a:pt x="38" y="123"/>
                    </a:moveTo>
                    <a:cubicBezTo>
                      <a:pt x="40" y="122"/>
                      <a:pt x="40" y="122"/>
                      <a:pt x="40" y="122"/>
                    </a:cubicBezTo>
                    <a:cubicBezTo>
                      <a:pt x="43" y="122"/>
                      <a:pt x="43" y="122"/>
                      <a:pt x="43" y="122"/>
                    </a:cubicBezTo>
                    <a:cubicBezTo>
                      <a:pt x="42" y="120"/>
                      <a:pt x="42" y="120"/>
                      <a:pt x="42" y="120"/>
                    </a:cubicBezTo>
                    <a:cubicBezTo>
                      <a:pt x="41" y="117"/>
                      <a:pt x="41" y="117"/>
                      <a:pt x="41" y="117"/>
                    </a:cubicBezTo>
                    <a:cubicBezTo>
                      <a:pt x="40" y="115"/>
                      <a:pt x="40" y="115"/>
                      <a:pt x="40" y="115"/>
                    </a:cubicBezTo>
                    <a:cubicBezTo>
                      <a:pt x="39" y="115"/>
                      <a:pt x="39" y="115"/>
                      <a:pt x="39" y="115"/>
                    </a:cubicBezTo>
                    <a:cubicBezTo>
                      <a:pt x="37" y="112"/>
                      <a:pt x="37" y="112"/>
                      <a:pt x="37" y="112"/>
                    </a:cubicBezTo>
                    <a:cubicBezTo>
                      <a:pt x="38" y="109"/>
                      <a:pt x="38" y="109"/>
                      <a:pt x="38" y="109"/>
                    </a:cubicBezTo>
                    <a:cubicBezTo>
                      <a:pt x="38" y="106"/>
                      <a:pt x="38" y="106"/>
                      <a:pt x="38" y="106"/>
                    </a:cubicBezTo>
                    <a:cubicBezTo>
                      <a:pt x="37" y="104"/>
                      <a:pt x="37" y="104"/>
                      <a:pt x="37" y="104"/>
                    </a:cubicBezTo>
                    <a:cubicBezTo>
                      <a:pt x="39" y="104"/>
                      <a:pt x="39" y="104"/>
                      <a:pt x="39" y="104"/>
                    </a:cubicBezTo>
                    <a:cubicBezTo>
                      <a:pt x="40" y="96"/>
                      <a:pt x="40" y="89"/>
                      <a:pt x="40" y="81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40" y="54"/>
                      <a:pt x="41" y="50"/>
                      <a:pt x="36" y="4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36" y="36"/>
                      <a:pt x="35" y="34"/>
                      <a:pt x="35" y="29"/>
                    </a:cubicBezTo>
                    <a:cubicBezTo>
                      <a:pt x="30" y="26"/>
                      <a:pt x="26" y="23"/>
                      <a:pt x="22" y="19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7" y="2"/>
                      <a:pt x="3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3" y="42"/>
                      <a:pt x="13" y="42"/>
                      <a:pt x="13" y="42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12" y="61"/>
                      <a:pt x="12" y="61"/>
                      <a:pt x="12" y="61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5" y="66"/>
                      <a:pt x="15" y="66"/>
                      <a:pt x="15" y="66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8" y="70"/>
                      <a:pt x="18" y="70"/>
                      <a:pt x="18" y="70"/>
                    </a:cubicBezTo>
                    <a:cubicBezTo>
                      <a:pt x="18" y="71"/>
                      <a:pt x="18" y="71"/>
                      <a:pt x="18" y="71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7" y="72"/>
                      <a:pt x="17" y="72"/>
                      <a:pt x="17" y="72"/>
                    </a:cubicBezTo>
                    <a:cubicBezTo>
                      <a:pt x="15" y="73"/>
                      <a:pt x="15" y="73"/>
                      <a:pt x="15" y="73"/>
                    </a:cubicBezTo>
                    <a:cubicBezTo>
                      <a:pt x="15" y="74"/>
                      <a:pt x="15" y="74"/>
                      <a:pt x="15" y="74"/>
                    </a:cubicBezTo>
                    <a:cubicBezTo>
                      <a:pt x="16" y="75"/>
                      <a:pt x="16" y="75"/>
                      <a:pt x="16" y="75"/>
                    </a:cubicBezTo>
                    <a:cubicBezTo>
                      <a:pt x="15" y="76"/>
                      <a:pt x="15" y="76"/>
                      <a:pt x="15" y="76"/>
                    </a:cubicBezTo>
                    <a:cubicBezTo>
                      <a:pt x="15" y="80"/>
                      <a:pt x="15" y="80"/>
                      <a:pt x="15" y="80"/>
                    </a:cubicBezTo>
                    <a:cubicBezTo>
                      <a:pt x="15" y="90"/>
                      <a:pt x="11" y="87"/>
                      <a:pt x="13" y="93"/>
                    </a:cubicBezTo>
                    <a:cubicBezTo>
                      <a:pt x="16" y="94"/>
                      <a:pt x="16" y="94"/>
                      <a:pt x="16" y="94"/>
                    </a:cubicBezTo>
                    <a:cubicBezTo>
                      <a:pt x="16" y="95"/>
                      <a:pt x="16" y="95"/>
                      <a:pt x="16" y="95"/>
                    </a:cubicBezTo>
                    <a:cubicBezTo>
                      <a:pt x="16" y="96"/>
                      <a:pt x="16" y="96"/>
                      <a:pt x="16" y="96"/>
                    </a:cubicBezTo>
                    <a:cubicBezTo>
                      <a:pt x="16" y="97"/>
                      <a:pt x="16" y="97"/>
                      <a:pt x="16" y="97"/>
                    </a:cubicBezTo>
                    <a:cubicBezTo>
                      <a:pt x="16" y="99"/>
                      <a:pt x="16" y="99"/>
                      <a:pt x="16" y="99"/>
                    </a:cubicBezTo>
                    <a:cubicBezTo>
                      <a:pt x="15" y="100"/>
                      <a:pt x="15" y="100"/>
                      <a:pt x="15" y="100"/>
                    </a:cubicBezTo>
                    <a:cubicBezTo>
                      <a:pt x="15" y="102"/>
                      <a:pt x="15" y="102"/>
                      <a:pt x="15" y="102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3" y="104"/>
                      <a:pt x="13" y="104"/>
                      <a:pt x="13" y="104"/>
                    </a:cubicBezTo>
                    <a:cubicBezTo>
                      <a:pt x="13" y="104"/>
                      <a:pt x="13" y="104"/>
                      <a:pt x="13" y="104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7"/>
                      <a:pt x="14" y="107"/>
                      <a:pt x="14" y="107"/>
                    </a:cubicBezTo>
                    <a:cubicBezTo>
                      <a:pt x="13" y="108"/>
                      <a:pt x="13" y="108"/>
                      <a:pt x="13" y="108"/>
                    </a:cubicBezTo>
                    <a:cubicBezTo>
                      <a:pt x="14" y="108"/>
                      <a:pt x="14" y="108"/>
                      <a:pt x="14" y="108"/>
                    </a:cubicBezTo>
                    <a:cubicBezTo>
                      <a:pt x="14" y="110"/>
                      <a:pt x="14" y="110"/>
                      <a:pt x="14" y="110"/>
                    </a:cubicBezTo>
                    <a:cubicBezTo>
                      <a:pt x="16" y="110"/>
                      <a:pt x="16" y="110"/>
                      <a:pt x="16" y="110"/>
                    </a:cubicBezTo>
                    <a:cubicBezTo>
                      <a:pt x="16" y="112"/>
                      <a:pt x="16" y="112"/>
                      <a:pt x="16" y="112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21" y="124"/>
                      <a:pt x="22" y="118"/>
                      <a:pt x="26" y="125"/>
                    </a:cubicBezTo>
                    <a:cubicBezTo>
                      <a:pt x="28" y="125"/>
                      <a:pt x="28" y="125"/>
                      <a:pt x="28" y="125"/>
                    </a:cubicBezTo>
                    <a:cubicBezTo>
                      <a:pt x="28" y="126"/>
                      <a:pt x="28" y="126"/>
                      <a:pt x="28" y="126"/>
                    </a:cubicBezTo>
                    <a:cubicBezTo>
                      <a:pt x="30" y="125"/>
                      <a:pt x="34" y="124"/>
                      <a:pt x="39" y="123"/>
                    </a:cubicBezTo>
                    <a:cubicBezTo>
                      <a:pt x="39" y="123"/>
                      <a:pt x="39" y="123"/>
                      <a:pt x="39" y="123"/>
                    </a:cubicBezTo>
                    <a:lnTo>
                      <a:pt x="38" y="123"/>
                    </a:lnTo>
                    <a:close/>
                    <a:moveTo>
                      <a:pt x="3" y="6"/>
                    </a:moveTo>
                    <a:cubicBezTo>
                      <a:pt x="3" y="5"/>
                      <a:pt x="3" y="5"/>
                      <a:pt x="3" y="5"/>
                    </a:cubicBezTo>
                    <a:lnTo>
                      <a:pt x="3" y="6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ACACA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90" dirty="0"/>
              </a:p>
            </p:txBody>
          </p:sp>
          <p:sp>
            <p:nvSpPr>
              <p:cNvPr id="41" name="Freeform 40"/>
              <p:cNvSpPr>
                <a:spLocks noChangeAspect="1"/>
              </p:cNvSpPr>
              <p:nvPr/>
            </p:nvSpPr>
            <p:spPr bwMode="gray">
              <a:xfrm>
                <a:off x="5857039" y="2692262"/>
                <a:ext cx="90537" cy="185843"/>
              </a:xfrm>
              <a:custGeom>
                <a:avLst/>
                <a:gdLst>
                  <a:gd name="T0" fmla="*/ 44 w 74"/>
                  <a:gd name="T1" fmla="*/ 143 h 152"/>
                  <a:gd name="T2" fmla="*/ 44 w 74"/>
                  <a:gd name="T3" fmla="*/ 137 h 152"/>
                  <a:gd name="T4" fmla="*/ 44 w 74"/>
                  <a:gd name="T5" fmla="*/ 131 h 152"/>
                  <a:gd name="T6" fmla="*/ 45 w 74"/>
                  <a:gd name="T7" fmla="*/ 125 h 152"/>
                  <a:gd name="T8" fmla="*/ 45 w 74"/>
                  <a:gd name="T9" fmla="*/ 120 h 152"/>
                  <a:gd name="T10" fmla="*/ 45 w 74"/>
                  <a:gd name="T11" fmla="*/ 115 h 152"/>
                  <a:gd name="T12" fmla="*/ 43 w 74"/>
                  <a:gd name="T13" fmla="*/ 111 h 152"/>
                  <a:gd name="T14" fmla="*/ 44 w 74"/>
                  <a:gd name="T15" fmla="*/ 107 h 152"/>
                  <a:gd name="T16" fmla="*/ 44 w 74"/>
                  <a:gd name="T17" fmla="*/ 102 h 152"/>
                  <a:gd name="T18" fmla="*/ 49 w 74"/>
                  <a:gd name="T19" fmla="*/ 82 h 152"/>
                  <a:gd name="T20" fmla="*/ 55 w 74"/>
                  <a:gd name="T21" fmla="*/ 79 h 152"/>
                  <a:gd name="T22" fmla="*/ 55 w 74"/>
                  <a:gd name="T23" fmla="*/ 74 h 152"/>
                  <a:gd name="T24" fmla="*/ 61 w 74"/>
                  <a:gd name="T25" fmla="*/ 68 h 152"/>
                  <a:gd name="T26" fmla="*/ 61 w 74"/>
                  <a:gd name="T27" fmla="*/ 64 h 152"/>
                  <a:gd name="T28" fmla="*/ 67 w 74"/>
                  <a:gd name="T29" fmla="*/ 61 h 152"/>
                  <a:gd name="T30" fmla="*/ 68 w 74"/>
                  <a:gd name="T31" fmla="*/ 58 h 152"/>
                  <a:gd name="T32" fmla="*/ 68 w 74"/>
                  <a:gd name="T33" fmla="*/ 51 h 152"/>
                  <a:gd name="T34" fmla="*/ 73 w 74"/>
                  <a:gd name="T35" fmla="*/ 46 h 152"/>
                  <a:gd name="T36" fmla="*/ 72 w 74"/>
                  <a:gd name="T37" fmla="*/ 41 h 152"/>
                  <a:gd name="T38" fmla="*/ 71 w 74"/>
                  <a:gd name="T39" fmla="*/ 35 h 152"/>
                  <a:gd name="T40" fmla="*/ 68 w 74"/>
                  <a:gd name="T41" fmla="*/ 29 h 152"/>
                  <a:gd name="T42" fmla="*/ 66 w 74"/>
                  <a:gd name="T43" fmla="*/ 23 h 152"/>
                  <a:gd name="T44" fmla="*/ 68 w 74"/>
                  <a:gd name="T45" fmla="*/ 18 h 152"/>
                  <a:gd name="T46" fmla="*/ 69 w 74"/>
                  <a:gd name="T47" fmla="*/ 18 h 152"/>
                  <a:gd name="T48" fmla="*/ 67 w 74"/>
                  <a:gd name="T49" fmla="*/ 16 h 152"/>
                  <a:gd name="T50" fmla="*/ 64 w 74"/>
                  <a:gd name="T51" fmla="*/ 13 h 152"/>
                  <a:gd name="T52" fmla="*/ 61 w 74"/>
                  <a:gd name="T53" fmla="*/ 11 h 152"/>
                  <a:gd name="T54" fmla="*/ 59 w 74"/>
                  <a:gd name="T55" fmla="*/ 9 h 152"/>
                  <a:gd name="T56" fmla="*/ 57 w 74"/>
                  <a:gd name="T57" fmla="*/ 6 h 152"/>
                  <a:gd name="T58" fmla="*/ 51 w 74"/>
                  <a:gd name="T59" fmla="*/ 0 h 152"/>
                  <a:gd name="T60" fmla="*/ 47 w 74"/>
                  <a:gd name="T61" fmla="*/ 2 h 152"/>
                  <a:gd name="T62" fmla="*/ 41 w 74"/>
                  <a:gd name="T63" fmla="*/ 3 h 152"/>
                  <a:gd name="T64" fmla="*/ 42 w 74"/>
                  <a:gd name="T65" fmla="*/ 9 h 152"/>
                  <a:gd name="T66" fmla="*/ 40 w 74"/>
                  <a:gd name="T67" fmla="*/ 12 h 152"/>
                  <a:gd name="T68" fmla="*/ 38 w 74"/>
                  <a:gd name="T69" fmla="*/ 17 h 152"/>
                  <a:gd name="T70" fmla="*/ 32 w 74"/>
                  <a:gd name="T71" fmla="*/ 22 h 152"/>
                  <a:gd name="T72" fmla="*/ 25 w 74"/>
                  <a:gd name="T73" fmla="*/ 24 h 152"/>
                  <a:gd name="T74" fmla="*/ 19 w 74"/>
                  <a:gd name="T75" fmla="*/ 22 h 152"/>
                  <a:gd name="T76" fmla="*/ 14 w 74"/>
                  <a:gd name="T77" fmla="*/ 26 h 152"/>
                  <a:gd name="T78" fmla="*/ 8 w 74"/>
                  <a:gd name="T79" fmla="*/ 30 h 152"/>
                  <a:gd name="T80" fmla="*/ 5 w 74"/>
                  <a:gd name="T81" fmla="*/ 32 h 152"/>
                  <a:gd name="T82" fmla="*/ 5 w 74"/>
                  <a:gd name="T83" fmla="*/ 34 h 152"/>
                  <a:gd name="T84" fmla="*/ 3 w 74"/>
                  <a:gd name="T85" fmla="*/ 35 h 152"/>
                  <a:gd name="T86" fmla="*/ 0 w 74"/>
                  <a:gd name="T87" fmla="*/ 41 h 152"/>
                  <a:gd name="T88" fmla="*/ 0 w 74"/>
                  <a:gd name="T89" fmla="*/ 46 h 152"/>
                  <a:gd name="T90" fmla="*/ 13 w 74"/>
                  <a:gd name="T91" fmla="*/ 58 h 152"/>
                  <a:gd name="T92" fmla="*/ 13 w 74"/>
                  <a:gd name="T93" fmla="*/ 71 h 152"/>
                  <a:gd name="T94" fmla="*/ 14 w 74"/>
                  <a:gd name="T95" fmla="*/ 76 h 152"/>
                  <a:gd name="T96" fmla="*/ 18 w 74"/>
                  <a:gd name="T97" fmla="*/ 88 h 152"/>
                  <a:gd name="T98" fmla="*/ 18 w 74"/>
                  <a:gd name="T99" fmla="*/ 94 h 152"/>
                  <a:gd name="T100" fmla="*/ 18 w 74"/>
                  <a:gd name="T101" fmla="*/ 98 h 152"/>
                  <a:gd name="T102" fmla="*/ 19 w 74"/>
                  <a:gd name="T103" fmla="*/ 105 h 152"/>
                  <a:gd name="T104" fmla="*/ 17 w 74"/>
                  <a:gd name="T105" fmla="*/ 133 h 152"/>
                  <a:gd name="T106" fmla="*/ 16 w 74"/>
                  <a:gd name="T107" fmla="*/ 135 h 152"/>
                  <a:gd name="T108" fmla="*/ 15 w 74"/>
                  <a:gd name="T109" fmla="*/ 141 h 152"/>
                  <a:gd name="T110" fmla="*/ 18 w 74"/>
                  <a:gd name="T111" fmla="*/ 144 h 152"/>
                  <a:gd name="T112" fmla="*/ 20 w 74"/>
                  <a:gd name="T113" fmla="*/ 149 h 152"/>
                  <a:gd name="T114" fmla="*/ 18 w 74"/>
                  <a:gd name="T115" fmla="*/ 151 h 152"/>
                  <a:gd name="T116" fmla="*/ 17 w 74"/>
                  <a:gd name="T117" fmla="*/ 152 h 152"/>
                  <a:gd name="T118" fmla="*/ 25 w 74"/>
                  <a:gd name="T119" fmla="*/ 151 h 152"/>
                  <a:gd name="T120" fmla="*/ 43 w 74"/>
                  <a:gd name="T121" fmla="*/ 147 h 1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4"/>
                  <a:gd name="T184" fmla="*/ 0 h 152"/>
                  <a:gd name="T185" fmla="*/ 74 w 74"/>
                  <a:gd name="T186" fmla="*/ 152 h 1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4" h="152">
                    <a:moveTo>
                      <a:pt x="43" y="146"/>
                    </a:moveTo>
                    <a:cubicBezTo>
                      <a:pt x="44" y="143"/>
                      <a:pt x="44" y="143"/>
                      <a:pt x="44" y="143"/>
                    </a:cubicBezTo>
                    <a:cubicBezTo>
                      <a:pt x="45" y="140"/>
                      <a:pt x="45" y="140"/>
                      <a:pt x="45" y="140"/>
                    </a:cubicBezTo>
                    <a:cubicBezTo>
                      <a:pt x="44" y="137"/>
                      <a:pt x="44" y="137"/>
                      <a:pt x="44" y="137"/>
                    </a:cubicBezTo>
                    <a:cubicBezTo>
                      <a:pt x="44" y="134"/>
                      <a:pt x="44" y="134"/>
                      <a:pt x="44" y="134"/>
                    </a:cubicBezTo>
                    <a:cubicBezTo>
                      <a:pt x="44" y="131"/>
                      <a:pt x="44" y="131"/>
                      <a:pt x="44" y="131"/>
                    </a:cubicBezTo>
                    <a:cubicBezTo>
                      <a:pt x="45" y="128"/>
                      <a:pt x="45" y="128"/>
                      <a:pt x="45" y="128"/>
                    </a:cubicBezTo>
                    <a:cubicBezTo>
                      <a:pt x="45" y="125"/>
                      <a:pt x="45" y="125"/>
                      <a:pt x="45" y="125"/>
                    </a:cubicBezTo>
                    <a:cubicBezTo>
                      <a:pt x="46" y="123"/>
                      <a:pt x="46" y="123"/>
                      <a:pt x="46" y="123"/>
                    </a:cubicBezTo>
                    <a:cubicBezTo>
                      <a:pt x="45" y="120"/>
                      <a:pt x="45" y="120"/>
                      <a:pt x="45" y="120"/>
                    </a:cubicBezTo>
                    <a:cubicBezTo>
                      <a:pt x="44" y="117"/>
                      <a:pt x="44" y="117"/>
                      <a:pt x="44" y="117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43" y="111"/>
                      <a:pt x="43" y="111"/>
                      <a:pt x="43" y="111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07"/>
                      <a:pt x="44" y="107"/>
                      <a:pt x="44" y="107"/>
                    </a:cubicBezTo>
                    <a:cubicBezTo>
                      <a:pt x="45" y="104"/>
                      <a:pt x="45" y="104"/>
                      <a:pt x="45" y="104"/>
                    </a:cubicBezTo>
                    <a:cubicBezTo>
                      <a:pt x="44" y="102"/>
                      <a:pt x="44" y="102"/>
                      <a:pt x="44" y="102"/>
                    </a:cubicBezTo>
                    <a:cubicBezTo>
                      <a:pt x="45" y="94"/>
                      <a:pt x="45" y="90"/>
                      <a:pt x="47" y="83"/>
                    </a:cubicBezTo>
                    <a:cubicBezTo>
                      <a:pt x="49" y="82"/>
                      <a:pt x="49" y="82"/>
                      <a:pt x="49" y="82"/>
                    </a:cubicBezTo>
                    <a:cubicBezTo>
                      <a:pt x="53" y="83"/>
                      <a:pt x="53" y="83"/>
                      <a:pt x="53" y="83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6" y="77"/>
                      <a:pt x="56" y="77"/>
                      <a:pt x="56" y="77"/>
                    </a:cubicBezTo>
                    <a:cubicBezTo>
                      <a:pt x="55" y="74"/>
                      <a:pt x="55" y="74"/>
                      <a:pt x="55" y="74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61" y="65"/>
                      <a:pt x="61" y="65"/>
                      <a:pt x="61" y="65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68" y="60"/>
                      <a:pt x="68" y="60"/>
                      <a:pt x="68" y="60"/>
                    </a:cubicBezTo>
                    <a:cubicBezTo>
                      <a:pt x="68" y="58"/>
                      <a:pt x="68" y="58"/>
                      <a:pt x="68" y="58"/>
                    </a:cubicBezTo>
                    <a:cubicBezTo>
                      <a:pt x="68" y="58"/>
                      <a:pt x="68" y="58"/>
                      <a:pt x="68" y="58"/>
                    </a:cubicBezTo>
                    <a:cubicBezTo>
                      <a:pt x="68" y="51"/>
                      <a:pt x="68" y="51"/>
                      <a:pt x="68" y="51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1"/>
                      <a:pt x="72" y="41"/>
                      <a:pt x="72" y="41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1" y="35"/>
                      <a:pt x="71" y="35"/>
                      <a:pt x="71" y="35"/>
                    </a:cubicBezTo>
                    <a:cubicBezTo>
                      <a:pt x="71" y="32"/>
                      <a:pt x="71" y="32"/>
                      <a:pt x="71" y="32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7" y="20"/>
                      <a:pt x="67" y="20"/>
                      <a:pt x="67" y="20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9" y="18"/>
                      <a:pt x="69" y="18"/>
                      <a:pt x="69" y="18"/>
                    </a:cubicBezTo>
                    <a:cubicBezTo>
                      <a:pt x="68" y="16"/>
                      <a:pt x="68" y="16"/>
                      <a:pt x="68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4" y="52"/>
                      <a:pt x="8" y="55"/>
                      <a:pt x="13" y="58"/>
                    </a:cubicBezTo>
                    <a:cubicBezTo>
                      <a:pt x="13" y="63"/>
                      <a:pt x="14" y="65"/>
                      <a:pt x="12" y="70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3" y="73"/>
                      <a:pt x="13" y="73"/>
                      <a:pt x="13" y="73"/>
                    </a:cubicBezTo>
                    <a:cubicBezTo>
                      <a:pt x="14" y="76"/>
                      <a:pt x="14" y="76"/>
                      <a:pt x="14" y="76"/>
                    </a:cubicBezTo>
                    <a:cubicBezTo>
                      <a:pt x="14" y="76"/>
                      <a:pt x="14" y="76"/>
                      <a:pt x="14" y="76"/>
                    </a:cubicBezTo>
                    <a:cubicBezTo>
                      <a:pt x="19" y="79"/>
                      <a:pt x="18" y="83"/>
                      <a:pt x="18" y="88"/>
                    </a:cubicBezTo>
                    <a:cubicBezTo>
                      <a:pt x="18" y="91"/>
                      <a:pt x="18" y="91"/>
                      <a:pt x="18" y="91"/>
                    </a:cubicBezTo>
                    <a:cubicBezTo>
                      <a:pt x="18" y="94"/>
                      <a:pt x="18" y="94"/>
                      <a:pt x="18" y="94"/>
                    </a:cubicBezTo>
                    <a:cubicBezTo>
                      <a:pt x="20" y="96"/>
                      <a:pt x="20" y="96"/>
                      <a:pt x="20" y="96"/>
                    </a:cubicBezTo>
                    <a:cubicBezTo>
                      <a:pt x="18" y="98"/>
                      <a:pt x="18" y="98"/>
                      <a:pt x="18" y="98"/>
                    </a:cubicBezTo>
                    <a:cubicBezTo>
                      <a:pt x="19" y="99"/>
                      <a:pt x="19" y="99"/>
                      <a:pt x="19" y="99"/>
                    </a:cubicBezTo>
                    <a:cubicBezTo>
                      <a:pt x="19" y="105"/>
                      <a:pt x="19" y="105"/>
                      <a:pt x="19" y="105"/>
                    </a:cubicBezTo>
                    <a:cubicBezTo>
                      <a:pt x="18" y="110"/>
                      <a:pt x="18" y="110"/>
                      <a:pt x="18" y="110"/>
                    </a:cubicBezTo>
                    <a:cubicBezTo>
                      <a:pt x="18" y="118"/>
                      <a:pt x="18" y="125"/>
                      <a:pt x="17" y="133"/>
                    </a:cubicBezTo>
                    <a:cubicBezTo>
                      <a:pt x="15" y="133"/>
                      <a:pt x="15" y="133"/>
                      <a:pt x="15" y="133"/>
                    </a:cubicBezTo>
                    <a:cubicBezTo>
                      <a:pt x="16" y="135"/>
                      <a:pt x="16" y="135"/>
                      <a:pt x="16" y="135"/>
                    </a:cubicBezTo>
                    <a:cubicBezTo>
                      <a:pt x="16" y="138"/>
                      <a:pt x="16" y="138"/>
                      <a:pt x="16" y="138"/>
                    </a:cubicBezTo>
                    <a:cubicBezTo>
                      <a:pt x="15" y="141"/>
                      <a:pt x="15" y="141"/>
                      <a:pt x="15" y="141"/>
                    </a:cubicBezTo>
                    <a:cubicBezTo>
                      <a:pt x="17" y="144"/>
                      <a:pt x="17" y="144"/>
                      <a:pt x="17" y="144"/>
                    </a:cubicBezTo>
                    <a:cubicBezTo>
                      <a:pt x="18" y="144"/>
                      <a:pt x="18" y="144"/>
                      <a:pt x="18" y="144"/>
                    </a:cubicBezTo>
                    <a:cubicBezTo>
                      <a:pt x="19" y="146"/>
                      <a:pt x="19" y="146"/>
                      <a:pt x="19" y="146"/>
                    </a:cubicBezTo>
                    <a:cubicBezTo>
                      <a:pt x="20" y="149"/>
                      <a:pt x="20" y="149"/>
                      <a:pt x="20" y="149"/>
                    </a:cubicBezTo>
                    <a:cubicBezTo>
                      <a:pt x="21" y="151"/>
                      <a:pt x="21" y="151"/>
                      <a:pt x="21" y="151"/>
                    </a:cubicBezTo>
                    <a:cubicBezTo>
                      <a:pt x="18" y="151"/>
                      <a:pt x="18" y="151"/>
                      <a:pt x="18" y="151"/>
                    </a:cubicBezTo>
                    <a:cubicBezTo>
                      <a:pt x="16" y="152"/>
                      <a:pt x="16" y="152"/>
                      <a:pt x="16" y="152"/>
                    </a:cubicBezTo>
                    <a:cubicBezTo>
                      <a:pt x="17" y="152"/>
                      <a:pt x="17" y="152"/>
                      <a:pt x="17" y="152"/>
                    </a:cubicBezTo>
                    <a:cubicBezTo>
                      <a:pt x="17" y="152"/>
                      <a:pt x="17" y="152"/>
                      <a:pt x="17" y="152"/>
                    </a:cubicBezTo>
                    <a:cubicBezTo>
                      <a:pt x="20" y="152"/>
                      <a:pt x="24" y="151"/>
                      <a:pt x="25" y="151"/>
                    </a:cubicBezTo>
                    <a:cubicBezTo>
                      <a:pt x="31" y="150"/>
                      <a:pt x="37" y="150"/>
                      <a:pt x="43" y="149"/>
                    </a:cubicBezTo>
                    <a:cubicBezTo>
                      <a:pt x="43" y="147"/>
                      <a:pt x="43" y="147"/>
                      <a:pt x="43" y="147"/>
                    </a:cubicBezTo>
                    <a:lnTo>
                      <a:pt x="43" y="146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ACACA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90" dirty="0"/>
              </a:p>
            </p:txBody>
          </p:sp>
          <p:sp>
            <p:nvSpPr>
              <p:cNvPr id="42" name="Freeform 41"/>
              <p:cNvSpPr>
                <a:spLocks noChangeAspect="1"/>
              </p:cNvSpPr>
              <p:nvPr/>
            </p:nvSpPr>
            <p:spPr bwMode="gray">
              <a:xfrm>
                <a:off x="5671200" y="2607169"/>
                <a:ext cx="235532" cy="170186"/>
              </a:xfrm>
              <a:custGeom>
                <a:avLst/>
                <a:gdLst>
                  <a:gd name="T0" fmla="*/ 185 w 191"/>
                  <a:gd name="T1" fmla="*/ 72 h 139"/>
                  <a:gd name="T2" fmla="*/ 186 w 191"/>
                  <a:gd name="T3" fmla="*/ 63 h 139"/>
                  <a:gd name="T4" fmla="*/ 179 w 191"/>
                  <a:gd name="T5" fmla="*/ 63 h 139"/>
                  <a:gd name="T6" fmla="*/ 170 w 191"/>
                  <a:gd name="T7" fmla="*/ 60 h 139"/>
                  <a:gd name="T8" fmla="*/ 162 w 191"/>
                  <a:gd name="T9" fmla="*/ 53 h 139"/>
                  <a:gd name="T10" fmla="*/ 159 w 191"/>
                  <a:gd name="T11" fmla="*/ 50 h 139"/>
                  <a:gd name="T12" fmla="*/ 159 w 191"/>
                  <a:gd name="T13" fmla="*/ 44 h 139"/>
                  <a:gd name="T14" fmla="*/ 166 w 191"/>
                  <a:gd name="T15" fmla="*/ 44 h 139"/>
                  <a:gd name="T16" fmla="*/ 162 w 191"/>
                  <a:gd name="T17" fmla="*/ 42 h 139"/>
                  <a:gd name="T18" fmla="*/ 154 w 191"/>
                  <a:gd name="T19" fmla="*/ 36 h 139"/>
                  <a:gd name="T20" fmla="*/ 148 w 191"/>
                  <a:gd name="T21" fmla="*/ 29 h 139"/>
                  <a:gd name="T22" fmla="*/ 146 w 191"/>
                  <a:gd name="T23" fmla="*/ 23 h 139"/>
                  <a:gd name="T24" fmla="*/ 141 w 191"/>
                  <a:gd name="T25" fmla="*/ 15 h 139"/>
                  <a:gd name="T26" fmla="*/ 143 w 191"/>
                  <a:gd name="T27" fmla="*/ 6 h 139"/>
                  <a:gd name="T28" fmla="*/ 138 w 191"/>
                  <a:gd name="T29" fmla="*/ 3 h 139"/>
                  <a:gd name="T30" fmla="*/ 128 w 191"/>
                  <a:gd name="T31" fmla="*/ 0 h 139"/>
                  <a:gd name="T32" fmla="*/ 119 w 191"/>
                  <a:gd name="T33" fmla="*/ 2 h 139"/>
                  <a:gd name="T34" fmla="*/ 113 w 191"/>
                  <a:gd name="T35" fmla="*/ 7 h 139"/>
                  <a:gd name="T36" fmla="*/ 91 w 191"/>
                  <a:gd name="T37" fmla="*/ 17 h 139"/>
                  <a:gd name="T38" fmla="*/ 83 w 191"/>
                  <a:gd name="T39" fmla="*/ 21 h 139"/>
                  <a:gd name="T40" fmla="*/ 68 w 191"/>
                  <a:gd name="T41" fmla="*/ 31 h 139"/>
                  <a:gd name="T42" fmla="*/ 61 w 191"/>
                  <a:gd name="T43" fmla="*/ 32 h 139"/>
                  <a:gd name="T44" fmla="*/ 59 w 191"/>
                  <a:gd name="T45" fmla="*/ 39 h 139"/>
                  <a:gd name="T46" fmla="*/ 54 w 191"/>
                  <a:gd name="T47" fmla="*/ 43 h 139"/>
                  <a:gd name="T48" fmla="*/ 49 w 191"/>
                  <a:gd name="T49" fmla="*/ 42 h 139"/>
                  <a:gd name="T50" fmla="*/ 42 w 191"/>
                  <a:gd name="T51" fmla="*/ 39 h 139"/>
                  <a:gd name="T52" fmla="*/ 38 w 191"/>
                  <a:gd name="T53" fmla="*/ 40 h 139"/>
                  <a:gd name="T54" fmla="*/ 35 w 191"/>
                  <a:gd name="T55" fmla="*/ 49 h 139"/>
                  <a:gd name="T56" fmla="*/ 32 w 191"/>
                  <a:gd name="T57" fmla="*/ 54 h 139"/>
                  <a:gd name="T58" fmla="*/ 31 w 191"/>
                  <a:gd name="T59" fmla="*/ 59 h 139"/>
                  <a:gd name="T60" fmla="*/ 26 w 191"/>
                  <a:gd name="T61" fmla="*/ 68 h 139"/>
                  <a:gd name="T62" fmla="*/ 20 w 191"/>
                  <a:gd name="T63" fmla="*/ 73 h 139"/>
                  <a:gd name="T64" fmla="*/ 6 w 191"/>
                  <a:gd name="T65" fmla="*/ 77 h 139"/>
                  <a:gd name="T66" fmla="*/ 9 w 191"/>
                  <a:gd name="T67" fmla="*/ 86 h 139"/>
                  <a:gd name="T68" fmla="*/ 5 w 191"/>
                  <a:gd name="T69" fmla="*/ 94 h 139"/>
                  <a:gd name="T70" fmla="*/ 3 w 191"/>
                  <a:gd name="T71" fmla="*/ 98 h 139"/>
                  <a:gd name="T72" fmla="*/ 2 w 191"/>
                  <a:gd name="T73" fmla="*/ 106 h 139"/>
                  <a:gd name="T74" fmla="*/ 2 w 191"/>
                  <a:gd name="T75" fmla="*/ 114 h 139"/>
                  <a:gd name="T76" fmla="*/ 10 w 191"/>
                  <a:gd name="T77" fmla="*/ 118 h 139"/>
                  <a:gd name="T78" fmla="*/ 12 w 191"/>
                  <a:gd name="T79" fmla="*/ 121 h 139"/>
                  <a:gd name="T80" fmla="*/ 16 w 191"/>
                  <a:gd name="T81" fmla="*/ 126 h 139"/>
                  <a:gd name="T82" fmla="*/ 21 w 191"/>
                  <a:gd name="T83" fmla="*/ 130 h 139"/>
                  <a:gd name="T84" fmla="*/ 28 w 191"/>
                  <a:gd name="T85" fmla="*/ 133 h 139"/>
                  <a:gd name="T86" fmla="*/ 32 w 191"/>
                  <a:gd name="T87" fmla="*/ 128 h 139"/>
                  <a:gd name="T88" fmla="*/ 39 w 191"/>
                  <a:gd name="T89" fmla="*/ 126 h 139"/>
                  <a:gd name="T90" fmla="*/ 58 w 191"/>
                  <a:gd name="T91" fmla="*/ 131 h 139"/>
                  <a:gd name="T92" fmla="*/ 64 w 191"/>
                  <a:gd name="T93" fmla="*/ 139 h 139"/>
                  <a:gd name="T94" fmla="*/ 65 w 191"/>
                  <a:gd name="T95" fmla="*/ 133 h 139"/>
                  <a:gd name="T96" fmla="*/ 65 w 191"/>
                  <a:gd name="T97" fmla="*/ 124 h 139"/>
                  <a:gd name="T98" fmla="*/ 64 w 191"/>
                  <a:gd name="T99" fmla="*/ 115 h 139"/>
                  <a:gd name="T100" fmla="*/ 62 w 191"/>
                  <a:gd name="T101" fmla="*/ 107 h 139"/>
                  <a:gd name="T102" fmla="*/ 65 w 191"/>
                  <a:gd name="T103" fmla="*/ 99 h 139"/>
                  <a:gd name="T104" fmla="*/ 117 w 191"/>
                  <a:gd name="T105" fmla="*/ 103 h 139"/>
                  <a:gd name="T106" fmla="*/ 124 w 191"/>
                  <a:gd name="T107" fmla="*/ 100 h 139"/>
                  <a:gd name="T108" fmla="*/ 129 w 191"/>
                  <a:gd name="T109" fmla="*/ 98 h 139"/>
                  <a:gd name="T110" fmla="*/ 145 w 191"/>
                  <a:gd name="T111" fmla="*/ 103 h 139"/>
                  <a:gd name="T112" fmla="*/ 151 w 191"/>
                  <a:gd name="T113" fmla="*/ 102 h 139"/>
                  <a:gd name="T114" fmla="*/ 155 w 191"/>
                  <a:gd name="T115" fmla="*/ 101 h 139"/>
                  <a:gd name="T116" fmla="*/ 159 w 191"/>
                  <a:gd name="T117" fmla="*/ 99 h 139"/>
                  <a:gd name="T118" fmla="*/ 167 w 191"/>
                  <a:gd name="T119" fmla="*/ 92 h 139"/>
                  <a:gd name="T120" fmla="*/ 176 w 191"/>
                  <a:gd name="T121" fmla="*/ 93 h 139"/>
                  <a:gd name="T122" fmla="*/ 186 w 191"/>
                  <a:gd name="T123" fmla="*/ 88 h 139"/>
                  <a:gd name="T124" fmla="*/ 191 w 191"/>
                  <a:gd name="T125" fmla="*/ 81 h 13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91"/>
                  <a:gd name="T190" fmla="*/ 0 h 139"/>
                  <a:gd name="T191" fmla="*/ 191 w 191"/>
                  <a:gd name="T192" fmla="*/ 139 h 13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91" h="139">
                    <a:moveTo>
                      <a:pt x="188" y="77"/>
                    </a:moveTo>
                    <a:cubicBezTo>
                      <a:pt x="187" y="75"/>
                      <a:pt x="187" y="75"/>
                      <a:pt x="187" y="75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69"/>
                      <a:pt x="185" y="69"/>
                      <a:pt x="185" y="69"/>
                    </a:cubicBezTo>
                    <a:cubicBezTo>
                      <a:pt x="187" y="65"/>
                      <a:pt x="187" y="65"/>
                      <a:pt x="187" y="65"/>
                    </a:cubicBezTo>
                    <a:cubicBezTo>
                      <a:pt x="186" y="63"/>
                      <a:pt x="186" y="63"/>
                      <a:pt x="186" y="63"/>
                    </a:cubicBezTo>
                    <a:cubicBezTo>
                      <a:pt x="183" y="61"/>
                      <a:pt x="183" y="61"/>
                      <a:pt x="183" y="61"/>
                    </a:cubicBezTo>
                    <a:cubicBezTo>
                      <a:pt x="181" y="61"/>
                      <a:pt x="181" y="61"/>
                      <a:pt x="181" y="61"/>
                    </a:cubicBezTo>
                    <a:cubicBezTo>
                      <a:pt x="179" y="63"/>
                      <a:pt x="179" y="63"/>
                      <a:pt x="179" y="63"/>
                    </a:cubicBezTo>
                    <a:cubicBezTo>
                      <a:pt x="176" y="63"/>
                      <a:pt x="176" y="63"/>
                      <a:pt x="176" y="63"/>
                    </a:cubicBezTo>
                    <a:cubicBezTo>
                      <a:pt x="172" y="63"/>
                      <a:pt x="172" y="63"/>
                      <a:pt x="172" y="63"/>
                    </a:cubicBezTo>
                    <a:cubicBezTo>
                      <a:pt x="170" y="60"/>
                      <a:pt x="170" y="60"/>
                      <a:pt x="170" y="60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2" y="53"/>
                      <a:pt x="162" y="53"/>
                      <a:pt x="162" y="53"/>
                    </a:cubicBezTo>
                    <a:cubicBezTo>
                      <a:pt x="159" y="52"/>
                      <a:pt x="159" y="52"/>
                      <a:pt x="159" y="52"/>
                    </a:cubicBezTo>
                    <a:cubicBezTo>
                      <a:pt x="159" y="51"/>
                      <a:pt x="159" y="51"/>
                      <a:pt x="159" y="51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49"/>
                      <a:pt x="159" y="49"/>
                      <a:pt x="159" y="49"/>
                    </a:cubicBezTo>
                    <a:cubicBezTo>
                      <a:pt x="159" y="46"/>
                      <a:pt x="159" y="46"/>
                      <a:pt x="159" y="46"/>
                    </a:cubicBezTo>
                    <a:cubicBezTo>
                      <a:pt x="159" y="44"/>
                      <a:pt x="159" y="44"/>
                      <a:pt x="159" y="44"/>
                    </a:cubicBezTo>
                    <a:cubicBezTo>
                      <a:pt x="162" y="45"/>
                      <a:pt x="162" y="45"/>
                      <a:pt x="162" y="45"/>
                    </a:cubicBezTo>
                    <a:cubicBezTo>
                      <a:pt x="164" y="45"/>
                      <a:pt x="164" y="45"/>
                      <a:pt x="164" y="45"/>
                    </a:cubicBezTo>
                    <a:cubicBezTo>
                      <a:pt x="166" y="44"/>
                      <a:pt x="166" y="44"/>
                      <a:pt x="166" y="44"/>
                    </a:cubicBezTo>
                    <a:cubicBezTo>
                      <a:pt x="166" y="44"/>
                      <a:pt x="166" y="44"/>
                      <a:pt x="166" y="44"/>
                    </a:cubicBezTo>
                    <a:cubicBezTo>
                      <a:pt x="163" y="43"/>
                      <a:pt x="163" y="43"/>
                      <a:pt x="163" y="43"/>
                    </a:cubicBezTo>
                    <a:cubicBezTo>
                      <a:pt x="162" y="42"/>
                      <a:pt x="162" y="42"/>
                      <a:pt x="162" y="42"/>
                    </a:cubicBezTo>
                    <a:cubicBezTo>
                      <a:pt x="160" y="40"/>
                      <a:pt x="160" y="40"/>
                      <a:pt x="160" y="40"/>
                    </a:cubicBezTo>
                    <a:cubicBezTo>
                      <a:pt x="157" y="37"/>
                      <a:pt x="157" y="37"/>
                      <a:pt x="157" y="37"/>
                    </a:cubicBezTo>
                    <a:cubicBezTo>
                      <a:pt x="154" y="36"/>
                      <a:pt x="154" y="36"/>
                      <a:pt x="154" y="36"/>
                    </a:cubicBezTo>
                    <a:cubicBezTo>
                      <a:pt x="151" y="33"/>
                      <a:pt x="151" y="33"/>
                      <a:pt x="151" y="33"/>
                    </a:cubicBezTo>
                    <a:cubicBezTo>
                      <a:pt x="149" y="32"/>
                      <a:pt x="149" y="32"/>
                      <a:pt x="149" y="32"/>
                    </a:cubicBezTo>
                    <a:cubicBezTo>
                      <a:pt x="148" y="29"/>
                      <a:pt x="148" y="29"/>
                      <a:pt x="148" y="29"/>
                    </a:cubicBezTo>
                    <a:cubicBezTo>
                      <a:pt x="147" y="29"/>
                      <a:pt x="147" y="29"/>
                      <a:pt x="147" y="29"/>
                    </a:cubicBezTo>
                    <a:cubicBezTo>
                      <a:pt x="146" y="26"/>
                      <a:pt x="146" y="26"/>
                      <a:pt x="146" y="26"/>
                    </a:cubicBezTo>
                    <a:cubicBezTo>
                      <a:pt x="146" y="23"/>
                      <a:pt x="146" y="23"/>
                      <a:pt x="146" y="23"/>
                    </a:cubicBezTo>
                    <a:cubicBezTo>
                      <a:pt x="145" y="20"/>
                      <a:pt x="145" y="20"/>
                      <a:pt x="145" y="20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1" y="15"/>
                      <a:pt x="141" y="15"/>
                      <a:pt x="141" y="15"/>
                    </a:cubicBezTo>
                    <a:cubicBezTo>
                      <a:pt x="142" y="12"/>
                      <a:pt x="142" y="12"/>
                      <a:pt x="142" y="12"/>
                    </a:cubicBezTo>
                    <a:cubicBezTo>
                      <a:pt x="143" y="8"/>
                      <a:pt x="143" y="8"/>
                      <a:pt x="143" y="8"/>
                    </a:cubicBezTo>
                    <a:cubicBezTo>
                      <a:pt x="143" y="6"/>
                      <a:pt x="143" y="6"/>
                      <a:pt x="143" y="6"/>
                    </a:cubicBezTo>
                    <a:cubicBezTo>
                      <a:pt x="143" y="5"/>
                      <a:pt x="143" y="5"/>
                      <a:pt x="143" y="5"/>
                    </a:cubicBezTo>
                    <a:cubicBezTo>
                      <a:pt x="138" y="3"/>
                      <a:pt x="138" y="3"/>
                      <a:pt x="138" y="3"/>
                    </a:cubicBezTo>
                    <a:cubicBezTo>
                      <a:pt x="138" y="3"/>
                      <a:pt x="138" y="3"/>
                      <a:pt x="138" y="3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28" y="2"/>
                      <a:pt x="128" y="2"/>
                      <a:pt x="128" y="2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21" y="0"/>
                      <a:pt x="121" y="0"/>
                      <a:pt x="121" y="0"/>
                    </a:cubicBezTo>
                    <a:cubicBezTo>
                      <a:pt x="119" y="2"/>
                      <a:pt x="119" y="2"/>
                      <a:pt x="119" y="2"/>
                    </a:cubicBezTo>
                    <a:cubicBezTo>
                      <a:pt x="118" y="3"/>
                      <a:pt x="118" y="3"/>
                      <a:pt x="118" y="3"/>
                    </a:cubicBezTo>
                    <a:cubicBezTo>
                      <a:pt x="113" y="6"/>
                      <a:pt x="113" y="6"/>
                      <a:pt x="113" y="6"/>
                    </a:cubicBezTo>
                    <a:cubicBezTo>
                      <a:pt x="113" y="7"/>
                      <a:pt x="113" y="7"/>
                      <a:pt x="113" y="7"/>
                    </a:cubicBezTo>
                    <a:cubicBezTo>
                      <a:pt x="110" y="7"/>
                      <a:pt x="110" y="7"/>
                      <a:pt x="110" y="7"/>
                    </a:cubicBezTo>
                    <a:cubicBezTo>
                      <a:pt x="102" y="9"/>
                      <a:pt x="101" y="13"/>
                      <a:pt x="92" y="15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3" y="21"/>
                      <a:pt x="83" y="21"/>
                      <a:pt x="83" y="21"/>
                    </a:cubicBezTo>
                    <a:cubicBezTo>
                      <a:pt x="78" y="21"/>
                      <a:pt x="78" y="21"/>
                      <a:pt x="78" y="21"/>
                    </a:cubicBezTo>
                    <a:cubicBezTo>
                      <a:pt x="72" y="25"/>
                      <a:pt x="72" y="25"/>
                      <a:pt x="72" y="25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58" y="36"/>
                      <a:pt x="58" y="36"/>
                      <a:pt x="58" y="36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54" y="43"/>
                      <a:pt x="54" y="43"/>
                      <a:pt x="54" y="43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49" y="42"/>
                      <a:pt x="49" y="42"/>
                      <a:pt x="49" y="42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0" y="73"/>
                      <a:pt x="20" y="73"/>
                      <a:pt x="20" y="73"/>
                    </a:cubicBezTo>
                    <a:cubicBezTo>
                      <a:pt x="17" y="72"/>
                      <a:pt x="17" y="72"/>
                      <a:pt x="17" y="72"/>
                    </a:cubicBezTo>
                    <a:cubicBezTo>
                      <a:pt x="8" y="73"/>
                      <a:pt x="11" y="76"/>
                      <a:pt x="5" y="76"/>
                    </a:cubicBezTo>
                    <a:cubicBezTo>
                      <a:pt x="6" y="77"/>
                      <a:pt x="6" y="77"/>
                      <a:pt x="6" y="77"/>
                    </a:cubicBezTo>
                    <a:cubicBezTo>
                      <a:pt x="8" y="80"/>
                      <a:pt x="8" y="80"/>
                      <a:pt x="8" y="80"/>
                    </a:cubicBezTo>
                    <a:cubicBezTo>
                      <a:pt x="9" y="83"/>
                      <a:pt x="9" y="83"/>
                      <a:pt x="9" y="83"/>
                    </a:cubicBezTo>
                    <a:cubicBezTo>
                      <a:pt x="9" y="86"/>
                      <a:pt x="9" y="86"/>
                      <a:pt x="9" y="86"/>
                    </a:cubicBezTo>
                    <a:cubicBezTo>
                      <a:pt x="8" y="88"/>
                      <a:pt x="8" y="88"/>
                      <a:pt x="8" y="88"/>
                    </a:cubicBezTo>
                    <a:cubicBezTo>
                      <a:pt x="7" y="91"/>
                      <a:pt x="7" y="91"/>
                      <a:pt x="7" y="91"/>
                    </a:cubicBezTo>
                    <a:cubicBezTo>
                      <a:pt x="5" y="94"/>
                      <a:pt x="5" y="94"/>
                      <a:pt x="5" y="94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2" y="95"/>
                      <a:pt x="2" y="95"/>
                      <a:pt x="2" y="95"/>
                    </a:cubicBezTo>
                    <a:cubicBezTo>
                      <a:pt x="3" y="98"/>
                      <a:pt x="3" y="98"/>
                      <a:pt x="3" y="98"/>
                    </a:cubicBezTo>
                    <a:cubicBezTo>
                      <a:pt x="4" y="101"/>
                      <a:pt x="4" y="101"/>
                      <a:pt x="4" y="101"/>
                    </a:cubicBezTo>
                    <a:cubicBezTo>
                      <a:pt x="2" y="104"/>
                      <a:pt x="2" y="104"/>
                      <a:pt x="2" y="104"/>
                    </a:cubicBezTo>
                    <a:cubicBezTo>
                      <a:pt x="2" y="106"/>
                      <a:pt x="2" y="106"/>
                      <a:pt x="2" y="106"/>
                    </a:cubicBezTo>
                    <a:cubicBezTo>
                      <a:pt x="1" y="109"/>
                      <a:pt x="1" y="109"/>
                      <a:pt x="1" y="109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5" y="114"/>
                      <a:pt x="5" y="114"/>
                      <a:pt x="5" y="114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10" y="118"/>
                      <a:pt x="10" y="118"/>
                      <a:pt x="10" y="118"/>
                    </a:cubicBezTo>
                    <a:cubicBezTo>
                      <a:pt x="10" y="118"/>
                      <a:pt x="10" y="118"/>
                      <a:pt x="10" y="118"/>
                    </a:cubicBezTo>
                    <a:cubicBezTo>
                      <a:pt x="11" y="119"/>
                      <a:pt x="11" y="119"/>
                      <a:pt x="11" y="119"/>
                    </a:cubicBezTo>
                    <a:cubicBezTo>
                      <a:pt x="12" y="121"/>
                      <a:pt x="12" y="121"/>
                      <a:pt x="12" y="121"/>
                    </a:cubicBezTo>
                    <a:cubicBezTo>
                      <a:pt x="12" y="122"/>
                      <a:pt x="12" y="122"/>
                      <a:pt x="12" y="122"/>
                    </a:cubicBezTo>
                    <a:cubicBezTo>
                      <a:pt x="13" y="125"/>
                      <a:pt x="13" y="125"/>
                      <a:pt x="13" y="125"/>
                    </a:cubicBezTo>
                    <a:cubicBezTo>
                      <a:pt x="16" y="126"/>
                      <a:pt x="16" y="126"/>
                      <a:pt x="16" y="126"/>
                    </a:cubicBezTo>
                    <a:cubicBezTo>
                      <a:pt x="17" y="129"/>
                      <a:pt x="17" y="129"/>
                      <a:pt x="17" y="129"/>
                    </a:cubicBezTo>
                    <a:cubicBezTo>
                      <a:pt x="20" y="130"/>
                      <a:pt x="20" y="130"/>
                      <a:pt x="20" y="130"/>
                    </a:cubicBezTo>
                    <a:cubicBezTo>
                      <a:pt x="21" y="130"/>
                      <a:pt x="21" y="130"/>
                      <a:pt x="21" y="130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27" y="133"/>
                      <a:pt x="27" y="133"/>
                      <a:pt x="27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28" y="132"/>
                      <a:pt x="28" y="132"/>
                      <a:pt x="28" y="132"/>
                    </a:cubicBezTo>
                    <a:cubicBezTo>
                      <a:pt x="29" y="129"/>
                      <a:pt x="29" y="129"/>
                      <a:pt x="29" y="129"/>
                    </a:cubicBezTo>
                    <a:cubicBezTo>
                      <a:pt x="32" y="128"/>
                      <a:pt x="32" y="128"/>
                      <a:pt x="32" y="128"/>
                    </a:cubicBezTo>
                    <a:cubicBezTo>
                      <a:pt x="35" y="128"/>
                      <a:pt x="35" y="128"/>
                      <a:pt x="35" y="128"/>
                    </a:cubicBezTo>
                    <a:cubicBezTo>
                      <a:pt x="38" y="126"/>
                      <a:pt x="38" y="126"/>
                      <a:pt x="38" y="126"/>
                    </a:cubicBezTo>
                    <a:cubicBezTo>
                      <a:pt x="39" y="126"/>
                      <a:pt x="39" y="126"/>
                      <a:pt x="39" y="126"/>
                    </a:cubicBezTo>
                    <a:cubicBezTo>
                      <a:pt x="43" y="125"/>
                      <a:pt x="43" y="125"/>
                      <a:pt x="43" y="125"/>
                    </a:cubicBezTo>
                    <a:cubicBezTo>
                      <a:pt x="51" y="125"/>
                      <a:pt x="50" y="127"/>
                      <a:pt x="56" y="128"/>
                    </a:cubicBezTo>
                    <a:cubicBezTo>
                      <a:pt x="58" y="131"/>
                      <a:pt x="58" y="131"/>
                      <a:pt x="58" y="131"/>
                    </a:cubicBezTo>
                    <a:cubicBezTo>
                      <a:pt x="61" y="133"/>
                      <a:pt x="61" y="133"/>
                      <a:pt x="61" y="133"/>
                    </a:cubicBezTo>
                    <a:cubicBezTo>
                      <a:pt x="62" y="136"/>
                      <a:pt x="62" y="136"/>
                      <a:pt x="62" y="136"/>
                    </a:cubicBezTo>
                    <a:cubicBezTo>
                      <a:pt x="64" y="139"/>
                      <a:pt x="64" y="139"/>
                      <a:pt x="64" y="139"/>
                    </a:cubicBezTo>
                    <a:cubicBezTo>
                      <a:pt x="67" y="137"/>
                      <a:pt x="67" y="137"/>
                      <a:pt x="67" y="137"/>
                    </a:cubicBezTo>
                    <a:cubicBezTo>
                      <a:pt x="65" y="136"/>
                      <a:pt x="65" y="136"/>
                      <a:pt x="65" y="136"/>
                    </a:cubicBezTo>
                    <a:cubicBezTo>
                      <a:pt x="65" y="133"/>
                      <a:pt x="65" y="133"/>
                      <a:pt x="65" y="133"/>
                    </a:cubicBezTo>
                    <a:cubicBezTo>
                      <a:pt x="65" y="130"/>
                      <a:pt x="65" y="130"/>
                      <a:pt x="65" y="130"/>
                    </a:cubicBezTo>
                    <a:cubicBezTo>
                      <a:pt x="65" y="127"/>
                      <a:pt x="65" y="127"/>
                      <a:pt x="65" y="127"/>
                    </a:cubicBezTo>
                    <a:cubicBezTo>
                      <a:pt x="65" y="124"/>
                      <a:pt x="65" y="124"/>
                      <a:pt x="65" y="124"/>
                    </a:cubicBezTo>
                    <a:cubicBezTo>
                      <a:pt x="65" y="121"/>
                      <a:pt x="65" y="121"/>
                      <a:pt x="65" y="121"/>
                    </a:cubicBezTo>
                    <a:cubicBezTo>
                      <a:pt x="66" y="118"/>
                      <a:pt x="66" y="118"/>
                      <a:pt x="66" y="118"/>
                    </a:cubicBezTo>
                    <a:cubicBezTo>
                      <a:pt x="64" y="115"/>
                      <a:pt x="64" y="115"/>
                      <a:pt x="64" y="115"/>
                    </a:cubicBezTo>
                    <a:cubicBezTo>
                      <a:pt x="63" y="112"/>
                      <a:pt x="63" y="112"/>
                      <a:pt x="63" y="112"/>
                    </a:cubicBezTo>
                    <a:cubicBezTo>
                      <a:pt x="63" y="110"/>
                      <a:pt x="63" y="110"/>
                      <a:pt x="63" y="110"/>
                    </a:cubicBezTo>
                    <a:cubicBezTo>
                      <a:pt x="62" y="107"/>
                      <a:pt x="62" y="107"/>
                      <a:pt x="62" y="107"/>
                    </a:cubicBezTo>
                    <a:cubicBezTo>
                      <a:pt x="63" y="105"/>
                      <a:pt x="63" y="105"/>
                      <a:pt x="63" y="105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65" y="99"/>
                      <a:pt x="65" y="99"/>
                      <a:pt x="65" y="99"/>
                    </a:cubicBezTo>
                    <a:cubicBezTo>
                      <a:pt x="73" y="100"/>
                      <a:pt x="81" y="100"/>
                      <a:pt x="90" y="100"/>
                    </a:cubicBezTo>
                    <a:cubicBezTo>
                      <a:pt x="98" y="99"/>
                      <a:pt x="107" y="102"/>
                      <a:pt x="116" y="101"/>
                    </a:cubicBezTo>
                    <a:cubicBezTo>
                      <a:pt x="117" y="103"/>
                      <a:pt x="117" y="103"/>
                      <a:pt x="117" y="103"/>
                    </a:cubicBezTo>
                    <a:cubicBezTo>
                      <a:pt x="120" y="101"/>
                      <a:pt x="120" y="101"/>
                      <a:pt x="120" y="101"/>
                    </a:cubicBezTo>
                    <a:cubicBezTo>
                      <a:pt x="121" y="101"/>
                      <a:pt x="121" y="101"/>
                      <a:pt x="121" y="101"/>
                    </a:cubicBezTo>
                    <a:cubicBezTo>
                      <a:pt x="124" y="100"/>
                      <a:pt x="124" y="100"/>
                      <a:pt x="124" y="100"/>
                    </a:cubicBezTo>
                    <a:cubicBezTo>
                      <a:pt x="126" y="99"/>
                      <a:pt x="126" y="99"/>
                      <a:pt x="126" y="99"/>
                    </a:cubicBezTo>
                    <a:cubicBezTo>
                      <a:pt x="126" y="97"/>
                      <a:pt x="126" y="97"/>
                      <a:pt x="126" y="97"/>
                    </a:cubicBezTo>
                    <a:cubicBezTo>
                      <a:pt x="129" y="98"/>
                      <a:pt x="129" y="98"/>
                      <a:pt x="129" y="98"/>
                    </a:cubicBezTo>
                    <a:cubicBezTo>
                      <a:pt x="132" y="98"/>
                      <a:pt x="136" y="100"/>
                      <a:pt x="139" y="100"/>
                    </a:cubicBezTo>
                    <a:cubicBezTo>
                      <a:pt x="141" y="101"/>
                      <a:pt x="141" y="101"/>
                      <a:pt x="141" y="101"/>
                    </a:cubicBezTo>
                    <a:cubicBezTo>
                      <a:pt x="145" y="103"/>
                      <a:pt x="145" y="103"/>
                      <a:pt x="145" y="103"/>
                    </a:cubicBezTo>
                    <a:cubicBezTo>
                      <a:pt x="148" y="103"/>
                      <a:pt x="148" y="103"/>
                      <a:pt x="148" y="103"/>
                    </a:cubicBezTo>
                    <a:cubicBezTo>
                      <a:pt x="151" y="102"/>
                      <a:pt x="151" y="102"/>
                      <a:pt x="151" y="102"/>
                    </a:cubicBezTo>
                    <a:cubicBezTo>
                      <a:pt x="151" y="102"/>
                      <a:pt x="151" y="102"/>
                      <a:pt x="151" y="102"/>
                    </a:cubicBezTo>
                    <a:cubicBezTo>
                      <a:pt x="155" y="103"/>
                      <a:pt x="155" y="103"/>
                      <a:pt x="155" y="103"/>
                    </a:cubicBezTo>
                    <a:cubicBezTo>
                      <a:pt x="156" y="103"/>
                      <a:pt x="156" y="103"/>
                      <a:pt x="156" y="103"/>
                    </a:cubicBezTo>
                    <a:cubicBezTo>
                      <a:pt x="155" y="101"/>
                      <a:pt x="155" y="101"/>
                      <a:pt x="155" y="101"/>
                    </a:cubicBezTo>
                    <a:cubicBezTo>
                      <a:pt x="156" y="101"/>
                      <a:pt x="156" y="101"/>
                      <a:pt x="156" y="101"/>
                    </a:cubicBezTo>
                    <a:cubicBezTo>
                      <a:pt x="159" y="102"/>
                      <a:pt x="159" y="102"/>
                      <a:pt x="159" y="102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62" y="96"/>
                      <a:pt x="162" y="96"/>
                      <a:pt x="162" y="96"/>
                    </a:cubicBezTo>
                    <a:cubicBezTo>
                      <a:pt x="165" y="95"/>
                      <a:pt x="165" y="95"/>
                      <a:pt x="165" y="95"/>
                    </a:cubicBezTo>
                    <a:cubicBezTo>
                      <a:pt x="167" y="92"/>
                      <a:pt x="167" y="92"/>
                      <a:pt x="167" y="92"/>
                    </a:cubicBezTo>
                    <a:cubicBezTo>
                      <a:pt x="170" y="91"/>
                      <a:pt x="170" y="91"/>
                      <a:pt x="170" y="91"/>
                    </a:cubicBezTo>
                    <a:cubicBezTo>
                      <a:pt x="173" y="93"/>
                      <a:pt x="173" y="93"/>
                      <a:pt x="173" y="93"/>
                    </a:cubicBezTo>
                    <a:cubicBezTo>
                      <a:pt x="176" y="93"/>
                      <a:pt x="176" y="93"/>
                      <a:pt x="176" y="93"/>
                    </a:cubicBezTo>
                    <a:cubicBezTo>
                      <a:pt x="181" y="93"/>
                      <a:pt x="181" y="93"/>
                      <a:pt x="181" y="93"/>
                    </a:cubicBezTo>
                    <a:cubicBezTo>
                      <a:pt x="183" y="91"/>
                      <a:pt x="183" y="91"/>
                      <a:pt x="183" y="91"/>
                    </a:cubicBezTo>
                    <a:cubicBezTo>
                      <a:pt x="186" y="88"/>
                      <a:pt x="186" y="88"/>
                      <a:pt x="186" y="88"/>
                    </a:cubicBezTo>
                    <a:cubicBezTo>
                      <a:pt x="189" y="86"/>
                      <a:pt x="189" y="86"/>
                      <a:pt x="189" y="86"/>
                    </a:cubicBezTo>
                    <a:cubicBezTo>
                      <a:pt x="190" y="84"/>
                      <a:pt x="190" y="84"/>
                      <a:pt x="190" y="84"/>
                    </a:cubicBezTo>
                    <a:cubicBezTo>
                      <a:pt x="191" y="81"/>
                      <a:pt x="191" y="81"/>
                      <a:pt x="191" y="81"/>
                    </a:cubicBezTo>
                    <a:cubicBezTo>
                      <a:pt x="189" y="79"/>
                      <a:pt x="189" y="79"/>
                      <a:pt x="189" y="79"/>
                    </a:cubicBezTo>
                    <a:lnTo>
                      <a:pt x="188" y="7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rnd" cmpd="sng">
                <a:solidFill>
                  <a:srgbClr val="ACACA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90" dirty="0"/>
              </a:p>
            </p:txBody>
          </p:sp>
          <p:sp>
            <p:nvSpPr>
              <p:cNvPr id="43" name="Freeform 42"/>
              <p:cNvSpPr>
                <a:spLocks noChangeAspect="1"/>
              </p:cNvSpPr>
              <p:nvPr/>
            </p:nvSpPr>
            <p:spPr bwMode="gray">
              <a:xfrm>
                <a:off x="5573857" y="2733106"/>
                <a:ext cx="183116" cy="195374"/>
              </a:xfrm>
              <a:custGeom>
                <a:avLst/>
                <a:gdLst>
                  <a:gd name="T0" fmla="*/ 146 w 149"/>
                  <a:gd name="T1" fmla="*/ 48 h 159"/>
                  <a:gd name="T2" fmla="*/ 146 w 149"/>
                  <a:gd name="T3" fmla="*/ 37 h 159"/>
                  <a:gd name="T4" fmla="*/ 140 w 149"/>
                  <a:gd name="T5" fmla="*/ 30 h 159"/>
                  <a:gd name="T6" fmla="*/ 118 w 149"/>
                  <a:gd name="T7" fmla="*/ 23 h 159"/>
                  <a:gd name="T8" fmla="*/ 108 w 149"/>
                  <a:gd name="T9" fmla="*/ 26 h 159"/>
                  <a:gd name="T10" fmla="*/ 103 w 149"/>
                  <a:gd name="T11" fmla="*/ 29 h 159"/>
                  <a:gd name="T12" fmla="*/ 95 w 149"/>
                  <a:gd name="T13" fmla="*/ 23 h 159"/>
                  <a:gd name="T14" fmla="*/ 90 w 149"/>
                  <a:gd name="T15" fmla="*/ 16 h 159"/>
                  <a:gd name="T16" fmla="*/ 84 w 149"/>
                  <a:gd name="T17" fmla="*/ 11 h 159"/>
                  <a:gd name="T18" fmla="*/ 74 w 149"/>
                  <a:gd name="T19" fmla="*/ 8 h 159"/>
                  <a:gd name="T20" fmla="*/ 64 w 149"/>
                  <a:gd name="T21" fmla="*/ 13 h 159"/>
                  <a:gd name="T22" fmla="*/ 64 w 149"/>
                  <a:gd name="T23" fmla="*/ 9 h 159"/>
                  <a:gd name="T24" fmla="*/ 59 w 149"/>
                  <a:gd name="T25" fmla="*/ 0 h 159"/>
                  <a:gd name="T26" fmla="*/ 53 w 149"/>
                  <a:gd name="T27" fmla="*/ 1 h 159"/>
                  <a:gd name="T28" fmla="*/ 51 w 149"/>
                  <a:gd name="T29" fmla="*/ 9 h 159"/>
                  <a:gd name="T30" fmla="*/ 42 w 149"/>
                  <a:gd name="T31" fmla="*/ 12 h 159"/>
                  <a:gd name="T32" fmla="*/ 33 w 149"/>
                  <a:gd name="T33" fmla="*/ 6 h 159"/>
                  <a:gd name="T34" fmla="*/ 26 w 149"/>
                  <a:gd name="T35" fmla="*/ 9 h 159"/>
                  <a:gd name="T36" fmla="*/ 17 w 149"/>
                  <a:gd name="T37" fmla="*/ 16 h 159"/>
                  <a:gd name="T38" fmla="*/ 16 w 149"/>
                  <a:gd name="T39" fmla="*/ 23 h 159"/>
                  <a:gd name="T40" fmla="*/ 20 w 149"/>
                  <a:gd name="T41" fmla="*/ 32 h 159"/>
                  <a:gd name="T42" fmla="*/ 25 w 149"/>
                  <a:gd name="T43" fmla="*/ 40 h 159"/>
                  <a:gd name="T44" fmla="*/ 26 w 149"/>
                  <a:gd name="T45" fmla="*/ 57 h 159"/>
                  <a:gd name="T46" fmla="*/ 15 w 149"/>
                  <a:gd name="T47" fmla="*/ 62 h 159"/>
                  <a:gd name="T48" fmla="*/ 15 w 149"/>
                  <a:gd name="T49" fmla="*/ 69 h 159"/>
                  <a:gd name="T50" fmla="*/ 9 w 149"/>
                  <a:gd name="T51" fmla="*/ 76 h 159"/>
                  <a:gd name="T52" fmla="*/ 6 w 149"/>
                  <a:gd name="T53" fmla="*/ 81 h 159"/>
                  <a:gd name="T54" fmla="*/ 9 w 149"/>
                  <a:gd name="T55" fmla="*/ 91 h 159"/>
                  <a:gd name="T56" fmla="*/ 6 w 149"/>
                  <a:gd name="T57" fmla="*/ 106 h 159"/>
                  <a:gd name="T58" fmla="*/ 13 w 149"/>
                  <a:gd name="T59" fmla="*/ 111 h 159"/>
                  <a:gd name="T60" fmla="*/ 20 w 149"/>
                  <a:gd name="T61" fmla="*/ 113 h 159"/>
                  <a:gd name="T62" fmla="*/ 21 w 149"/>
                  <a:gd name="T63" fmla="*/ 117 h 159"/>
                  <a:gd name="T64" fmla="*/ 24 w 149"/>
                  <a:gd name="T65" fmla="*/ 119 h 159"/>
                  <a:gd name="T66" fmla="*/ 28 w 149"/>
                  <a:gd name="T67" fmla="*/ 122 h 159"/>
                  <a:gd name="T68" fmla="*/ 29 w 149"/>
                  <a:gd name="T69" fmla="*/ 125 h 159"/>
                  <a:gd name="T70" fmla="*/ 29 w 149"/>
                  <a:gd name="T71" fmla="*/ 132 h 159"/>
                  <a:gd name="T72" fmla="*/ 28 w 149"/>
                  <a:gd name="T73" fmla="*/ 134 h 159"/>
                  <a:gd name="T74" fmla="*/ 26 w 149"/>
                  <a:gd name="T75" fmla="*/ 139 h 159"/>
                  <a:gd name="T76" fmla="*/ 24 w 149"/>
                  <a:gd name="T77" fmla="*/ 150 h 159"/>
                  <a:gd name="T78" fmla="*/ 24 w 149"/>
                  <a:gd name="T79" fmla="*/ 159 h 159"/>
                  <a:gd name="T80" fmla="*/ 41 w 149"/>
                  <a:gd name="T81" fmla="*/ 151 h 159"/>
                  <a:gd name="T82" fmla="*/ 60 w 149"/>
                  <a:gd name="T83" fmla="*/ 145 h 159"/>
                  <a:gd name="T84" fmla="*/ 76 w 149"/>
                  <a:gd name="T85" fmla="*/ 141 h 159"/>
                  <a:gd name="T86" fmla="*/ 83 w 149"/>
                  <a:gd name="T87" fmla="*/ 140 h 159"/>
                  <a:gd name="T88" fmla="*/ 108 w 149"/>
                  <a:gd name="T89" fmla="*/ 140 h 159"/>
                  <a:gd name="T90" fmla="*/ 99 w 149"/>
                  <a:gd name="T91" fmla="*/ 140 h 159"/>
                  <a:gd name="T92" fmla="*/ 90 w 149"/>
                  <a:gd name="T93" fmla="*/ 139 h 159"/>
                  <a:gd name="T94" fmla="*/ 102 w 149"/>
                  <a:gd name="T95" fmla="*/ 138 h 159"/>
                  <a:gd name="T96" fmla="*/ 110 w 149"/>
                  <a:gd name="T97" fmla="*/ 137 h 159"/>
                  <a:gd name="T98" fmla="*/ 112 w 149"/>
                  <a:gd name="T99" fmla="*/ 138 h 159"/>
                  <a:gd name="T100" fmla="*/ 116 w 149"/>
                  <a:gd name="T101" fmla="*/ 140 h 159"/>
                  <a:gd name="T102" fmla="*/ 123 w 149"/>
                  <a:gd name="T103" fmla="*/ 142 h 159"/>
                  <a:gd name="T104" fmla="*/ 129 w 149"/>
                  <a:gd name="T105" fmla="*/ 137 h 159"/>
                  <a:gd name="T106" fmla="*/ 136 w 149"/>
                  <a:gd name="T107" fmla="*/ 142 h 159"/>
                  <a:gd name="T108" fmla="*/ 141 w 149"/>
                  <a:gd name="T109" fmla="*/ 138 h 159"/>
                  <a:gd name="T110" fmla="*/ 135 w 149"/>
                  <a:gd name="T111" fmla="*/ 130 h 159"/>
                  <a:gd name="T112" fmla="*/ 132 w 149"/>
                  <a:gd name="T113" fmla="*/ 119 h 159"/>
                  <a:gd name="T114" fmla="*/ 129 w 149"/>
                  <a:gd name="T115" fmla="*/ 108 h 159"/>
                  <a:gd name="T116" fmla="*/ 131 w 149"/>
                  <a:gd name="T117" fmla="*/ 98 h 159"/>
                  <a:gd name="T118" fmla="*/ 136 w 149"/>
                  <a:gd name="T119" fmla="*/ 90 h 159"/>
                  <a:gd name="T120" fmla="*/ 140 w 149"/>
                  <a:gd name="T121" fmla="*/ 78 h 159"/>
                  <a:gd name="T122" fmla="*/ 144 w 149"/>
                  <a:gd name="T123" fmla="*/ 71 h 159"/>
                  <a:gd name="T124" fmla="*/ 146 w 149"/>
                  <a:gd name="T125" fmla="*/ 52 h 1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49"/>
                  <a:gd name="T190" fmla="*/ 0 h 159"/>
                  <a:gd name="T191" fmla="*/ 149 w 149"/>
                  <a:gd name="T192" fmla="*/ 159 h 1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49" h="159">
                    <a:moveTo>
                      <a:pt x="146" y="52"/>
                    </a:moveTo>
                    <a:cubicBezTo>
                      <a:pt x="146" y="52"/>
                      <a:pt x="146" y="52"/>
                      <a:pt x="146" y="52"/>
                    </a:cubicBezTo>
                    <a:cubicBezTo>
                      <a:pt x="147" y="51"/>
                      <a:pt x="147" y="51"/>
                      <a:pt x="147" y="51"/>
                    </a:cubicBezTo>
                    <a:cubicBezTo>
                      <a:pt x="146" y="48"/>
                      <a:pt x="146" y="48"/>
                      <a:pt x="146" y="48"/>
                    </a:cubicBezTo>
                    <a:cubicBezTo>
                      <a:pt x="143" y="45"/>
                      <a:pt x="143" y="45"/>
                      <a:pt x="143" y="45"/>
                    </a:cubicBezTo>
                    <a:cubicBezTo>
                      <a:pt x="144" y="42"/>
                      <a:pt x="144" y="42"/>
                      <a:pt x="144" y="42"/>
                    </a:cubicBezTo>
                    <a:cubicBezTo>
                      <a:pt x="146" y="40"/>
                      <a:pt x="146" y="40"/>
                      <a:pt x="146" y="40"/>
                    </a:cubicBezTo>
                    <a:cubicBezTo>
                      <a:pt x="146" y="37"/>
                      <a:pt x="146" y="37"/>
                      <a:pt x="146" y="37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43" y="36"/>
                      <a:pt x="143" y="36"/>
                      <a:pt x="143" y="36"/>
                    </a:cubicBezTo>
                    <a:cubicBezTo>
                      <a:pt x="141" y="33"/>
                      <a:pt x="141" y="33"/>
                      <a:pt x="141" y="33"/>
                    </a:cubicBezTo>
                    <a:cubicBezTo>
                      <a:pt x="140" y="30"/>
                      <a:pt x="140" y="30"/>
                      <a:pt x="140" y="30"/>
                    </a:cubicBezTo>
                    <a:cubicBezTo>
                      <a:pt x="137" y="28"/>
                      <a:pt x="137" y="28"/>
                      <a:pt x="137" y="28"/>
                    </a:cubicBezTo>
                    <a:cubicBezTo>
                      <a:pt x="135" y="25"/>
                      <a:pt x="135" y="25"/>
                      <a:pt x="135" y="25"/>
                    </a:cubicBezTo>
                    <a:cubicBezTo>
                      <a:pt x="129" y="24"/>
                      <a:pt x="130" y="22"/>
                      <a:pt x="122" y="22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17" y="23"/>
                      <a:pt x="117" y="23"/>
                      <a:pt x="117" y="23"/>
                    </a:cubicBezTo>
                    <a:cubicBezTo>
                      <a:pt x="114" y="25"/>
                      <a:pt x="114" y="25"/>
                      <a:pt x="114" y="25"/>
                    </a:cubicBezTo>
                    <a:cubicBezTo>
                      <a:pt x="111" y="25"/>
                      <a:pt x="111" y="25"/>
                      <a:pt x="111" y="25"/>
                    </a:cubicBezTo>
                    <a:cubicBezTo>
                      <a:pt x="108" y="26"/>
                      <a:pt x="108" y="26"/>
                      <a:pt x="108" y="26"/>
                    </a:cubicBezTo>
                    <a:cubicBezTo>
                      <a:pt x="107" y="29"/>
                      <a:pt x="107" y="29"/>
                      <a:pt x="107" y="29"/>
                    </a:cubicBezTo>
                    <a:cubicBezTo>
                      <a:pt x="107" y="30"/>
                      <a:pt x="107" y="30"/>
                      <a:pt x="107" y="30"/>
                    </a:cubicBezTo>
                    <a:cubicBezTo>
                      <a:pt x="106" y="30"/>
                      <a:pt x="106" y="30"/>
                      <a:pt x="106" y="30"/>
                    </a:cubicBezTo>
                    <a:cubicBezTo>
                      <a:pt x="103" y="29"/>
                      <a:pt x="103" y="29"/>
                      <a:pt x="103" y="29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99" y="27"/>
                      <a:pt x="99" y="27"/>
                      <a:pt x="99" y="27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5" y="23"/>
                      <a:pt x="95" y="23"/>
                      <a:pt x="95" y="23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8"/>
                      <a:pt x="91" y="18"/>
                      <a:pt x="91" y="18"/>
                    </a:cubicBezTo>
                    <a:cubicBezTo>
                      <a:pt x="90" y="16"/>
                      <a:pt x="90" y="16"/>
                      <a:pt x="90" y="16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87" y="12"/>
                      <a:pt x="87" y="12"/>
                      <a:pt x="87" y="12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0" y="11"/>
                      <a:pt x="70" y="11"/>
                      <a:pt x="70" y="11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9" y="47"/>
                      <a:pt x="19" y="47"/>
                      <a:pt x="19" y="47"/>
                    </a:cubicBezTo>
                    <a:cubicBezTo>
                      <a:pt x="28" y="50"/>
                      <a:pt x="25" y="52"/>
                      <a:pt x="26" y="57"/>
                    </a:cubicBezTo>
                    <a:cubicBezTo>
                      <a:pt x="20" y="58"/>
                      <a:pt x="21" y="52"/>
                      <a:pt x="12" y="55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9" y="76"/>
                      <a:pt x="9" y="76"/>
                      <a:pt x="9" y="76"/>
                    </a:cubicBezTo>
                    <a:cubicBezTo>
                      <a:pt x="5" y="77"/>
                      <a:pt x="5" y="77"/>
                      <a:pt x="5" y="77"/>
                    </a:cubicBezTo>
                    <a:cubicBezTo>
                      <a:pt x="5" y="77"/>
                      <a:pt x="5" y="77"/>
                      <a:pt x="5" y="77"/>
                    </a:cubicBezTo>
                    <a:cubicBezTo>
                      <a:pt x="6" y="78"/>
                      <a:pt x="6" y="78"/>
                      <a:pt x="6" y="78"/>
                    </a:cubicBezTo>
                    <a:cubicBezTo>
                      <a:pt x="6" y="81"/>
                      <a:pt x="6" y="81"/>
                      <a:pt x="6" y="81"/>
                    </a:cubicBezTo>
                    <a:cubicBezTo>
                      <a:pt x="7" y="84"/>
                      <a:pt x="7" y="84"/>
                      <a:pt x="7" y="84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9" y="88"/>
                      <a:pt x="9" y="88"/>
                      <a:pt x="9" y="88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8" y="98"/>
                      <a:pt x="6" y="100"/>
                      <a:pt x="0" y="104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3" y="105"/>
                      <a:pt x="3" y="105"/>
                      <a:pt x="3" y="105"/>
                    </a:cubicBezTo>
                    <a:cubicBezTo>
                      <a:pt x="6" y="106"/>
                      <a:pt x="6" y="106"/>
                      <a:pt x="6" y="106"/>
                    </a:cubicBezTo>
                    <a:cubicBezTo>
                      <a:pt x="8" y="108"/>
                      <a:pt x="8" y="108"/>
                      <a:pt x="8" y="108"/>
                    </a:cubicBezTo>
                    <a:cubicBezTo>
                      <a:pt x="11" y="110"/>
                      <a:pt x="11" y="110"/>
                      <a:pt x="11" y="110"/>
                    </a:cubicBezTo>
                    <a:cubicBezTo>
                      <a:pt x="12" y="111"/>
                      <a:pt x="12" y="111"/>
                      <a:pt x="12" y="111"/>
                    </a:cubicBezTo>
                    <a:cubicBezTo>
                      <a:pt x="13" y="111"/>
                      <a:pt x="13" y="111"/>
                      <a:pt x="13" y="111"/>
                    </a:cubicBezTo>
                    <a:cubicBezTo>
                      <a:pt x="16" y="110"/>
                      <a:pt x="16" y="110"/>
                      <a:pt x="16" y="110"/>
                    </a:cubicBezTo>
                    <a:cubicBezTo>
                      <a:pt x="18" y="110"/>
                      <a:pt x="18" y="110"/>
                      <a:pt x="18" y="110"/>
                    </a:cubicBezTo>
                    <a:cubicBezTo>
                      <a:pt x="21" y="113"/>
                      <a:pt x="21" y="113"/>
                      <a:pt x="21" y="113"/>
                    </a:cubicBezTo>
                    <a:cubicBezTo>
                      <a:pt x="20" y="113"/>
                      <a:pt x="20" y="113"/>
                      <a:pt x="20" y="113"/>
                    </a:cubicBezTo>
                    <a:cubicBezTo>
                      <a:pt x="20" y="115"/>
                      <a:pt x="20" y="115"/>
                      <a:pt x="20" y="115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7"/>
                      <a:pt x="21" y="117"/>
                      <a:pt x="21" y="117"/>
                    </a:cubicBezTo>
                    <a:cubicBezTo>
                      <a:pt x="21" y="118"/>
                      <a:pt x="21" y="118"/>
                      <a:pt x="21" y="118"/>
                    </a:cubicBezTo>
                    <a:cubicBezTo>
                      <a:pt x="22" y="119"/>
                      <a:pt x="22" y="119"/>
                      <a:pt x="22" y="119"/>
                    </a:cubicBezTo>
                    <a:cubicBezTo>
                      <a:pt x="23" y="120"/>
                      <a:pt x="23" y="120"/>
                      <a:pt x="23" y="120"/>
                    </a:cubicBezTo>
                    <a:cubicBezTo>
                      <a:pt x="24" y="119"/>
                      <a:pt x="24" y="119"/>
                      <a:pt x="24" y="119"/>
                    </a:cubicBezTo>
                    <a:cubicBezTo>
                      <a:pt x="25" y="120"/>
                      <a:pt x="25" y="120"/>
                      <a:pt x="25" y="120"/>
                    </a:cubicBezTo>
                    <a:cubicBezTo>
                      <a:pt x="26" y="121"/>
                      <a:pt x="26" y="121"/>
                      <a:pt x="26" y="121"/>
                    </a:cubicBezTo>
                    <a:cubicBezTo>
                      <a:pt x="26" y="122"/>
                      <a:pt x="26" y="122"/>
                      <a:pt x="26" y="122"/>
                    </a:cubicBezTo>
                    <a:cubicBezTo>
                      <a:pt x="28" y="122"/>
                      <a:pt x="28" y="122"/>
                      <a:pt x="28" y="122"/>
                    </a:cubicBezTo>
                    <a:cubicBezTo>
                      <a:pt x="29" y="123"/>
                      <a:pt x="29" y="123"/>
                      <a:pt x="29" y="123"/>
                    </a:cubicBezTo>
                    <a:cubicBezTo>
                      <a:pt x="29" y="122"/>
                      <a:pt x="29" y="122"/>
                      <a:pt x="29" y="122"/>
                    </a:cubicBezTo>
                    <a:cubicBezTo>
                      <a:pt x="29" y="122"/>
                      <a:pt x="29" y="122"/>
                      <a:pt x="29" y="122"/>
                    </a:cubicBezTo>
                    <a:cubicBezTo>
                      <a:pt x="29" y="125"/>
                      <a:pt x="29" y="125"/>
                      <a:pt x="29" y="125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29" y="128"/>
                      <a:pt x="29" y="128"/>
                      <a:pt x="29" y="128"/>
                    </a:cubicBezTo>
                    <a:cubicBezTo>
                      <a:pt x="30" y="130"/>
                      <a:pt x="30" y="130"/>
                      <a:pt x="30" y="130"/>
                    </a:cubicBezTo>
                    <a:cubicBezTo>
                      <a:pt x="29" y="132"/>
                      <a:pt x="29" y="132"/>
                      <a:pt x="29" y="132"/>
                    </a:cubicBezTo>
                    <a:cubicBezTo>
                      <a:pt x="29" y="132"/>
                      <a:pt x="29" y="132"/>
                      <a:pt x="29" y="132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30" y="135"/>
                      <a:pt x="30" y="135"/>
                      <a:pt x="30" y="135"/>
                    </a:cubicBezTo>
                    <a:cubicBezTo>
                      <a:pt x="28" y="134"/>
                      <a:pt x="28" y="134"/>
                      <a:pt x="28" y="134"/>
                    </a:cubicBezTo>
                    <a:cubicBezTo>
                      <a:pt x="28" y="136"/>
                      <a:pt x="28" y="136"/>
                      <a:pt x="28" y="136"/>
                    </a:cubicBezTo>
                    <a:cubicBezTo>
                      <a:pt x="28" y="136"/>
                      <a:pt x="28" y="136"/>
                      <a:pt x="28" y="136"/>
                    </a:cubicBezTo>
                    <a:cubicBezTo>
                      <a:pt x="26" y="136"/>
                      <a:pt x="26" y="136"/>
                      <a:pt x="26" y="136"/>
                    </a:cubicBezTo>
                    <a:cubicBezTo>
                      <a:pt x="26" y="139"/>
                      <a:pt x="26" y="139"/>
                      <a:pt x="26" y="139"/>
                    </a:cubicBezTo>
                    <a:cubicBezTo>
                      <a:pt x="24" y="142"/>
                      <a:pt x="24" y="142"/>
                      <a:pt x="24" y="142"/>
                    </a:cubicBezTo>
                    <a:cubicBezTo>
                      <a:pt x="25" y="145"/>
                      <a:pt x="25" y="145"/>
                      <a:pt x="25" y="145"/>
                    </a:cubicBezTo>
                    <a:cubicBezTo>
                      <a:pt x="23" y="147"/>
                      <a:pt x="23" y="147"/>
                      <a:pt x="23" y="147"/>
                    </a:cubicBezTo>
                    <a:cubicBezTo>
                      <a:pt x="24" y="150"/>
                      <a:pt x="24" y="150"/>
                      <a:pt x="24" y="150"/>
                    </a:cubicBezTo>
                    <a:cubicBezTo>
                      <a:pt x="23" y="153"/>
                      <a:pt x="23" y="153"/>
                      <a:pt x="23" y="153"/>
                    </a:cubicBezTo>
                    <a:cubicBezTo>
                      <a:pt x="23" y="156"/>
                      <a:pt x="23" y="156"/>
                      <a:pt x="23" y="156"/>
                    </a:cubicBezTo>
                    <a:cubicBezTo>
                      <a:pt x="24" y="157"/>
                      <a:pt x="24" y="157"/>
                      <a:pt x="24" y="157"/>
                    </a:cubicBezTo>
                    <a:cubicBezTo>
                      <a:pt x="24" y="159"/>
                      <a:pt x="24" y="159"/>
                      <a:pt x="24" y="159"/>
                    </a:cubicBezTo>
                    <a:cubicBezTo>
                      <a:pt x="27" y="159"/>
                      <a:pt x="29" y="157"/>
                      <a:pt x="32" y="155"/>
                    </a:cubicBezTo>
                    <a:cubicBezTo>
                      <a:pt x="35" y="155"/>
                      <a:pt x="35" y="155"/>
                      <a:pt x="35" y="155"/>
                    </a:cubicBezTo>
                    <a:cubicBezTo>
                      <a:pt x="38" y="153"/>
                      <a:pt x="38" y="153"/>
                      <a:pt x="38" y="153"/>
                    </a:cubicBezTo>
                    <a:cubicBezTo>
                      <a:pt x="41" y="151"/>
                      <a:pt x="41" y="151"/>
                      <a:pt x="41" y="151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6" y="150"/>
                      <a:pt x="46" y="150"/>
                      <a:pt x="46" y="150"/>
                    </a:cubicBezTo>
                    <a:cubicBezTo>
                      <a:pt x="51" y="148"/>
                      <a:pt x="55" y="148"/>
                      <a:pt x="60" y="145"/>
                    </a:cubicBezTo>
                    <a:cubicBezTo>
                      <a:pt x="60" y="145"/>
                      <a:pt x="60" y="145"/>
                      <a:pt x="60" y="145"/>
                    </a:cubicBezTo>
                    <a:cubicBezTo>
                      <a:pt x="68" y="142"/>
                      <a:pt x="77" y="142"/>
                      <a:pt x="85" y="141"/>
                    </a:cubicBezTo>
                    <a:cubicBezTo>
                      <a:pt x="83" y="140"/>
                      <a:pt x="83" y="140"/>
                      <a:pt x="83" y="140"/>
                    </a:cubicBezTo>
                    <a:cubicBezTo>
                      <a:pt x="80" y="140"/>
                      <a:pt x="80" y="140"/>
                      <a:pt x="80" y="140"/>
                    </a:cubicBezTo>
                    <a:cubicBezTo>
                      <a:pt x="76" y="141"/>
                      <a:pt x="76" y="141"/>
                      <a:pt x="76" y="141"/>
                    </a:cubicBezTo>
                    <a:cubicBezTo>
                      <a:pt x="78" y="140"/>
                      <a:pt x="78" y="140"/>
                      <a:pt x="78" y="140"/>
                    </a:cubicBezTo>
                    <a:cubicBezTo>
                      <a:pt x="79" y="139"/>
                      <a:pt x="79" y="139"/>
                      <a:pt x="79" y="139"/>
                    </a:cubicBezTo>
                    <a:cubicBezTo>
                      <a:pt x="80" y="139"/>
                      <a:pt x="80" y="139"/>
                      <a:pt x="80" y="139"/>
                    </a:cubicBezTo>
                    <a:cubicBezTo>
                      <a:pt x="83" y="140"/>
                      <a:pt x="83" y="140"/>
                      <a:pt x="83" y="140"/>
                    </a:cubicBezTo>
                    <a:cubicBezTo>
                      <a:pt x="86" y="139"/>
                      <a:pt x="86" y="139"/>
                      <a:pt x="86" y="139"/>
                    </a:cubicBezTo>
                    <a:cubicBezTo>
                      <a:pt x="86" y="140"/>
                      <a:pt x="86" y="140"/>
                      <a:pt x="86" y="140"/>
                    </a:cubicBezTo>
                    <a:cubicBezTo>
                      <a:pt x="85" y="141"/>
                      <a:pt x="85" y="141"/>
                      <a:pt x="85" y="141"/>
                    </a:cubicBezTo>
                    <a:cubicBezTo>
                      <a:pt x="90" y="142"/>
                      <a:pt x="102" y="139"/>
                      <a:pt x="108" y="140"/>
                    </a:cubicBezTo>
                    <a:cubicBezTo>
                      <a:pt x="108" y="138"/>
                      <a:pt x="108" y="138"/>
                      <a:pt x="108" y="138"/>
                    </a:cubicBezTo>
                    <a:cubicBezTo>
                      <a:pt x="105" y="138"/>
                      <a:pt x="105" y="138"/>
                      <a:pt x="105" y="138"/>
                    </a:cubicBezTo>
                    <a:cubicBezTo>
                      <a:pt x="102" y="139"/>
                      <a:pt x="102" y="139"/>
                      <a:pt x="102" y="139"/>
                    </a:cubicBezTo>
                    <a:cubicBezTo>
                      <a:pt x="99" y="140"/>
                      <a:pt x="99" y="140"/>
                      <a:pt x="99" y="140"/>
                    </a:cubicBezTo>
                    <a:cubicBezTo>
                      <a:pt x="96" y="139"/>
                      <a:pt x="96" y="139"/>
                      <a:pt x="96" y="139"/>
                    </a:cubicBezTo>
                    <a:cubicBezTo>
                      <a:pt x="93" y="140"/>
                      <a:pt x="93" y="140"/>
                      <a:pt x="93" y="140"/>
                    </a:cubicBezTo>
                    <a:cubicBezTo>
                      <a:pt x="91" y="140"/>
                      <a:pt x="91" y="140"/>
                      <a:pt x="91" y="140"/>
                    </a:cubicBezTo>
                    <a:cubicBezTo>
                      <a:pt x="90" y="139"/>
                      <a:pt x="90" y="139"/>
                      <a:pt x="90" y="139"/>
                    </a:cubicBezTo>
                    <a:cubicBezTo>
                      <a:pt x="93" y="137"/>
                      <a:pt x="93" y="137"/>
                      <a:pt x="93" y="137"/>
                    </a:cubicBezTo>
                    <a:cubicBezTo>
                      <a:pt x="96" y="138"/>
                      <a:pt x="96" y="138"/>
                      <a:pt x="96" y="138"/>
                    </a:cubicBezTo>
                    <a:cubicBezTo>
                      <a:pt x="99" y="138"/>
                      <a:pt x="99" y="138"/>
                      <a:pt x="99" y="138"/>
                    </a:cubicBezTo>
                    <a:cubicBezTo>
                      <a:pt x="102" y="138"/>
                      <a:pt x="102" y="138"/>
                      <a:pt x="102" y="138"/>
                    </a:cubicBezTo>
                    <a:cubicBezTo>
                      <a:pt x="105" y="138"/>
                      <a:pt x="105" y="138"/>
                      <a:pt x="105" y="138"/>
                    </a:cubicBezTo>
                    <a:cubicBezTo>
                      <a:pt x="108" y="138"/>
                      <a:pt x="108" y="138"/>
                      <a:pt x="108" y="138"/>
                    </a:cubicBezTo>
                    <a:cubicBezTo>
                      <a:pt x="111" y="138"/>
                      <a:pt x="111" y="138"/>
                      <a:pt x="111" y="138"/>
                    </a:cubicBezTo>
                    <a:cubicBezTo>
                      <a:pt x="110" y="137"/>
                      <a:pt x="110" y="137"/>
                      <a:pt x="110" y="137"/>
                    </a:cubicBezTo>
                    <a:cubicBezTo>
                      <a:pt x="113" y="138"/>
                      <a:pt x="113" y="138"/>
                      <a:pt x="113" y="138"/>
                    </a:cubicBezTo>
                    <a:cubicBezTo>
                      <a:pt x="116" y="138"/>
                      <a:pt x="116" y="138"/>
                      <a:pt x="116" y="138"/>
                    </a:cubicBezTo>
                    <a:cubicBezTo>
                      <a:pt x="115" y="139"/>
                      <a:pt x="115" y="139"/>
                      <a:pt x="115" y="139"/>
                    </a:cubicBezTo>
                    <a:cubicBezTo>
                      <a:pt x="112" y="138"/>
                      <a:pt x="112" y="138"/>
                      <a:pt x="112" y="138"/>
                    </a:cubicBezTo>
                    <a:cubicBezTo>
                      <a:pt x="111" y="139"/>
                      <a:pt x="111" y="139"/>
                      <a:pt x="111" y="139"/>
                    </a:cubicBezTo>
                    <a:cubicBezTo>
                      <a:pt x="114" y="140"/>
                      <a:pt x="114" y="140"/>
                      <a:pt x="114" y="140"/>
                    </a:cubicBezTo>
                    <a:cubicBezTo>
                      <a:pt x="116" y="140"/>
                      <a:pt x="116" y="140"/>
                      <a:pt x="116" y="140"/>
                    </a:cubicBezTo>
                    <a:cubicBezTo>
                      <a:pt x="116" y="140"/>
                      <a:pt x="116" y="140"/>
                      <a:pt x="116" y="140"/>
                    </a:cubicBezTo>
                    <a:cubicBezTo>
                      <a:pt x="116" y="140"/>
                      <a:pt x="116" y="140"/>
                      <a:pt x="116" y="140"/>
                    </a:cubicBezTo>
                    <a:cubicBezTo>
                      <a:pt x="119" y="142"/>
                      <a:pt x="119" y="142"/>
                      <a:pt x="119" y="142"/>
                    </a:cubicBezTo>
                    <a:cubicBezTo>
                      <a:pt x="121" y="142"/>
                      <a:pt x="121" y="142"/>
                      <a:pt x="121" y="142"/>
                    </a:cubicBezTo>
                    <a:cubicBezTo>
                      <a:pt x="123" y="142"/>
                      <a:pt x="123" y="142"/>
                      <a:pt x="123" y="142"/>
                    </a:cubicBezTo>
                    <a:cubicBezTo>
                      <a:pt x="126" y="143"/>
                      <a:pt x="126" y="143"/>
                      <a:pt x="126" y="143"/>
                    </a:cubicBezTo>
                    <a:cubicBezTo>
                      <a:pt x="128" y="140"/>
                      <a:pt x="128" y="140"/>
                      <a:pt x="128" y="140"/>
                    </a:cubicBezTo>
                    <a:cubicBezTo>
                      <a:pt x="128" y="137"/>
                      <a:pt x="128" y="137"/>
                      <a:pt x="128" y="137"/>
                    </a:cubicBezTo>
                    <a:cubicBezTo>
                      <a:pt x="129" y="137"/>
                      <a:pt x="129" y="137"/>
                      <a:pt x="129" y="137"/>
                    </a:cubicBezTo>
                    <a:cubicBezTo>
                      <a:pt x="129" y="140"/>
                      <a:pt x="129" y="140"/>
                      <a:pt x="129" y="140"/>
                    </a:cubicBezTo>
                    <a:cubicBezTo>
                      <a:pt x="130" y="142"/>
                      <a:pt x="130" y="142"/>
                      <a:pt x="130" y="142"/>
                    </a:cubicBezTo>
                    <a:cubicBezTo>
                      <a:pt x="133" y="142"/>
                      <a:pt x="133" y="142"/>
                      <a:pt x="133" y="142"/>
                    </a:cubicBezTo>
                    <a:cubicBezTo>
                      <a:pt x="136" y="142"/>
                      <a:pt x="136" y="142"/>
                      <a:pt x="136" y="142"/>
                    </a:cubicBezTo>
                    <a:cubicBezTo>
                      <a:pt x="135" y="144"/>
                      <a:pt x="135" y="144"/>
                      <a:pt x="135" y="144"/>
                    </a:cubicBezTo>
                    <a:cubicBezTo>
                      <a:pt x="136" y="144"/>
                      <a:pt x="135" y="144"/>
                      <a:pt x="140" y="142"/>
                    </a:cubicBezTo>
                    <a:cubicBezTo>
                      <a:pt x="139" y="139"/>
                      <a:pt x="139" y="139"/>
                      <a:pt x="139" y="139"/>
                    </a:cubicBezTo>
                    <a:cubicBezTo>
                      <a:pt x="141" y="138"/>
                      <a:pt x="141" y="138"/>
                      <a:pt x="141" y="138"/>
                    </a:cubicBezTo>
                    <a:cubicBezTo>
                      <a:pt x="141" y="136"/>
                      <a:pt x="141" y="136"/>
                      <a:pt x="141" y="136"/>
                    </a:cubicBezTo>
                    <a:cubicBezTo>
                      <a:pt x="140" y="133"/>
                      <a:pt x="140" y="133"/>
                      <a:pt x="140" y="133"/>
                    </a:cubicBezTo>
                    <a:cubicBezTo>
                      <a:pt x="138" y="130"/>
                      <a:pt x="138" y="130"/>
                      <a:pt x="138" y="130"/>
                    </a:cubicBezTo>
                    <a:cubicBezTo>
                      <a:pt x="135" y="130"/>
                      <a:pt x="135" y="130"/>
                      <a:pt x="135" y="130"/>
                    </a:cubicBezTo>
                    <a:cubicBezTo>
                      <a:pt x="134" y="127"/>
                      <a:pt x="134" y="127"/>
                      <a:pt x="134" y="127"/>
                    </a:cubicBezTo>
                    <a:cubicBezTo>
                      <a:pt x="134" y="125"/>
                      <a:pt x="134" y="125"/>
                      <a:pt x="134" y="125"/>
                    </a:cubicBezTo>
                    <a:cubicBezTo>
                      <a:pt x="133" y="121"/>
                      <a:pt x="133" y="121"/>
                      <a:pt x="133" y="121"/>
                    </a:cubicBezTo>
                    <a:cubicBezTo>
                      <a:pt x="132" y="119"/>
                      <a:pt x="132" y="119"/>
                      <a:pt x="132" y="119"/>
                    </a:cubicBezTo>
                    <a:cubicBezTo>
                      <a:pt x="131" y="116"/>
                      <a:pt x="131" y="116"/>
                      <a:pt x="131" y="116"/>
                    </a:cubicBezTo>
                    <a:cubicBezTo>
                      <a:pt x="131" y="115"/>
                      <a:pt x="131" y="115"/>
                      <a:pt x="131" y="115"/>
                    </a:cubicBezTo>
                    <a:cubicBezTo>
                      <a:pt x="130" y="111"/>
                      <a:pt x="130" y="111"/>
                      <a:pt x="130" y="111"/>
                    </a:cubicBezTo>
                    <a:cubicBezTo>
                      <a:pt x="129" y="108"/>
                      <a:pt x="129" y="108"/>
                      <a:pt x="129" y="108"/>
                    </a:cubicBezTo>
                    <a:cubicBezTo>
                      <a:pt x="129" y="105"/>
                      <a:pt x="129" y="105"/>
                      <a:pt x="129" y="105"/>
                    </a:cubicBezTo>
                    <a:cubicBezTo>
                      <a:pt x="130" y="104"/>
                      <a:pt x="130" y="104"/>
                      <a:pt x="130" y="104"/>
                    </a:cubicBezTo>
                    <a:cubicBezTo>
                      <a:pt x="129" y="102"/>
                      <a:pt x="129" y="102"/>
                      <a:pt x="129" y="102"/>
                    </a:cubicBezTo>
                    <a:cubicBezTo>
                      <a:pt x="131" y="98"/>
                      <a:pt x="131" y="98"/>
                      <a:pt x="131" y="98"/>
                    </a:cubicBezTo>
                    <a:cubicBezTo>
                      <a:pt x="133" y="95"/>
                      <a:pt x="133" y="95"/>
                      <a:pt x="133" y="95"/>
                    </a:cubicBezTo>
                    <a:cubicBezTo>
                      <a:pt x="133" y="95"/>
                      <a:pt x="133" y="95"/>
                      <a:pt x="133" y="95"/>
                    </a:cubicBezTo>
                    <a:cubicBezTo>
                      <a:pt x="136" y="91"/>
                      <a:pt x="136" y="91"/>
                      <a:pt x="136" y="91"/>
                    </a:cubicBezTo>
                    <a:cubicBezTo>
                      <a:pt x="136" y="90"/>
                      <a:pt x="136" y="90"/>
                      <a:pt x="136" y="90"/>
                    </a:cubicBezTo>
                    <a:cubicBezTo>
                      <a:pt x="137" y="87"/>
                      <a:pt x="137" y="87"/>
                      <a:pt x="137" y="87"/>
                    </a:cubicBezTo>
                    <a:cubicBezTo>
                      <a:pt x="138" y="81"/>
                      <a:pt x="138" y="81"/>
                      <a:pt x="138" y="81"/>
                    </a:cubicBezTo>
                    <a:cubicBezTo>
                      <a:pt x="139" y="78"/>
                      <a:pt x="139" y="78"/>
                      <a:pt x="139" y="78"/>
                    </a:cubicBezTo>
                    <a:cubicBezTo>
                      <a:pt x="140" y="78"/>
                      <a:pt x="140" y="78"/>
                      <a:pt x="140" y="78"/>
                    </a:cubicBezTo>
                    <a:cubicBezTo>
                      <a:pt x="141" y="74"/>
                      <a:pt x="141" y="74"/>
                      <a:pt x="141" y="74"/>
                    </a:cubicBezTo>
                    <a:cubicBezTo>
                      <a:pt x="142" y="73"/>
                      <a:pt x="142" y="73"/>
                      <a:pt x="142" y="73"/>
                    </a:cubicBezTo>
                    <a:cubicBezTo>
                      <a:pt x="143" y="72"/>
                      <a:pt x="143" y="72"/>
                      <a:pt x="143" y="72"/>
                    </a:cubicBezTo>
                    <a:cubicBezTo>
                      <a:pt x="144" y="71"/>
                      <a:pt x="144" y="71"/>
                      <a:pt x="144" y="71"/>
                    </a:cubicBezTo>
                    <a:cubicBezTo>
                      <a:pt x="146" y="68"/>
                      <a:pt x="146" y="68"/>
                      <a:pt x="146" y="68"/>
                    </a:cubicBezTo>
                    <a:cubicBezTo>
                      <a:pt x="149" y="66"/>
                      <a:pt x="149" y="66"/>
                      <a:pt x="149" y="66"/>
                    </a:cubicBezTo>
                    <a:cubicBezTo>
                      <a:pt x="148" y="62"/>
                      <a:pt x="148" y="56"/>
                      <a:pt x="147" y="52"/>
                    </a:cubicBezTo>
                    <a:lnTo>
                      <a:pt x="146" y="52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ACACA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90" dirty="0"/>
              </a:p>
            </p:txBody>
          </p:sp>
          <p:sp>
            <p:nvSpPr>
              <p:cNvPr id="44" name="Freeform 43"/>
              <p:cNvSpPr>
                <a:spLocks noChangeAspect="1"/>
              </p:cNvSpPr>
              <p:nvPr/>
            </p:nvSpPr>
            <p:spPr bwMode="gray">
              <a:xfrm>
                <a:off x="5492168" y="2796416"/>
                <a:ext cx="120489" cy="132064"/>
              </a:xfrm>
              <a:custGeom>
                <a:avLst/>
                <a:gdLst>
                  <a:gd name="T0" fmla="*/ 91 w 98"/>
                  <a:gd name="T1" fmla="*/ 99 h 108"/>
                  <a:gd name="T2" fmla="*/ 91 w 98"/>
                  <a:gd name="T3" fmla="*/ 91 h 108"/>
                  <a:gd name="T4" fmla="*/ 95 w 98"/>
                  <a:gd name="T5" fmla="*/ 85 h 108"/>
                  <a:gd name="T6" fmla="*/ 97 w 98"/>
                  <a:gd name="T7" fmla="*/ 84 h 108"/>
                  <a:gd name="T8" fmla="*/ 96 w 98"/>
                  <a:gd name="T9" fmla="*/ 81 h 108"/>
                  <a:gd name="T10" fmla="*/ 98 w 98"/>
                  <a:gd name="T11" fmla="*/ 77 h 108"/>
                  <a:gd name="T12" fmla="*/ 96 w 98"/>
                  <a:gd name="T13" fmla="*/ 71 h 108"/>
                  <a:gd name="T14" fmla="*/ 93 w 98"/>
                  <a:gd name="T15" fmla="*/ 71 h 108"/>
                  <a:gd name="T16" fmla="*/ 91 w 98"/>
                  <a:gd name="T17" fmla="*/ 68 h 108"/>
                  <a:gd name="T18" fmla="*/ 88 w 98"/>
                  <a:gd name="T19" fmla="*/ 67 h 108"/>
                  <a:gd name="T20" fmla="*/ 87 w 98"/>
                  <a:gd name="T21" fmla="*/ 65 h 108"/>
                  <a:gd name="T22" fmla="*/ 88 w 98"/>
                  <a:gd name="T23" fmla="*/ 62 h 108"/>
                  <a:gd name="T24" fmla="*/ 80 w 98"/>
                  <a:gd name="T25" fmla="*/ 60 h 108"/>
                  <a:gd name="T26" fmla="*/ 75 w 98"/>
                  <a:gd name="T27" fmla="*/ 57 h 108"/>
                  <a:gd name="T28" fmla="*/ 69 w 98"/>
                  <a:gd name="T29" fmla="*/ 54 h 108"/>
                  <a:gd name="T30" fmla="*/ 76 w 98"/>
                  <a:gd name="T31" fmla="*/ 37 h 108"/>
                  <a:gd name="T32" fmla="*/ 73 w 98"/>
                  <a:gd name="T33" fmla="*/ 30 h 108"/>
                  <a:gd name="T34" fmla="*/ 70 w 98"/>
                  <a:gd name="T35" fmla="*/ 25 h 108"/>
                  <a:gd name="T36" fmla="*/ 67 w 98"/>
                  <a:gd name="T37" fmla="*/ 23 h 108"/>
                  <a:gd name="T38" fmla="*/ 63 w 98"/>
                  <a:gd name="T39" fmla="*/ 32 h 108"/>
                  <a:gd name="T40" fmla="*/ 56 w 98"/>
                  <a:gd name="T41" fmla="*/ 35 h 108"/>
                  <a:gd name="T42" fmla="*/ 52 w 98"/>
                  <a:gd name="T43" fmla="*/ 29 h 108"/>
                  <a:gd name="T44" fmla="*/ 48 w 98"/>
                  <a:gd name="T45" fmla="*/ 30 h 108"/>
                  <a:gd name="T46" fmla="*/ 51 w 98"/>
                  <a:gd name="T47" fmla="*/ 21 h 108"/>
                  <a:gd name="T48" fmla="*/ 50 w 98"/>
                  <a:gd name="T49" fmla="*/ 13 h 108"/>
                  <a:gd name="T50" fmla="*/ 48 w 98"/>
                  <a:gd name="T51" fmla="*/ 8 h 108"/>
                  <a:gd name="T52" fmla="*/ 46 w 98"/>
                  <a:gd name="T53" fmla="*/ 4 h 108"/>
                  <a:gd name="T54" fmla="*/ 40 w 98"/>
                  <a:gd name="T55" fmla="*/ 1 h 108"/>
                  <a:gd name="T56" fmla="*/ 31 w 98"/>
                  <a:gd name="T57" fmla="*/ 1 h 108"/>
                  <a:gd name="T58" fmla="*/ 30 w 98"/>
                  <a:gd name="T59" fmla="*/ 4 h 108"/>
                  <a:gd name="T60" fmla="*/ 25 w 98"/>
                  <a:gd name="T61" fmla="*/ 10 h 108"/>
                  <a:gd name="T62" fmla="*/ 22 w 98"/>
                  <a:gd name="T63" fmla="*/ 19 h 108"/>
                  <a:gd name="T64" fmla="*/ 16 w 98"/>
                  <a:gd name="T65" fmla="*/ 24 h 108"/>
                  <a:gd name="T66" fmla="*/ 8 w 98"/>
                  <a:gd name="T67" fmla="*/ 29 h 108"/>
                  <a:gd name="T68" fmla="*/ 2 w 98"/>
                  <a:gd name="T69" fmla="*/ 37 h 108"/>
                  <a:gd name="T70" fmla="*/ 2 w 98"/>
                  <a:gd name="T71" fmla="*/ 43 h 108"/>
                  <a:gd name="T72" fmla="*/ 9 w 98"/>
                  <a:gd name="T73" fmla="*/ 48 h 108"/>
                  <a:gd name="T74" fmla="*/ 15 w 98"/>
                  <a:gd name="T75" fmla="*/ 53 h 108"/>
                  <a:gd name="T76" fmla="*/ 16 w 98"/>
                  <a:gd name="T77" fmla="*/ 53 h 108"/>
                  <a:gd name="T78" fmla="*/ 15 w 98"/>
                  <a:gd name="T79" fmla="*/ 55 h 108"/>
                  <a:gd name="T80" fmla="*/ 22 w 98"/>
                  <a:gd name="T81" fmla="*/ 59 h 108"/>
                  <a:gd name="T82" fmla="*/ 36 w 98"/>
                  <a:gd name="T83" fmla="*/ 72 h 108"/>
                  <a:gd name="T84" fmla="*/ 75 w 98"/>
                  <a:gd name="T85" fmla="*/ 102 h 108"/>
                  <a:gd name="T86" fmla="*/ 84 w 98"/>
                  <a:gd name="T87" fmla="*/ 105 h 108"/>
                  <a:gd name="T88" fmla="*/ 91 w 98"/>
                  <a:gd name="T89" fmla="*/ 106 h 10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8"/>
                  <a:gd name="T136" fmla="*/ 0 h 108"/>
                  <a:gd name="T137" fmla="*/ 98 w 98"/>
                  <a:gd name="T138" fmla="*/ 108 h 10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8" h="108">
                    <a:moveTo>
                      <a:pt x="90" y="105"/>
                    </a:moveTo>
                    <a:cubicBezTo>
                      <a:pt x="90" y="102"/>
                      <a:pt x="90" y="102"/>
                      <a:pt x="90" y="102"/>
                    </a:cubicBezTo>
                    <a:cubicBezTo>
                      <a:pt x="91" y="99"/>
                      <a:pt x="91" y="99"/>
                      <a:pt x="91" y="99"/>
                    </a:cubicBezTo>
                    <a:cubicBezTo>
                      <a:pt x="90" y="96"/>
                      <a:pt x="90" y="96"/>
                      <a:pt x="90" y="96"/>
                    </a:cubicBezTo>
                    <a:cubicBezTo>
                      <a:pt x="92" y="94"/>
                      <a:pt x="92" y="94"/>
                      <a:pt x="92" y="94"/>
                    </a:cubicBezTo>
                    <a:cubicBezTo>
                      <a:pt x="91" y="91"/>
                      <a:pt x="91" y="91"/>
                      <a:pt x="91" y="91"/>
                    </a:cubicBezTo>
                    <a:cubicBezTo>
                      <a:pt x="93" y="88"/>
                      <a:pt x="93" y="88"/>
                      <a:pt x="93" y="88"/>
                    </a:cubicBezTo>
                    <a:cubicBezTo>
                      <a:pt x="93" y="85"/>
                      <a:pt x="93" y="85"/>
                      <a:pt x="93" y="85"/>
                    </a:cubicBezTo>
                    <a:cubicBezTo>
                      <a:pt x="95" y="85"/>
                      <a:pt x="95" y="85"/>
                      <a:pt x="95" y="85"/>
                    </a:cubicBezTo>
                    <a:cubicBezTo>
                      <a:pt x="95" y="85"/>
                      <a:pt x="95" y="85"/>
                      <a:pt x="95" y="85"/>
                    </a:cubicBezTo>
                    <a:cubicBezTo>
                      <a:pt x="95" y="83"/>
                      <a:pt x="95" y="83"/>
                      <a:pt x="95" y="83"/>
                    </a:cubicBezTo>
                    <a:cubicBezTo>
                      <a:pt x="97" y="84"/>
                      <a:pt x="97" y="84"/>
                      <a:pt x="97" y="84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96" y="81"/>
                      <a:pt x="96" y="81"/>
                      <a:pt x="96" y="81"/>
                    </a:cubicBezTo>
                    <a:cubicBezTo>
                      <a:pt x="97" y="79"/>
                      <a:pt x="97" y="79"/>
                      <a:pt x="97" y="79"/>
                    </a:cubicBezTo>
                    <a:cubicBezTo>
                      <a:pt x="96" y="77"/>
                      <a:pt x="96" y="77"/>
                      <a:pt x="96" y="77"/>
                    </a:cubicBezTo>
                    <a:cubicBezTo>
                      <a:pt x="98" y="77"/>
                      <a:pt x="98" y="77"/>
                      <a:pt x="98" y="77"/>
                    </a:cubicBezTo>
                    <a:cubicBezTo>
                      <a:pt x="96" y="74"/>
                      <a:pt x="96" y="74"/>
                      <a:pt x="96" y="74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3" y="71"/>
                      <a:pt x="93" y="71"/>
                      <a:pt x="93" y="71"/>
                    </a:cubicBezTo>
                    <a:cubicBezTo>
                      <a:pt x="93" y="70"/>
                      <a:pt x="93" y="70"/>
                      <a:pt x="93" y="70"/>
                    </a:cubicBezTo>
                    <a:cubicBezTo>
                      <a:pt x="92" y="69"/>
                      <a:pt x="92" y="69"/>
                      <a:pt x="92" y="69"/>
                    </a:cubicBezTo>
                    <a:cubicBezTo>
                      <a:pt x="91" y="68"/>
                      <a:pt x="91" y="68"/>
                      <a:pt x="91" y="68"/>
                    </a:cubicBezTo>
                    <a:cubicBezTo>
                      <a:pt x="90" y="69"/>
                      <a:pt x="90" y="69"/>
                      <a:pt x="90" y="69"/>
                    </a:cubicBezTo>
                    <a:cubicBezTo>
                      <a:pt x="89" y="68"/>
                      <a:pt x="89" y="68"/>
                      <a:pt x="89" y="68"/>
                    </a:cubicBezTo>
                    <a:cubicBezTo>
                      <a:pt x="88" y="67"/>
                      <a:pt x="88" y="67"/>
                      <a:pt x="88" y="67"/>
                    </a:cubicBezTo>
                    <a:cubicBezTo>
                      <a:pt x="88" y="66"/>
                      <a:pt x="88" y="66"/>
                      <a:pt x="88" y="66"/>
                    </a:cubicBezTo>
                    <a:cubicBezTo>
                      <a:pt x="88" y="65"/>
                      <a:pt x="88" y="65"/>
                      <a:pt x="88" y="65"/>
                    </a:cubicBezTo>
                    <a:cubicBezTo>
                      <a:pt x="87" y="65"/>
                      <a:pt x="87" y="65"/>
                      <a:pt x="87" y="65"/>
                    </a:cubicBezTo>
                    <a:cubicBezTo>
                      <a:pt x="87" y="64"/>
                      <a:pt x="87" y="64"/>
                      <a:pt x="87" y="64"/>
                    </a:cubicBezTo>
                    <a:cubicBezTo>
                      <a:pt x="87" y="62"/>
                      <a:pt x="87" y="62"/>
                      <a:pt x="87" y="62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5" y="59"/>
                      <a:pt x="85" y="59"/>
                      <a:pt x="85" y="59"/>
                    </a:cubicBezTo>
                    <a:cubicBezTo>
                      <a:pt x="83" y="59"/>
                      <a:pt x="83" y="59"/>
                      <a:pt x="83" y="59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79" y="60"/>
                      <a:pt x="79" y="60"/>
                      <a:pt x="79" y="60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5" y="57"/>
                      <a:pt x="75" y="57"/>
                      <a:pt x="75" y="57"/>
                    </a:cubicBezTo>
                    <a:cubicBezTo>
                      <a:pt x="73" y="55"/>
                      <a:pt x="73" y="55"/>
                      <a:pt x="73" y="55"/>
                    </a:cubicBezTo>
                    <a:cubicBezTo>
                      <a:pt x="70" y="54"/>
                      <a:pt x="70" y="54"/>
                      <a:pt x="70" y="54"/>
                    </a:cubicBezTo>
                    <a:cubicBezTo>
                      <a:pt x="69" y="54"/>
                      <a:pt x="69" y="54"/>
                      <a:pt x="69" y="54"/>
                    </a:cubicBezTo>
                    <a:cubicBezTo>
                      <a:pt x="67" y="53"/>
                      <a:pt x="67" y="53"/>
                      <a:pt x="67" y="53"/>
                    </a:cubicBezTo>
                    <a:cubicBezTo>
                      <a:pt x="73" y="49"/>
                      <a:pt x="75" y="47"/>
                      <a:pt x="76" y="40"/>
                    </a:cubicBezTo>
                    <a:cubicBezTo>
                      <a:pt x="76" y="37"/>
                      <a:pt x="76" y="37"/>
                      <a:pt x="76" y="37"/>
                    </a:cubicBezTo>
                    <a:cubicBezTo>
                      <a:pt x="74" y="34"/>
                      <a:pt x="74" y="34"/>
                      <a:pt x="74" y="34"/>
                    </a:cubicBezTo>
                    <a:cubicBezTo>
                      <a:pt x="74" y="33"/>
                      <a:pt x="74" y="33"/>
                      <a:pt x="74" y="33"/>
                    </a:cubicBezTo>
                    <a:cubicBezTo>
                      <a:pt x="73" y="30"/>
                      <a:pt x="73" y="30"/>
                      <a:pt x="73" y="30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0" y="23"/>
                      <a:pt x="70" y="23"/>
                      <a:pt x="70" y="23"/>
                    </a:cubicBezTo>
                    <a:cubicBezTo>
                      <a:pt x="70" y="23"/>
                      <a:pt x="70" y="23"/>
                      <a:pt x="70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59" y="34"/>
                      <a:pt x="59" y="34"/>
                      <a:pt x="59" y="34"/>
                    </a:cubicBezTo>
                    <a:cubicBezTo>
                      <a:pt x="56" y="35"/>
                      <a:pt x="56" y="35"/>
                      <a:pt x="56" y="35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50" y="27"/>
                      <a:pt x="50" y="27"/>
                      <a:pt x="50" y="27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8" y="58"/>
                      <a:pt x="18" y="58"/>
                      <a:pt x="18" y="58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25" y="60"/>
                      <a:pt x="25" y="60"/>
                      <a:pt x="25" y="60"/>
                    </a:cubicBezTo>
                    <a:cubicBezTo>
                      <a:pt x="31" y="64"/>
                      <a:pt x="32" y="67"/>
                      <a:pt x="36" y="72"/>
                    </a:cubicBezTo>
                    <a:cubicBezTo>
                      <a:pt x="40" y="77"/>
                      <a:pt x="42" y="75"/>
                      <a:pt x="45" y="81"/>
                    </a:cubicBezTo>
                    <a:cubicBezTo>
                      <a:pt x="53" y="90"/>
                      <a:pt x="63" y="95"/>
                      <a:pt x="72" y="100"/>
                    </a:cubicBezTo>
                    <a:cubicBezTo>
                      <a:pt x="75" y="102"/>
                      <a:pt x="75" y="102"/>
                      <a:pt x="75" y="102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81" y="104"/>
                      <a:pt x="81" y="104"/>
                      <a:pt x="81" y="104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86" y="108"/>
                      <a:pt x="86" y="108"/>
                      <a:pt x="86" y="108"/>
                    </a:cubicBezTo>
                    <a:cubicBezTo>
                      <a:pt x="89" y="108"/>
                      <a:pt x="90" y="108"/>
                      <a:pt x="91" y="108"/>
                    </a:cubicBezTo>
                    <a:cubicBezTo>
                      <a:pt x="91" y="106"/>
                      <a:pt x="91" y="106"/>
                      <a:pt x="91" y="106"/>
                    </a:cubicBezTo>
                    <a:lnTo>
                      <a:pt x="90" y="105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rnd" cmpd="sng">
                <a:solidFill>
                  <a:srgbClr val="ACACA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90" dirty="0"/>
              </a:p>
            </p:txBody>
          </p:sp>
          <p:grpSp>
            <p:nvGrpSpPr>
              <p:cNvPr id="45" name="Group 154"/>
              <p:cNvGrpSpPr>
                <a:grpSpLocks noChangeAspect="1"/>
              </p:cNvGrpSpPr>
              <p:nvPr/>
            </p:nvGrpSpPr>
            <p:grpSpPr bwMode="auto">
              <a:xfrm>
                <a:off x="5442475" y="2748083"/>
                <a:ext cx="87133" cy="95985"/>
                <a:chOff x="3362" y="2613"/>
                <a:chExt cx="104" cy="114"/>
              </a:xfrm>
              <a:grpFill/>
            </p:grpSpPr>
            <p:sp>
              <p:nvSpPr>
                <p:cNvPr id="68" name="Freeform 53"/>
                <p:cNvSpPr>
                  <a:spLocks noChangeAspect="1"/>
                </p:cNvSpPr>
                <p:nvPr/>
              </p:nvSpPr>
              <p:spPr bwMode="gray">
                <a:xfrm>
                  <a:off x="3362" y="2613"/>
                  <a:ext cx="104" cy="114"/>
                </a:xfrm>
                <a:custGeom>
                  <a:avLst/>
                  <a:gdLst>
                    <a:gd name="T0" fmla="*/ 46 w 71"/>
                    <a:gd name="T1" fmla="*/ 71 h 78"/>
                    <a:gd name="T2" fmla="*/ 51 w 71"/>
                    <a:gd name="T3" fmla="*/ 67 h 78"/>
                    <a:gd name="T4" fmla="*/ 56 w 71"/>
                    <a:gd name="T5" fmla="*/ 63 h 78"/>
                    <a:gd name="T6" fmla="*/ 59 w 71"/>
                    <a:gd name="T7" fmla="*/ 59 h 78"/>
                    <a:gd name="T8" fmla="*/ 62 w 71"/>
                    <a:gd name="T9" fmla="*/ 55 h 78"/>
                    <a:gd name="T10" fmla="*/ 65 w 71"/>
                    <a:gd name="T11" fmla="*/ 49 h 78"/>
                    <a:gd name="T12" fmla="*/ 69 w 71"/>
                    <a:gd name="T13" fmla="*/ 46 h 78"/>
                    <a:gd name="T14" fmla="*/ 71 w 71"/>
                    <a:gd name="T15" fmla="*/ 41 h 78"/>
                    <a:gd name="T16" fmla="*/ 69 w 71"/>
                    <a:gd name="T17" fmla="*/ 39 h 78"/>
                    <a:gd name="T18" fmla="*/ 63 w 71"/>
                    <a:gd name="T19" fmla="*/ 44 h 78"/>
                    <a:gd name="T20" fmla="*/ 60 w 71"/>
                    <a:gd name="T21" fmla="*/ 45 h 78"/>
                    <a:gd name="T22" fmla="*/ 62 w 71"/>
                    <a:gd name="T23" fmla="*/ 40 h 78"/>
                    <a:gd name="T24" fmla="*/ 66 w 71"/>
                    <a:gd name="T25" fmla="*/ 35 h 78"/>
                    <a:gd name="T26" fmla="*/ 64 w 71"/>
                    <a:gd name="T27" fmla="*/ 28 h 78"/>
                    <a:gd name="T28" fmla="*/ 65 w 71"/>
                    <a:gd name="T29" fmla="*/ 25 h 78"/>
                    <a:gd name="T30" fmla="*/ 61 w 71"/>
                    <a:gd name="T31" fmla="*/ 22 h 78"/>
                    <a:gd name="T32" fmla="*/ 60 w 71"/>
                    <a:gd name="T33" fmla="*/ 17 h 78"/>
                    <a:gd name="T34" fmla="*/ 57 w 71"/>
                    <a:gd name="T35" fmla="*/ 11 h 78"/>
                    <a:gd name="T36" fmla="*/ 54 w 71"/>
                    <a:gd name="T37" fmla="*/ 5 h 78"/>
                    <a:gd name="T38" fmla="*/ 52 w 71"/>
                    <a:gd name="T39" fmla="*/ 1 h 78"/>
                    <a:gd name="T40" fmla="*/ 35 w 71"/>
                    <a:gd name="T41" fmla="*/ 0 h 78"/>
                    <a:gd name="T42" fmla="*/ 30 w 71"/>
                    <a:gd name="T43" fmla="*/ 3 h 78"/>
                    <a:gd name="T44" fmla="*/ 24 w 71"/>
                    <a:gd name="T45" fmla="*/ 2 h 78"/>
                    <a:gd name="T46" fmla="*/ 21 w 71"/>
                    <a:gd name="T47" fmla="*/ 3 h 78"/>
                    <a:gd name="T48" fmla="*/ 18 w 71"/>
                    <a:gd name="T49" fmla="*/ 8 h 78"/>
                    <a:gd name="T50" fmla="*/ 15 w 71"/>
                    <a:gd name="T51" fmla="*/ 14 h 78"/>
                    <a:gd name="T52" fmla="*/ 10 w 71"/>
                    <a:gd name="T53" fmla="*/ 17 h 78"/>
                    <a:gd name="T54" fmla="*/ 6 w 71"/>
                    <a:gd name="T55" fmla="*/ 22 h 78"/>
                    <a:gd name="T56" fmla="*/ 0 w 71"/>
                    <a:gd name="T57" fmla="*/ 23 h 78"/>
                    <a:gd name="T58" fmla="*/ 5 w 71"/>
                    <a:gd name="T59" fmla="*/ 25 h 78"/>
                    <a:gd name="T60" fmla="*/ 7 w 71"/>
                    <a:gd name="T61" fmla="*/ 28 h 78"/>
                    <a:gd name="T62" fmla="*/ 2 w 71"/>
                    <a:gd name="T63" fmla="*/ 28 h 78"/>
                    <a:gd name="T64" fmla="*/ 1 w 71"/>
                    <a:gd name="T65" fmla="*/ 32 h 78"/>
                    <a:gd name="T66" fmla="*/ 3 w 71"/>
                    <a:gd name="T67" fmla="*/ 33 h 78"/>
                    <a:gd name="T68" fmla="*/ 5 w 71"/>
                    <a:gd name="T69" fmla="*/ 35 h 78"/>
                    <a:gd name="T70" fmla="*/ 10 w 71"/>
                    <a:gd name="T71" fmla="*/ 35 h 78"/>
                    <a:gd name="T72" fmla="*/ 4 w 71"/>
                    <a:gd name="T73" fmla="*/ 37 h 78"/>
                    <a:gd name="T74" fmla="*/ 5 w 71"/>
                    <a:gd name="T75" fmla="*/ 40 h 78"/>
                    <a:gd name="T76" fmla="*/ 1 w 71"/>
                    <a:gd name="T77" fmla="*/ 40 h 78"/>
                    <a:gd name="T78" fmla="*/ 5 w 71"/>
                    <a:gd name="T79" fmla="*/ 43 h 78"/>
                    <a:gd name="T80" fmla="*/ 7 w 71"/>
                    <a:gd name="T81" fmla="*/ 46 h 78"/>
                    <a:gd name="T82" fmla="*/ 6 w 71"/>
                    <a:gd name="T83" fmla="*/ 52 h 78"/>
                    <a:gd name="T84" fmla="*/ 12 w 71"/>
                    <a:gd name="T85" fmla="*/ 57 h 78"/>
                    <a:gd name="T86" fmla="*/ 18 w 71"/>
                    <a:gd name="T87" fmla="*/ 56 h 78"/>
                    <a:gd name="T88" fmla="*/ 17 w 71"/>
                    <a:gd name="T89" fmla="*/ 60 h 78"/>
                    <a:gd name="T90" fmla="*/ 23 w 71"/>
                    <a:gd name="T91" fmla="*/ 60 h 78"/>
                    <a:gd name="T92" fmla="*/ 21 w 71"/>
                    <a:gd name="T93" fmla="*/ 62 h 78"/>
                    <a:gd name="T94" fmla="*/ 19 w 71"/>
                    <a:gd name="T95" fmla="*/ 65 h 78"/>
                    <a:gd name="T96" fmla="*/ 17 w 71"/>
                    <a:gd name="T97" fmla="*/ 65 h 78"/>
                    <a:gd name="T98" fmla="*/ 23 w 71"/>
                    <a:gd name="T99" fmla="*/ 68 h 78"/>
                    <a:gd name="T100" fmla="*/ 28 w 71"/>
                    <a:gd name="T101" fmla="*/ 71 h 78"/>
                    <a:gd name="T102" fmla="*/ 34 w 71"/>
                    <a:gd name="T103" fmla="*/ 74 h 78"/>
                    <a:gd name="T104" fmla="*/ 38 w 71"/>
                    <a:gd name="T105" fmla="*/ 77 h 78"/>
                    <a:gd name="T106" fmla="*/ 40 w 71"/>
                    <a:gd name="T107" fmla="*/ 78 h 78"/>
                    <a:gd name="T108" fmla="*/ 43 w 71"/>
                    <a:gd name="T109" fmla="*/ 73 h 7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71"/>
                    <a:gd name="T166" fmla="*/ 0 h 78"/>
                    <a:gd name="T167" fmla="*/ 71 w 71"/>
                    <a:gd name="T168" fmla="*/ 78 h 7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71" h="78">
                      <a:moveTo>
                        <a:pt x="43" y="73"/>
                      </a:moveTo>
                      <a:cubicBezTo>
                        <a:pt x="46" y="71"/>
                        <a:pt x="46" y="71"/>
                        <a:pt x="46" y="71"/>
                      </a:cubicBezTo>
                      <a:cubicBezTo>
                        <a:pt x="48" y="68"/>
                        <a:pt x="48" y="68"/>
                        <a:pt x="48" y="68"/>
                      </a:cubicBezTo>
                      <a:cubicBezTo>
                        <a:pt x="51" y="67"/>
                        <a:pt x="51" y="67"/>
                        <a:pt x="51" y="67"/>
                      </a:cubicBezTo>
                      <a:cubicBezTo>
                        <a:pt x="53" y="65"/>
                        <a:pt x="53" y="65"/>
                        <a:pt x="53" y="65"/>
                      </a:cubicBezTo>
                      <a:cubicBezTo>
                        <a:pt x="56" y="63"/>
                        <a:pt x="56" y="63"/>
                        <a:pt x="56" y="63"/>
                      </a:cubicBezTo>
                      <a:cubicBezTo>
                        <a:pt x="57" y="62"/>
                        <a:pt x="57" y="62"/>
                        <a:pt x="57" y="62"/>
                      </a:cubicBezTo>
                      <a:cubicBezTo>
                        <a:pt x="59" y="59"/>
                        <a:pt x="59" y="59"/>
                        <a:pt x="59" y="59"/>
                      </a:cubicBezTo>
                      <a:cubicBezTo>
                        <a:pt x="62" y="58"/>
                        <a:pt x="62" y="58"/>
                        <a:pt x="62" y="58"/>
                      </a:cubicBezTo>
                      <a:cubicBezTo>
                        <a:pt x="62" y="55"/>
                        <a:pt x="62" y="55"/>
                        <a:pt x="62" y="55"/>
                      </a:cubicBezTo>
                      <a:cubicBezTo>
                        <a:pt x="62" y="52"/>
                        <a:pt x="62" y="52"/>
                        <a:pt x="62" y="52"/>
                      </a:cubicBezTo>
                      <a:cubicBezTo>
                        <a:pt x="65" y="49"/>
                        <a:pt x="65" y="49"/>
                        <a:pt x="65" y="49"/>
                      </a:cubicBezTo>
                      <a:cubicBezTo>
                        <a:pt x="67" y="49"/>
                        <a:pt x="67" y="49"/>
                        <a:pt x="67" y="49"/>
                      </a:cubicBezTo>
                      <a:cubicBezTo>
                        <a:pt x="69" y="46"/>
                        <a:pt x="69" y="46"/>
                        <a:pt x="69" y="46"/>
                      </a:cubicBezTo>
                      <a:cubicBezTo>
                        <a:pt x="70" y="43"/>
                        <a:pt x="70" y="43"/>
                        <a:pt x="70" y="43"/>
                      </a:cubicBezTo>
                      <a:cubicBezTo>
                        <a:pt x="71" y="41"/>
                        <a:pt x="71" y="41"/>
                        <a:pt x="71" y="41"/>
                      </a:cubicBezTo>
                      <a:cubicBezTo>
                        <a:pt x="71" y="40"/>
                        <a:pt x="71" y="40"/>
                        <a:pt x="71" y="40"/>
                      </a:cubicBezTo>
                      <a:cubicBezTo>
                        <a:pt x="69" y="39"/>
                        <a:pt x="69" y="39"/>
                        <a:pt x="69" y="39"/>
                      </a:cubicBezTo>
                      <a:cubicBezTo>
                        <a:pt x="67" y="42"/>
                        <a:pt x="67" y="42"/>
                        <a:pt x="67" y="42"/>
                      </a:cubicBezTo>
                      <a:cubicBezTo>
                        <a:pt x="63" y="44"/>
                        <a:pt x="63" y="44"/>
                        <a:pt x="63" y="44"/>
                      </a:cubicBezTo>
                      <a:cubicBezTo>
                        <a:pt x="61" y="44"/>
                        <a:pt x="61" y="44"/>
                        <a:pt x="61" y="44"/>
                      </a:cubicBezTo>
                      <a:cubicBezTo>
                        <a:pt x="60" y="45"/>
                        <a:pt x="60" y="45"/>
                        <a:pt x="60" y="45"/>
                      </a:cubicBezTo>
                      <a:cubicBezTo>
                        <a:pt x="60" y="43"/>
                        <a:pt x="60" y="43"/>
                        <a:pt x="60" y="43"/>
                      </a:cubicBezTo>
                      <a:cubicBezTo>
                        <a:pt x="62" y="40"/>
                        <a:pt x="62" y="40"/>
                        <a:pt x="62" y="40"/>
                      </a:cubicBezTo>
                      <a:cubicBezTo>
                        <a:pt x="63" y="37"/>
                        <a:pt x="63" y="37"/>
                        <a:pt x="63" y="37"/>
                      </a:cubicBezTo>
                      <a:cubicBezTo>
                        <a:pt x="66" y="35"/>
                        <a:pt x="66" y="35"/>
                        <a:pt x="66" y="35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28"/>
                        <a:pt x="64" y="28"/>
                        <a:pt x="64" y="28"/>
                      </a:cubicBezTo>
                      <a:cubicBezTo>
                        <a:pt x="64" y="26"/>
                        <a:pt x="64" y="26"/>
                        <a:pt x="64" y="26"/>
                      </a:cubicBezTo>
                      <a:cubicBezTo>
                        <a:pt x="65" y="25"/>
                        <a:pt x="65" y="25"/>
                        <a:pt x="65" y="25"/>
                      </a:cubicBezTo>
                      <a:cubicBezTo>
                        <a:pt x="61" y="25"/>
                        <a:pt x="61" y="25"/>
                        <a:pt x="61" y="25"/>
                      </a:cubicBezTo>
                      <a:cubicBezTo>
                        <a:pt x="61" y="22"/>
                        <a:pt x="61" y="22"/>
                        <a:pt x="61" y="22"/>
                      </a:cubicBezTo>
                      <a:cubicBezTo>
                        <a:pt x="63" y="19"/>
                        <a:pt x="63" y="19"/>
                        <a:pt x="63" y="19"/>
                      </a:cubicBezTo>
                      <a:cubicBezTo>
                        <a:pt x="60" y="17"/>
                        <a:pt x="60" y="17"/>
                        <a:pt x="60" y="17"/>
                      </a:cubicBezTo>
                      <a:cubicBezTo>
                        <a:pt x="59" y="14"/>
                        <a:pt x="59" y="14"/>
                        <a:pt x="59" y="14"/>
                      </a:cubicBezTo>
                      <a:cubicBezTo>
                        <a:pt x="57" y="11"/>
                        <a:pt x="57" y="11"/>
                        <a:pt x="57" y="11"/>
                      </a:cubicBezTo>
                      <a:cubicBezTo>
                        <a:pt x="56" y="8"/>
                        <a:pt x="56" y="8"/>
                        <a:pt x="56" y="8"/>
                      </a:cubicBezTo>
                      <a:cubicBezTo>
                        <a:pt x="54" y="5"/>
                        <a:pt x="54" y="5"/>
                        <a:pt x="54" y="5"/>
                      </a:cubicBezTo>
                      <a:cubicBezTo>
                        <a:pt x="52" y="4"/>
                        <a:pt x="52" y="4"/>
                        <a:pt x="52" y="4"/>
                      </a:cubicBezTo>
                      <a:cubicBezTo>
                        <a:pt x="52" y="1"/>
                        <a:pt x="52" y="1"/>
                        <a:pt x="52" y="1"/>
                      </a:cubicBezTo>
                      <a:cubicBezTo>
                        <a:pt x="48" y="0"/>
                        <a:pt x="41" y="1"/>
                        <a:pt x="38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7" y="28"/>
                        <a:pt x="7" y="28"/>
                        <a:pt x="7" y="28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1" y="31"/>
                        <a:pt x="1" y="31"/>
                        <a:pt x="1" y="31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6" y="33"/>
                        <a:pt x="6" y="33"/>
                        <a:pt x="6" y="33"/>
                      </a:cubicBezTo>
                      <a:cubicBezTo>
                        <a:pt x="5" y="35"/>
                        <a:pt x="5" y="35"/>
                        <a:pt x="5" y="35"/>
                      </a:cubicBezTo>
                      <a:cubicBezTo>
                        <a:pt x="8" y="34"/>
                        <a:pt x="8" y="34"/>
                        <a:pt x="8" y="34"/>
                      </a:cubicBezTo>
                      <a:cubicBezTo>
                        <a:pt x="10" y="35"/>
                        <a:pt x="10" y="35"/>
                        <a:pt x="10" y="35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4" y="37"/>
                        <a:pt x="4" y="37"/>
                        <a:pt x="4" y="37"/>
                      </a:cubicBezTo>
                      <a:cubicBezTo>
                        <a:pt x="4" y="38"/>
                        <a:pt x="4" y="38"/>
                        <a:pt x="4" y="38"/>
                      </a:cubicBezTo>
                      <a:cubicBezTo>
                        <a:pt x="5" y="40"/>
                        <a:pt x="5" y="40"/>
                        <a:pt x="5" y="40"/>
                      </a:cubicBezTo>
                      <a:cubicBezTo>
                        <a:pt x="2" y="37"/>
                        <a:pt x="2" y="37"/>
                        <a:pt x="2" y="37"/>
                      </a:cubicBezTo>
                      <a:cubicBezTo>
                        <a:pt x="1" y="40"/>
                        <a:pt x="1" y="40"/>
                        <a:pt x="1" y="40"/>
                      </a:cubicBezTo>
                      <a:cubicBezTo>
                        <a:pt x="2" y="43"/>
                        <a:pt x="2" y="43"/>
                        <a:pt x="2" y="43"/>
                      </a:cubicBezTo>
                      <a:cubicBezTo>
                        <a:pt x="5" y="43"/>
                        <a:pt x="5" y="43"/>
                        <a:pt x="5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7" y="46"/>
                        <a:pt x="7" y="46"/>
                        <a:pt x="7" y="46"/>
                      </a:cubicBezTo>
                      <a:cubicBezTo>
                        <a:pt x="8" y="49"/>
                        <a:pt x="8" y="49"/>
                        <a:pt x="8" y="49"/>
                      </a:cubicBezTo>
                      <a:cubicBezTo>
                        <a:pt x="6" y="52"/>
                        <a:pt x="6" y="52"/>
                        <a:pt x="6" y="52"/>
                      </a:cubicBezTo>
                      <a:cubicBezTo>
                        <a:pt x="9" y="55"/>
                        <a:pt x="9" y="55"/>
                        <a:pt x="9" y="55"/>
                      </a:cubicBezTo>
                      <a:cubicBezTo>
                        <a:pt x="12" y="57"/>
                        <a:pt x="12" y="57"/>
                        <a:pt x="12" y="57"/>
                      </a:cubicBezTo>
                      <a:cubicBezTo>
                        <a:pt x="15" y="58"/>
                        <a:pt x="15" y="58"/>
                        <a:pt x="15" y="58"/>
                      </a:cubicBezTo>
                      <a:cubicBezTo>
                        <a:pt x="18" y="56"/>
                        <a:pt x="18" y="56"/>
                        <a:pt x="18" y="56"/>
                      </a:cubicBezTo>
                      <a:cubicBezTo>
                        <a:pt x="17" y="57"/>
                        <a:pt x="17" y="57"/>
                        <a:pt x="17" y="57"/>
                      </a:cubicBezTo>
                      <a:cubicBezTo>
                        <a:pt x="17" y="60"/>
                        <a:pt x="17" y="60"/>
                        <a:pt x="17" y="60"/>
                      </a:cubicBezTo>
                      <a:cubicBezTo>
                        <a:pt x="20" y="61"/>
                        <a:pt x="20" y="61"/>
                        <a:pt x="20" y="61"/>
                      </a:cubicBezTo>
                      <a:cubicBezTo>
                        <a:pt x="23" y="60"/>
                        <a:pt x="23" y="60"/>
                        <a:pt x="23" y="60"/>
                      </a:cubicBezTo>
                      <a:cubicBezTo>
                        <a:pt x="24" y="60"/>
                        <a:pt x="24" y="60"/>
                        <a:pt x="24" y="60"/>
                      </a:cubicBezTo>
                      <a:cubicBezTo>
                        <a:pt x="21" y="62"/>
                        <a:pt x="21" y="62"/>
                        <a:pt x="21" y="62"/>
                      </a:cubicBezTo>
                      <a:cubicBezTo>
                        <a:pt x="18" y="62"/>
                        <a:pt x="18" y="62"/>
                        <a:pt x="18" y="62"/>
                      </a:cubicBezTo>
                      <a:cubicBezTo>
                        <a:pt x="19" y="65"/>
                        <a:pt x="19" y="65"/>
                        <a:pt x="19" y="65"/>
                      </a:cubicBezTo>
                      <a:cubicBezTo>
                        <a:pt x="20" y="65"/>
                        <a:pt x="20" y="65"/>
                        <a:pt x="20" y="65"/>
                      </a:cubicBezTo>
                      <a:cubicBezTo>
                        <a:pt x="17" y="65"/>
                        <a:pt x="17" y="65"/>
                        <a:pt x="17" y="65"/>
                      </a:cubicBezTo>
                      <a:cubicBezTo>
                        <a:pt x="20" y="67"/>
                        <a:pt x="20" y="67"/>
                        <a:pt x="20" y="67"/>
                      </a:cubicBezTo>
                      <a:cubicBezTo>
                        <a:pt x="23" y="68"/>
                        <a:pt x="23" y="68"/>
                        <a:pt x="23" y="68"/>
                      </a:cubicBezTo>
                      <a:cubicBezTo>
                        <a:pt x="25" y="70"/>
                        <a:pt x="25" y="70"/>
                        <a:pt x="25" y="70"/>
                      </a:cubicBezTo>
                      <a:cubicBezTo>
                        <a:pt x="28" y="71"/>
                        <a:pt x="28" y="71"/>
                        <a:pt x="28" y="71"/>
                      </a:cubicBezTo>
                      <a:cubicBezTo>
                        <a:pt x="31" y="72"/>
                        <a:pt x="31" y="72"/>
                        <a:pt x="31" y="72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37" y="77"/>
                        <a:pt x="37" y="77"/>
                        <a:pt x="37" y="77"/>
                      </a:cubicBezTo>
                      <a:cubicBezTo>
                        <a:pt x="38" y="77"/>
                        <a:pt x="38" y="77"/>
                        <a:pt x="38" y="77"/>
                      </a:cubicBezTo>
                      <a:cubicBezTo>
                        <a:pt x="38" y="77"/>
                        <a:pt x="38" y="77"/>
                        <a:pt x="38" y="77"/>
                      </a:cubicBezTo>
                      <a:cubicBezTo>
                        <a:pt x="40" y="78"/>
                        <a:pt x="40" y="78"/>
                        <a:pt x="40" y="78"/>
                      </a:cubicBezTo>
                      <a:cubicBezTo>
                        <a:pt x="42" y="76"/>
                        <a:pt x="42" y="76"/>
                        <a:pt x="42" y="76"/>
                      </a:cubicBezTo>
                      <a:lnTo>
                        <a:pt x="43" y="73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rgbClr val="ACACA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290" dirty="0"/>
                </a:p>
              </p:txBody>
            </p:sp>
            <p:sp>
              <p:nvSpPr>
                <p:cNvPr id="69" name="Freeform 54"/>
                <p:cNvSpPr>
                  <a:spLocks noChangeAspect="1"/>
                </p:cNvSpPr>
                <p:nvPr/>
              </p:nvSpPr>
              <p:spPr bwMode="gray">
                <a:xfrm>
                  <a:off x="3373" y="2699"/>
                  <a:ext cx="14" cy="7"/>
                </a:xfrm>
                <a:custGeom>
                  <a:avLst/>
                  <a:gdLst>
                    <a:gd name="T0" fmla="*/ 8 w 14"/>
                    <a:gd name="T1" fmla="*/ 6 h 7"/>
                    <a:gd name="T2" fmla="*/ 13 w 14"/>
                    <a:gd name="T3" fmla="*/ 7 h 7"/>
                    <a:gd name="T4" fmla="*/ 14 w 14"/>
                    <a:gd name="T5" fmla="*/ 3 h 7"/>
                    <a:gd name="T6" fmla="*/ 11 w 14"/>
                    <a:gd name="T7" fmla="*/ 2 h 7"/>
                    <a:gd name="T8" fmla="*/ 10 w 14"/>
                    <a:gd name="T9" fmla="*/ 0 h 7"/>
                    <a:gd name="T10" fmla="*/ 5 w 14"/>
                    <a:gd name="T11" fmla="*/ 0 h 7"/>
                    <a:gd name="T12" fmla="*/ 1 w 14"/>
                    <a:gd name="T13" fmla="*/ 0 h 7"/>
                    <a:gd name="T14" fmla="*/ 0 w 14"/>
                    <a:gd name="T15" fmla="*/ 2 h 7"/>
                    <a:gd name="T16" fmla="*/ 4 w 14"/>
                    <a:gd name="T17" fmla="*/ 5 h 7"/>
                    <a:gd name="T18" fmla="*/ 8 w 14"/>
                    <a:gd name="T19" fmla="*/ 6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7"/>
                    <a:gd name="T32" fmla="*/ 14 w 14"/>
                    <a:gd name="T33" fmla="*/ 7 h 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7">
                      <a:moveTo>
                        <a:pt x="8" y="6"/>
                      </a:moveTo>
                      <a:lnTo>
                        <a:pt x="13" y="7"/>
                      </a:lnTo>
                      <a:lnTo>
                        <a:pt x="14" y="3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4" y="5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rgbClr val="ACACA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290" dirty="0"/>
                </a:p>
              </p:txBody>
            </p:sp>
          </p:grpSp>
          <p:grpSp>
            <p:nvGrpSpPr>
              <p:cNvPr id="46" name="Group 55"/>
              <p:cNvGrpSpPr>
                <a:grpSpLocks noChangeAspect="1"/>
              </p:cNvGrpSpPr>
              <p:nvPr/>
            </p:nvGrpSpPr>
            <p:grpSpPr bwMode="auto">
              <a:xfrm>
                <a:off x="5353980" y="2658225"/>
                <a:ext cx="87814" cy="60586"/>
                <a:chOff x="3257" y="2506"/>
                <a:chExt cx="104" cy="72"/>
              </a:xfrm>
              <a:grpFill/>
            </p:grpSpPr>
            <p:sp>
              <p:nvSpPr>
                <p:cNvPr id="62" name="Freeform 56"/>
                <p:cNvSpPr>
                  <a:spLocks noChangeAspect="1"/>
                </p:cNvSpPr>
                <p:nvPr/>
              </p:nvSpPr>
              <p:spPr bwMode="gray">
                <a:xfrm>
                  <a:off x="3257" y="2506"/>
                  <a:ext cx="104" cy="65"/>
                </a:xfrm>
                <a:custGeom>
                  <a:avLst/>
                  <a:gdLst>
                    <a:gd name="T0" fmla="*/ 42 w 71"/>
                    <a:gd name="T1" fmla="*/ 35 h 44"/>
                    <a:gd name="T2" fmla="*/ 47 w 71"/>
                    <a:gd name="T3" fmla="*/ 31 h 44"/>
                    <a:gd name="T4" fmla="*/ 51 w 71"/>
                    <a:gd name="T5" fmla="*/ 30 h 44"/>
                    <a:gd name="T6" fmla="*/ 57 w 71"/>
                    <a:gd name="T7" fmla="*/ 27 h 44"/>
                    <a:gd name="T8" fmla="*/ 63 w 71"/>
                    <a:gd name="T9" fmla="*/ 28 h 44"/>
                    <a:gd name="T10" fmla="*/ 68 w 71"/>
                    <a:gd name="T11" fmla="*/ 27 h 44"/>
                    <a:gd name="T12" fmla="*/ 69 w 71"/>
                    <a:gd name="T13" fmla="*/ 21 h 44"/>
                    <a:gd name="T14" fmla="*/ 64 w 71"/>
                    <a:gd name="T15" fmla="*/ 15 h 44"/>
                    <a:gd name="T16" fmla="*/ 63 w 71"/>
                    <a:gd name="T17" fmla="*/ 14 h 44"/>
                    <a:gd name="T18" fmla="*/ 67 w 71"/>
                    <a:gd name="T19" fmla="*/ 12 h 44"/>
                    <a:gd name="T20" fmla="*/ 71 w 71"/>
                    <a:gd name="T21" fmla="*/ 9 h 44"/>
                    <a:gd name="T22" fmla="*/ 70 w 71"/>
                    <a:gd name="T23" fmla="*/ 6 h 44"/>
                    <a:gd name="T24" fmla="*/ 38 w 71"/>
                    <a:gd name="T25" fmla="*/ 0 h 44"/>
                    <a:gd name="T26" fmla="*/ 17 w 71"/>
                    <a:gd name="T27" fmla="*/ 4 h 44"/>
                    <a:gd name="T28" fmla="*/ 12 w 71"/>
                    <a:gd name="T29" fmla="*/ 4 h 44"/>
                    <a:gd name="T30" fmla="*/ 6 w 71"/>
                    <a:gd name="T31" fmla="*/ 6 h 44"/>
                    <a:gd name="T32" fmla="*/ 0 w 71"/>
                    <a:gd name="T33" fmla="*/ 7 h 44"/>
                    <a:gd name="T34" fmla="*/ 6 w 71"/>
                    <a:gd name="T35" fmla="*/ 11 h 44"/>
                    <a:gd name="T36" fmla="*/ 12 w 71"/>
                    <a:gd name="T37" fmla="*/ 9 h 44"/>
                    <a:gd name="T38" fmla="*/ 8 w 71"/>
                    <a:gd name="T39" fmla="*/ 14 h 44"/>
                    <a:gd name="T40" fmla="*/ 11 w 71"/>
                    <a:gd name="T41" fmla="*/ 18 h 44"/>
                    <a:gd name="T42" fmla="*/ 17 w 71"/>
                    <a:gd name="T43" fmla="*/ 18 h 44"/>
                    <a:gd name="T44" fmla="*/ 23 w 71"/>
                    <a:gd name="T45" fmla="*/ 17 h 44"/>
                    <a:gd name="T46" fmla="*/ 20 w 71"/>
                    <a:gd name="T47" fmla="*/ 17 h 44"/>
                    <a:gd name="T48" fmla="*/ 17 w 71"/>
                    <a:gd name="T49" fmla="*/ 23 h 44"/>
                    <a:gd name="T50" fmla="*/ 23 w 71"/>
                    <a:gd name="T51" fmla="*/ 22 h 44"/>
                    <a:gd name="T52" fmla="*/ 26 w 71"/>
                    <a:gd name="T53" fmla="*/ 20 h 44"/>
                    <a:gd name="T54" fmla="*/ 32 w 71"/>
                    <a:gd name="T55" fmla="*/ 20 h 44"/>
                    <a:gd name="T56" fmla="*/ 39 w 71"/>
                    <a:gd name="T57" fmla="*/ 19 h 44"/>
                    <a:gd name="T58" fmla="*/ 39 w 71"/>
                    <a:gd name="T59" fmla="*/ 19 h 44"/>
                    <a:gd name="T60" fmla="*/ 38 w 71"/>
                    <a:gd name="T61" fmla="*/ 23 h 44"/>
                    <a:gd name="T62" fmla="*/ 38 w 71"/>
                    <a:gd name="T63" fmla="*/ 23 h 44"/>
                    <a:gd name="T64" fmla="*/ 34 w 71"/>
                    <a:gd name="T65" fmla="*/ 21 h 44"/>
                    <a:gd name="T66" fmla="*/ 28 w 71"/>
                    <a:gd name="T67" fmla="*/ 22 h 44"/>
                    <a:gd name="T68" fmla="*/ 28 w 71"/>
                    <a:gd name="T69" fmla="*/ 25 h 44"/>
                    <a:gd name="T70" fmla="*/ 30 w 71"/>
                    <a:gd name="T71" fmla="*/ 25 h 44"/>
                    <a:gd name="T72" fmla="*/ 36 w 71"/>
                    <a:gd name="T73" fmla="*/ 27 h 44"/>
                    <a:gd name="T74" fmla="*/ 30 w 71"/>
                    <a:gd name="T75" fmla="*/ 29 h 44"/>
                    <a:gd name="T76" fmla="*/ 26 w 71"/>
                    <a:gd name="T77" fmla="*/ 34 h 44"/>
                    <a:gd name="T78" fmla="*/ 32 w 71"/>
                    <a:gd name="T79" fmla="*/ 32 h 44"/>
                    <a:gd name="T80" fmla="*/ 29 w 71"/>
                    <a:gd name="T81" fmla="*/ 36 h 44"/>
                    <a:gd name="T82" fmla="*/ 32 w 71"/>
                    <a:gd name="T83" fmla="*/ 41 h 44"/>
                    <a:gd name="T84" fmla="*/ 36 w 71"/>
                    <a:gd name="T85" fmla="*/ 44 h 44"/>
                    <a:gd name="T86" fmla="*/ 39 w 71"/>
                    <a:gd name="T87" fmla="*/ 41 h 4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71"/>
                    <a:gd name="T133" fmla="*/ 0 h 44"/>
                    <a:gd name="T134" fmla="*/ 71 w 71"/>
                    <a:gd name="T135" fmla="*/ 44 h 4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71" h="44">
                      <a:moveTo>
                        <a:pt x="40" y="38"/>
                      </a:moveTo>
                      <a:cubicBezTo>
                        <a:pt x="42" y="35"/>
                        <a:pt x="42" y="35"/>
                        <a:pt x="42" y="35"/>
                      </a:cubicBezTo>
                      <a:cubicBezTo>
                        <a:pt x="44" y="32"/>
                        <a:pt x="44" y="32"/>
                        <a:pt x="44" y="32"/>
                      </a:cubicBezTo>
                      <a:cubicBezTo>
                        <a:pt x="47" y="31"/>
                        <a:pt x="47" y="31"/>
                        <a:pt x="47" y="31"/>
                      </a:cubicBezTo>
                      <a:cubicBezTo>
                        <a:pt x="50" y="31"/>
                        <a:pt x="50" y="31"/>
                        <a:pt x="50" y="31"/>
                      </a:cubicBezTo>
                      <a:cubicBezTo>
                        <a:pt x="51" y="30"/>
                        <a:pt x="51" y="30"/>
                        <a:pt x="51" y="30"/>
                      </a:cubicBezTo>
                      <a:cubicBezTo>
                        <a:pt x="54" y="28"/>
                        <a:pt x="54" y="28"/>
                        <a:pt x="54" y="28"/>
                      </a:cubicBezTo>
                      <a:cubicBezTo>
                        <a:pt x="57" y="27"/>
                        <a:pt x="57" y="27"/>
                        <a:pt x="57" y="27"/>
                      </a:cubicBezTo>
                      <a:cubicBezTo>
                        <a:pt x="60" y="28"/>
                        <a:pt x="60" y="28"/>
                        <a:pt x="60" y="28"/>
                      </a:cubicBezTo>
                      <a:cubicBezTo>
                        <a:pt x="63" y="28"/>
                        <a:pt x="63" y="28"/>
                        <a:pt x="63" y="28"/>
                      </a:cubicBezTo>
                      <a:cubicBezTo>
                        <a:pt x="65" y="26"/>
                        <a:pt x="65" y="26"/>
                        <a:pt x="65" y="26"/>
                      </a:cubicBezTo>
                      <a:cubicBezTo>
                        <a:pt x="68" y="27"/>
                        <a:pt x="68" y="27"/>
                        <a:pt x="68" y="27"/>
                      </a:cubicBezTo>
                      <a:cubicBezTo>
                        <a:pt x="68" y="24"/>
                        <a:pt x="68" y="24"/>
                        <a:pt x="68" y="24"/>
                      </a:cubicBezTo>
                      <a:cubicBezTo>
                        <a:pt x="69" y="21"/>
                        <a:pt x="69" y="21"/>
                        <a:pt x="69" y="21"/>
                      </a:cubicBezTo>
                      <a:cubicBezTo>
                        <a:pt x="67" y="18"/>
                        <a:pt x="67" y="18"/>
                        <a:pt x="67" y="18"/>
                      </a:cubicBezTo>
                      <a:cubicBezTo>
                        <a:pt x="64" y="15"/>
                        <a:pt x="64" y="15"/>
                        <a:pt x="64" y="15"/>
                      </a:cubicBezTo>
                      <a:cubicBezTo>
                        <a:pt x="63" y="15"/>
                        <a:pt x="63" y="15"/>
                        <a:pt x="63" y="15"/>
                      </a:cubicBezTo>
                      <a:cubicBezTo>
                        <a:pt x="63" y="14"/>
                        <a:pt x="63" y="14"/>
                        <a:pt x="63" y="14"/>
                      </a:cubicBezTo>
                      <a:cubicBezTo>
                        <a:pt x="64" y="14"/>
                        <a:pt x="64" y="14"/>
                        <a:pt x="64" y="14"/>
                      </a:cubicBezTo>
                      <a:cubicBezTo>
                        <a:pt x="67" y="12"/>
                        <a:pt x="67" y="12"/>
                        <a:pt x="67" y="12"/>
                      </a:cubicBezTo>
                      <a:cubicBezTo>
                        <a:pt x="70" y="12"/>
                        <a:pt x="70" y="12"/>
                        <a:pt x="70" y="12"/>
                      </a:cubicBez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0" y="6"/>
                        <a:pt x="70" y="6"/>
                        <a:pt x="70" y="6"/>
                      </a:cubicBezTo>
                      <a:cubicBezTo>
                        <a:pt x="70" y="2"/>
                        <a:pt x="70" y="2"/>
                        <a:pt x="70" y="2"/>
                      </a:cubicBezTo>
                      <a:cubicBezTo>
                        <a:pt x="59" y="2"/>
                        <a:pt x="48" y="1"/>
                        <a:pt x="38" y="0"/>
                      </a:cubicBezTo>
                      <a:cubicBezTo>
                        <a:pt x="29" y="1"/>
                        <a:pt x="29" y="7"/>
                        <a:pt x="20" y="5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12" y="6"/>
                        <a:pt x="9" y="10"/>
                        <a:pt x="15" y="7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4" y="19"/>
                        <a:pt x="14" y="19"/>
                        <a:pt x="14" y="19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0" y="17"/>
                        <a:pt x="20" y="17"/>
                        <a:pt x="20" y="17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3" y="22"/>
                        <a:pt x="23" y="22"/>
                        <a:pt x="23" y="22"/>
                      </a:cubicBezTo>
                      <a:cubicBezTo>
                        <a:pt x="23" y="22"/>
                        <a:pt x="23" y="22"/>
                        <a:pt x="23" y="22"/>
                      </a:cubicBezTo>
                      <a:cubicBezTo>
                        <a:pt x="26" y="20"/>
                        <a:pt x="26" y="20"/>
                        <a:pt x="26" y="20"/>
                      </a:cubicBezTo>
                      <a:cubicBezTo>
                        <a:pt x="29" y="19"/>
                        <a:pt x="29" y="19"/>
                        <a:pt x="29" y="19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6" y="19"/>
                        <a:pt x="36" y="19"/>
                        <a:pt x="36" y="19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38" y="20"/>
                        <a:pt x="38" y="20"/>
                        <a:pt x="38" y="20"/>
                      </a:cubicBezTo>
                      <a:cubicBezTo>
                        <a:pt x="38" y="23"/>
                        <a:pt x="38" y="23"/>
                        <a:pt x="38" y="23"/>
                      </a:cubicBezTo>
                      <a:cubicBezTo>
                        <a:pt x="40" y="24"/>
                        <a:pt x="40" y="24"/>
                        <a:pt x="40" y="24"/>
                      </a:cubicBezTo>
                      <a:cubicBezTo>
                        <a:pt x="38" y="23"/>
                        <a:pt x="38" y="23"/>
                        <a:pt x="38" y="23"/>
                      </a:cubicBezTo>
                      <a:cubicBezTo>
                        <a:pt x="37" y="21"/>
                        <a:pt x="37" y="21"/>
                        <a:pt x="37" y="21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31" y="21"/>
                        <a:pt x="31" y="21"/>
                        <a:pt x="31" y="21"/>
                      </a:cubicBezTo>
                      <a:cubicBezTo>
                        <a:pt x="28" y="22"/>
                        <a:pt x="28" y="22"/>
                        <a:pt x="28" y="22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8" y="25"/>
                        <a:pt x="28" y="25"/>
                        <a:pt x="28" y="25"/>
                      </a:cubicBezTo>
                      <a:cubicBezTo>
                        <a:pt x="27" y="28"/>
                        <a:pt x="27" y="28"/>
                        <a:pt x="27" y="28"/>
                      </a:cubicBezTo>
                      <a:cubicBezTo>
                        <a:pt x="30" y="25"/>
                        <a:pt x="30" y="25"/>
                        <a:pt x="30" y="25"/>
                      </a:cubicBezTo>
                      <a:cubicBezTo>
                        <a:pt x="33" y="24"/>
                        <a:pt x="33" y="24"/>
                        <a:pt x="33" y="24"/>
                      </a:cubicBezTo>
                      <a:cubicBezTo>
                        <a:pt x="36" y="27"/>
                        <a:pt x="36" y="27"/>
                        <a:pt x="36" y="27"/>
                      </a:cubicBezTo>
                      <a:cubicBezTo>
                        <a:pt x="33" y="27"/>
                        <a:pt x="33" y="27"/>
                        <a:pt x="33" y="27"/>
                      </a:cubicBezTo>
                      <a:cubicBezTo>
                        <a:pt x="30" y="29"/>
                        <a:pt x="30" y="29"/>
                        <a:pt x="30" y="29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6" y="34"/>
                        <a:pt x="26" y="34"/>
                        <a:pt x="26" y="34"/>
                      </a:cubicBezTo>
                      <a:cubicBezTo>
                        <a:pt x="29" y="32"/>
                        <a:pt x="29" y="32"/>
                        <a:pt x="29" y="32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1" y="33"/>
                        <a:pt x="31" y="33"/>
                        <a:pt x="31" y="33"/>
                      </a:cubicBezTo>
                      <a:cubicBezTo>
                        <a:pt x="29" y="36"/>
                        <a:pt x="29" y="36"/>
                        <a:pt x="29" y="36"/>
                      </a:cubicBezTo>
                      <a:cubicBezTo>
                        <a:pt x="32" y="38"/>
                        <a:pt x="32" y="38"/>
                        <a:pt x="32" y="38"/>
                      </a:cubicBezTo>
                      <a:cubicBezTo>
                        <a:pt x="32" y="41"/>
                        <a:pt x="32" y="41"/>
                        <a:pt x="32" y="41"/>
                      </a:cubicBezTo>
                      <a:cubicBezTo>
                        <a:pt x="35" y="41"/>
                        <a:pt x="35" y="41"/>
                        <a:pt x="35" y="41"/>
                      </a:cubicBezTo>
                      <a:cubicBezTo>
                        <a:pt x="36" y="44"/>
                        <a:pt x="36" y="44"/>
                        <a:pt x="36" y="44"/>
                      </a:cubicBezTo>
                      <a:cubicBezTo>
                        <a:pt x="37" y="44"/>
                        <a:pt x="37" y="44"/>
                        <a:pt x="37" y="44"/>
                      </a:cubicBezTo>
                      <a:cubicBezTo>
                        <a:pt x="39" y="41"/>
                        <a:pt x="39" y="41"/>
                        <a:pt x="39" y="41"/>
                      </a:cubicBezTo>
                      <a:lnTo>
                        <a:pt x="40" y="3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rnd" cmpd="sng">
                  <a:solidFill>
                    <a:srgbClr val="ACACA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290" dirty="0"/>
                </a:p>
              </p:txBody>
            </p:sp>
            <p:grpSp>
              <p:nvGrpSpPr>
                <p:cNvPr id="63" name="Group 57"/>
                <p:cNvGrpSpPr>
                  <a:grpSpLocks noChangeAspect="1"/>
                </p:cNvGrpSpPr>
                <p:nvPr/>
              </p:nvGrpSpPr>
              <p:grpSpPr bwMode="auto">
                <a:xfrm>
                  <a:off x="3272" y="2534"/>
                  <a:ext cx="39" cy="44"/>
                  <a:chOff x="3272" y="2534"/>
                  <a:chExt cx="39" cy="44"/>
                </a:xfrm>
                <a:grpFill/>
              </p:grpSpPr>
              <p:sp>
                <p:nvSpPr>
                  <p:cNvPr id="64" name="Freeform 58"/>
                  <p:cNvSpPr>
                    <a:spLocks noChangeAspect="1"/>
                  </p:cNvSpPr>
                  <p:nvPr/>
                </p:nvSpPr>
                <p:spPr bwMode="gray">
                  <a:xfrm>
                    <a:off x="3285" y="2557"/>
                    <a:ext cx="1" cy="5"/>
                  </a:xfrm>
                  <a:custGeom>
                    <a:avLst/>
                    <a:gdLst>
                      <a:gd name="T0" fmla="*/ 1 w 1"/>
                      <a:gd name="T1" fmla="*/ 0 h 5"/>
                      <a:gd name="T2" fmla="*/ 0 w 1"/>
                      <a:gd name="T3" fmla="*/ 5 h 5"/>
                      <a:gd name="T4" fmla="*/ 1 w 1"/>
                      <a:gd name="T5" fmla="*/ 5 h 5"/>
                      <a:gd name="T6" fmla="*/ 1 w 1"/>
                      <a:gd name="T7" fmla="*/ 0 h 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"/>
                      <a:gd name="T13" fmla="*/ 0 h 5"/>
                      <a:gd name="T14" fmla="*/ 1 w 1"/>
                      <a:gd name="T15" fmla="*/ 5 h 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" h="5">
                        <a:moveTo>
                          <a:pt x="1" y="0"/>
                        </a:move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rgbClr val="ACACAD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290" dirty="0"/>
                  </a:p>
                </p:txBody>
              </p:sp>
              <p:sp>
                <p:nvSpPr>
                  <p:cNvPr id="65" name="Freeform 59"/>
                  <p:cNvSpPr>
                    <a:spLocks noChangeAspect="1"/>
                  </p:cNvSpPr>
                  <p:nvPr/>
                </p:nvSpPr>
                <p:spPr bwMode="gray">
                  <a:xfrm>
                    <a:off x="3308" y="2571"/>
                    <a:ext cx="3" cy="7"/>
                  </a:xfrm>
                  <a:custGeom>
                    <a:avLst/>
                    <a:gdLst>
                      <a:gd name="T0" fmla="*/ 3 w 3"/>
                      <a:gd name="T1" fmla="*/ 4 h 7"/>
                      <a:gd name="T2" fmla="*/ 2 w 3"/>
                      <a:gd name="T3" fmla="*/ 0 h 7"/>
                      <a:gd name="T4" fmla="*/ 0 w 3"/>
                      <a:gd name="T5" fmla="*/ 3 h 7"/>
                      <a:gd name="T6" fmla="*/ 2 w 3"/>
                      <a:gd name="T7" fmla="*/ 7 h 7"/>
                      <a:gd name="T8" fmla="*/ 3 w 3"/>
                      <a:gd name="T9" fmla="*/ 4 h 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"/>
                      <a:gd name="T16" fmla="*/ 0 h 7"/>
                      <a:gd name="T17" fmla="*/ 3 w 3"/>
                      <a:gd name="T18" fmla="*/ 7 h 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" h="7">
                        <a:moveTo>
                          <a:pt x="3" y="4"/>
                        </a:moveTo>
                        <a:lnTo>
                          <a:pt x="2" y="0"/>
                        </a:lnTo>
                        <a:lnTo>
                          <a:pt x="0" y="3"/>
                        </a:lnTo>
                        <a:lnTo>
                          <a:pt x="2" y="7"/>
                        </a:lnTo>
                        <a:lnTo>
                          <a:pt x="3" y="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rgbClr val="ACACAD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290" dirty="0"/>
                  </a:p>
                </p:txBody>
              </p:sp>
              <p:sp>
                <p:nvSpPr>
                  <p:cNvPr id="66" name="Freeform 60"/>
                  <p:cNvSpPr>
                    <a:spLocks noChangeAspect="1"/>
                  </p:cNvSpPr>
                  <p:nvPr/>
                </p:nvSpPr>
                <p:spPr bwMode="gray">
                  <a:xfrm>
                    <a:off x="3272" y="2562"/>
                    <a:ext cx="2" cy="4"/>
                  </a:xfrm>
                  <a:custGeom>
                    <a:avLst/>
                    <a:gdLst>
                      <a:gd name="T0" fmla="*/ 0 w 2"/>
                      <a:gd name="T1" fmla="*/ 0 h 4"/>
                      <a:gd name="T2" fmla="*/ 0 w 2"/>
                      <a:gd name="T3" fmla="*/ 4 h 4"/>
                      <a:gd name="T4" fmla="*/ 2 w 2"/>
                      <a:gd name="T5" fmla="*/ 4 h 4"/>
                      <a:gd name="T6" fmla="*/ 0 w 2"/>
                      <a:gd name="T7" fmla="*/ 0 h 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"/>
                      <a:gd name="T13" fmla="*/ 0 h 4"/>
                      <a:gd name="T14" fmla="*/ 2 w 2"/>
                      <a:gd name="T15" fmla="*/ 4 h 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" h="4">
                        <a:moveTo>
                          <a:pt x="0" y="0"/>
                        </a:move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rgbClr val="ACACAD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290" dirty="0"/>
                  </a:p>
                </p:txBody>
              </p:sp>
              <p:sp>
                <p:nvSpPr>
                  <p:cNvPr id="67" name="Freeform 61"/>
                  <p:cNvSpPr>
                    <a:spLocks noChangeAspect="1"/>
                  </p:cNvSpPr>
                  <p:nvPr/>
                </p:nvSpPr>
                <p:spPr bwMode="gray">
                  <a:xfrm>
                    <a:off x="3274" y="2534"/>
                    <a:ext cx="5" cy="4"/>
                  </a:xfrm>
                  <a:custGeom>
                    <a:avLst/>
                    <a:gdLst>
                      <a:gd name="T0" fmla="*/ 5 w 5"/>
                      <a:gd name="T1" fmla="*/ 0 h 4"/>
                      <a:gd name="T2" fmla="*/ 5 w 5"/>
                      <a:gd name="T3" fmla="*/ 0 h 4"/>
                      <a:gd name="T4" fmla="*/ 0 w 5"/>
                      <a:gd name="T5" fmla="*/ 3 h 4"/>
                      <a:gd name="T6" fmla="*/ 5 w 5"/>
                      <a:gd name="T7" fmla="*/ 4 h 4"/>
                      <a:gd name="T8" fmla="*/ 5 w 5"/>
                      <a:gd name="T9" fmla="*/ 0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"/>
                      <a:gd name="T16" fmla="*/ 0 h 4"/>
                      <a:gd name="T17" fmla="*/ 5 w 5"/>
                      <a:gd name="T18" fmla="*/ 4 h 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" h="4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0" y="3"/>
                        </a:lnTo>
                        <a:lnTo>
                          <a:pt x="5" y="4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rgbClr val="ACACAD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290" dirty="0"/>
                  </a:p>
                </p:txBody>
              </p:sp>
            </p:grpSp>
          </p:grpSp>
          <p:grpSp>
            <p:nvGrpSpPr>
              <p:cNvPr id="47" name="Group 66"/>
              <p:cNvGrpSpPr>
                <a:grpSpLocks noChangeAspect="1"/>
              </p:cNvGrpSpPr>
              <p:nvPr/>
            </p:nvGrpSpPr>
            <p:grpSpPr bwMode="auto">
              <a:xfrm>
                <a:off x="6544576" y="2111588"/>
                <a:ext cx="315859" cy="296123"/>
                <a:chOff x="4675" y="1855"/>
                <a:chExt cx="376" cy="352"/>
              </a:xfrm>
              <a:grpFill/>
            </p:grpSpPr>
            <p:sp>
              <p:nvSpPr>
                <p:cNvPr id="60" name="Freeform 59"/>
                <p:cNvSpPr>
                  <a:spLocks noChangeAspect="1" noEditPoints="1"/>
                </p:cNvSpPr>
                <p:nvPr/>
              </p:nvSpPr>
              <p:spPr bwMode="gray">
                <a:xfrm>
                  <a:off x="4675" y="1855"/>
                  <a:ext cx="376" cy="352"/>
                </a:xfrm>
                <a:custGeom>
                  <a:avLst/>
                  <a:gdLst>
                    <a:gd name="T0" fmla="*/ 213 w 257"/>
                    <a:gd name="T1" fmla="*/ 29 h 241"/>
                    <a:gd name="T2" fmla="*/ 204 w 257"/>
                    <a:gd name="T3" fmla="*/ 9 h 241"/>
                    <a:gd name="T4" fmla="*/ 205 w 257"/>
                    <a:gd name="T5" fmla="*/ 9 h 241"/>
                    <a:gd name="T6" fmla="*/ 186 w 257"/>
                    <a:gd name="T7" fmla="*/ 12 h 241"/>
                    <a:gd name="T8" fmla="*/ 177 w 257"/>
                    <a:gd name="T9" fmla="*/ 14 h 241"/>
                    <a:gd name="T10" fmla="*/ 173 w 257"/>
                    <a:gd name="T11" fmla="*/ 15 h 241"/>
                    <a:gd name="T12" fmla="*/ 165 w 257"/>
                    <a:gd name="T13" fmla="*/ 13 h 241"/>
                    <a:gd name="T14" fmla="*/ 161 w 257"/>
                    <a:gd name="T15" fmla="*/ 11 h 241"/>
                    <a:gd name="T16" fmla="*/ 159 w 257"/>
                    <a:gd name="T17" fmla="*/ 15 h 241"/>
                    <a:gd name="T18" fmla="*/ 157 w 257"/>
                    <a:gd name="T19" fmla="*/ 14 h 241"/>
                    <a:gd name="T20" fmla="*/ 152 w 257"/>
                    <a:gd name="T21" fmla="*/ 7 h 241"/>
                    <a:gd name="T22" fmla="*/ 149 w 257"/>
                    <a:gd name="T23" fmla="*/ 10 h 241"/>
                    <a:gd name="T24" fmla="*/ 140 w 257"/>
                    <a:gd name="T25" fmla="*/ 19 h 241"/>
                    <a:gd name="T26" fmla="*/ 141 w 257"/>
                    <a:gd name="T27" fmla="*/ 28 h 241"/>
                    <a:gd name="T28" fmla="*/ 139 w 257"/>
                    <a:gd name="T29" fmla="*/ 32 h 241"/>
                    <a:gd name="T30" fmla="*/ 140 w 257"/>
                    <a:gd name="T31" fmla="*/ 38 h 241"/>
                    <a:gd name="T32" fmla="*/ 135 w 257"/>
                    <a:gd name="T33" fmla="*/ 35 h 241"/>
                    <a:gd name="T34" fmla="*/ 133 w 257"/>
                    <a:gd name="T35" fmla="*/ 31 h 241"/>
                    <a:gd name="T36" fmla="*/ 131 w 257"/>
                    <a:gd name="T37" fmla="*/ 25 h 241"/>
                    <a:gd name="T38" fmla="*/ 129 w 257"/>
                    <a:gd name="T39" fmla="*/ 19 h 241"/>
                    <a:gd name="T40" fmla="*/ 121 w 257"/>
                    <a:gd name="T41" fmla="*/ 9 h 241"/>
                    <a:gd name="T42" fmla="*/ 116 w 257"/>
                    <a:gd name="T43" fmla="*/ 13 h 241"/>
                    <a:gd name="T44" fmla="*/ 93 w 257"/>
                    <a:gd name="T45" fmla="*/ 24 h 241"/>
                    <a:gd name="T46" fmla="*/ 76 w 257"/>
                    <a:gd name="T47" fmla="*/ 19 h 241"/>
                    <a:gd name="T48" fmla="*/ 58 w 257"/>
                    <a:gd name="T49" fmla="*/ 16 h 241"/>
                    <a:gd name="T50" fmla="*/ 23 w 257"/>
                    <a:gd name="T51" fmla="*/ 8 h 241"/>
                    <a:gd name="T52" fmla="*/ 8 w 257"/>
                    <a:gd name="T53" fmla="*/ 8 h 241"/>
                    <a:gd name="T54" fmla="*/ 4 w 257"/>
                    <a:gd name="T55" fmla="*/ 24 h 241"/>
                    <a:gd name="T56" fmla="*/ 2 w 257"/>
                    <a:gd name="T57" fmla="*/ 38 h 241"/>
                    <a:gd name="T58" fmla="*/ 3 w 257"/>
                    <a:gd name="T59" fmla="*/ 52 h 241"/>
                    <a:gd name="T60" fmla="*/ 7 w 257"/>
                    <a:gd name="T61" fmla="*/ 64 h 241"/>
                    <a:gd name="T62" fmla="*/ 15 w 257"/>
                    <a:gd name="T63" fmla="*/ 208 h 241"/>
                    <a:gd name="T64" fmla="*/ 165 w 257"/>
                    <a:gd name="T65" fmla="*/ 231 h 241"/>
                    <a:gd name="T66" fmla="*/ 207 w 257"/>
                    <a:gd name="T67" fmla="*/ 237 h 241"/>
                    <a:gd name="T68" fmla="*/ 223 w 257"/>
                    <a:gd name="T69" fmla="*/ 240 h 241"/>
                    <a:gd name="T70" fmla="*/ 234 w 257"/>
                    <a:gd name="T71" fmla="*/ 227 h 241"/>
                    <a:gd name="T72" fmla="*/ 244 w 257"/>
                    <a:gd name="T73" fmla="*/ 212 h 241"/>
                    <a:gd name="T74" fmla="*/ 257 w 257"/>
                    <a:gd name="T75" fmla="*/ 204 h 241"/>
                    <a:gd name="T76" fmla="*/ 239 w 257"/>
                    <a:gd name="T77" fmla="*/ 164 h 241"/>
                    <a:gd name="T78" fmla="*/ 229 w 257"/>
                    <a:gd name="T79" fmla="*/ 147 h 241"/>
                    <a:gd name="T80" fmla="*/ 217 w 257"/>
                    <a:gd name="T81" fmla="*/ 129 h 241"/>
                    <a:gd name="T82" fmla="*/ 209 w 257"/>
                    <a:gd name="T83" fmla="*/ 111 h 241"/>
                    <a:gd name="T84" fmla="*/ 200 w 257"/>
                    <a:gd name="T85" fmla="*/ 97 h 241"/>
                    <a:gd name="T86" fmla="*/ 192 w 257"/>
                    <a:gd name="T87" fmla="*/ 86 h 241"/>
                    <a:gd name="T88" fmla="*/ 181 w 257"/>
                    <a:gd name="T89" fmla="*/ 72 h 241"/>
                    <a:gd name="T90" fmla="*/ 173 w 257"/>
                    <a:gd name="T91" fmla="*/ 56 h 241"/>
                    <a:gd name="T92" fmla="*/ 168 w 257"/>
                    <a:gd name="T93" fmla="*/ 48 h 241"/>
                    <a:gd name="T94" fmla="*/ 173 w 257"/>
                    <a:gd name="T95" fmla="*/ 44 h 241"/>
                    <a:gd name="T96" fmla="*/ 178 w 257"/>
                    <a:gd name="T97" fmla="*/ 55 h 241"/>
                    <a:gd name="T98" fmla="*/ 187 w 257"/>
                    <a:gd name="T99" fmla="*/ 67 h 241"/>
                    <a:gd name="T100" fmla="*/ 191 w 257"/>
                    <a:gd name="T101" fmla="*/ 76 h 241"/>
                    <a:gd name="T102" fmla="*/ 214 w 257"/>
                    <a:gd name="T103" fmla="*/ 92 h 241"/>
                    <a:gd name="T104" fmla="*/ 216 w 257"/>
                    <a:gd name="T105" fmla="*/ 79 h 241"/>
                    <a:gd name="T106" fmla="*/ 220 w 257"/>
                    <a:gd name="T107" fmla="*/ 62 h 241"/>
                    <a:gd name="T108" fmla="*/ 223 w 257"/>
                    <a:gd name="T109" fmla="*/ 50 h 241"/>
                    <a:gd name="T110" fmla="*/ 164 w 257"/>
                    <a:gd name="T111" fmla="*/ 28 h 241"/>
                    <a:gd name="T112" fmla="*/ 168 w 257"/>
                    <a:gd name="T113" fmla="*/ 34 h 241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257"/>
                    <a:gd name="T172" fmla="*/ 0 h 241"/>
                    <a:gd name="T173" fmla="*/ 257 w 257"/>
                    <a:gd name="T174" fmla="*/ 241 h 241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257" h="241">
                      <a:moveTo>
                        <a:pt x="222" y="48"/>
                      </a:moveTo>
                      <a:cubicBezTo>
                        <a:pt x="222" y="47"/>
                        <a:pt x="222" y="47"/>
                        <a:pt x="222" y="47"/>
                      </a:cubicBezTo>
                      <a:cubicBezTo>
                        <a:pt x="221" y="44"/>
                        <a:pt x="221" y="44"/>
                        <a:pt x="221" y="44"/>
                      </a:cubicBezTo>
                      <a:cubicBezTo>
                        <a:pt x="220" y="41"/>
                        <a:pt x="220" y="41"/>
                        <a:pt x="220" y="41"/>
                      </a:cubicBezTo>
                      <a:cubicBezTo>
                        <a:pt x="218" y="38"/>
                        <a:pt x="217" y="35"/>
                        <a:pt x="215" y="32"/>
                      </a:cubicBezTo>
                      <a:cubicBezTo>
                        <a:pt x="213" y="29"/>
                        <a:pt x="213" y="29"/>
                        <a:pt x="213" y="29"/>
                      </a:cubicBezTo>
                      <a:cubicBezTo>
                        <a:pt x="212" y="26"/>
                        <a:pt x="212" y="26"/>
                        <a:pt x="212" y="26"/>
                      </a:cubicBezTo>
                      <a:cubicBezTo>
                        <a:pt x="211" y="23"/>
                        <a:pt x="211" y="23"/>
                        <a:pt x="211" y="23"/>
                      </a:cubicBezTo>
                      <a:cubicBezTo>
                        <a:pt x="209" y="20"/>
                        <a:pt x="209" y="20"/>
                        <a:pt x="209" y="20"/>
                      </a:cubicBezTo>
                      <a:cubicBezTo>
                        <a:pt x="209" y="20"/>
                        <a:pt x="209" y="20"/>
                        <a:pt x="209" y="20"/>
                      </a:cubicBezTo>
                      <a:cubicBezTo>
                        <a:pt x="207" y="17"/>
                        <a:pt x="206" y="13"/>
                        <a:pt x="204" y="10"/>
                      </a:cubicBezTo>
                      <a:cubicBezTo>
                        <a:pt x="204" y="9"/>
                        <a:pt x="204" y="9"/>
                        <a:pt x="204" y="9"/>
                      </a:cubicBezTo>
                      <a:cubicBezTo>
                        <a:pt x="203" y="8"/>
                        <a:pt x="203" y="8"/>
                        <a:pt x="203" y="8"/>
                      </a:cubicBezTo>
                      <a:cubicBezTo>
                        <a:pt x="203" y="7"/>
                        <a:pt x="203" y="7"/>
                        <a:pt x="203" y="7"/>
                      </a:cubicBezTo>
                      <a:cubicBezTo>
                        <a:pt x="203" y="8"/>
                        <a:pt x="203" y="8"/>
                        <a:pt x="203" y="8"/>
                      </a:cubicBezTo>
                      <a:cubicBezTo>
                        <a:pt x="204" y="9"/>
                        <a:pt x="204" y="9"/>
                        <a:pt x="204" y="9"/>
                      </a:cubicBezTo>
                      <a:cubicBezTo>
                        <a:pt x="204" y="10"/>
                        <a:pt x="204" y="10"/>
                        <a:pt x="204" y="10"/>
                      </a:cubicBezTo>
                      <a:cubicBezTo>
                        <a:pt x="205" y="9"/>
                        <a:pt x="205" y="9"/>
                        <a:pt x="205" y="9"/>
                      </a:cubicBezTo>
                      <a:cubicBezTo>
                        <a:pt x="206" y="6"/>
                        <a:pt x="206" y="6"/>
                        <a:pt x="206" y="6"/>
                      </a:cubicBezTo>
                      <a:cubicBezTo>
                        <a:pt x="208" y="3"/>
                        <a:pt x="208" y="3"/>
                        <a:pt x="208" y="3"/>
                      </a:cubicBezTo>
                      <a:cubicBezTo>
                        <a:pt x="209" y="2"/>
                        <a:pt x="209" y="2"/>
                        <a:pt x="209" y="2"/>
                      </a:cubicBezTo>
                      <a:cubicBezTo>
                        <a:pt x="209" y="1"/>
                        <a:pt x="209" y="1"/>
                        <a:pt x="209" y="1"/>
                      </a:cubicBezTo>
                      <a:cubicBezTo>
                        <a:pt x="208" y="0"/>
                        <a:pt x="208" y="0"/>
                        <a:pt x="208" y="0"/>
                      </a:cubicBezTo>
                      <a:cubicBezTo>
                        <a:pt x="203" y="8"/>
                        <a:pt x="196" y="14"/>
                        <a:pt x="186" y="12"/>
                      </a:cubicBezTo>
                      <a:cubicBezTo>
                        <a:pt x="185" y="13"/>
                        <a:pt x="185" y="13"/>
                        <a:pt x="185" y="13"/>
                      </a:cubicBezTo>
                      <a:cubicBezTo>
                        <a:pt x="182" y="14"/>
                        <a:pt x="182" y="14"/>
                        <a:pt x="182" y="14"/>
                      </a:cubicBezTo>
                      <a:cubicBezTo>
                        <a:pt x="180" y="15"/>
                        <a:pt x="180" y="15"/>
                        <a:pt x="180" y="15"/>
                      </a:cubicBezTo>
                      <a:cubicBezTo>
                        <a:pt x="180" y="12"/>
                        <a:pt x="180" y="12"/>
                        <a:pt x="180" y="12"/>
                      </a:cubicBezTo>
                      <a:cubicBezTo>
                        <a:pt x="177" y="14"/>
                        <a:pt x="177" y="14"/>
                        <a:pt x="177" y="14"/>
                      </a:cubicBezTo>
                      <a:cubicBezTo>
                        <a:pt x="177" y="14"/>
                        <a:pt x="177" y="14"/>
                        <a:pt x="177" y="14"/>
                      </a:cubicBezTo>
                      <a:cubicBezTo>
                        <a:pt x="178" y="14"/>
                        <a:pt x="178" y="14"/>
                        <a:pt x="178" y="14"/>
                      </a:cubicBezTo>
                      <a:cubicBezTo>
                        <a:pt x="177" y="15"/>
                        <a:pt x="177" y="15"/>
                        <a:pt x="177" y="15"/>
                      </a:cubicBezTo>
                      <a:cubicBezTo>
                        <a:pt x="175" y="14"/>
                        <a:pt x="175" y="14"/>
                        <a:pt x="175" y="14"/>
                      </a:cubicBezTo>
                      <a:cubicBezTo>
                        <a:pt x="175" y="14"/>
                        <a:pt x="175" y="14"/>
                        <a:pt x="175" y="14"/>
                      </a:cubicBezTo>
                      <a:cubicBezTo>
                        <a:pt x="175" y="14"/>
                        <a:pt x="175" y="14"/>
                        <a:pt x="175" y="14"/>
                      </a:cubicBezTo>
                      <a:cubicBezTo>
                        <a:pt x="173" y="15"/>
                        <a:pt x="173" y="15"/>
                        <a:pt x="173" y="15"/>
                      </a:cubicBezTo>
                      <a:cubicBezTo>
                        <a:pt x="173" y="16"/>
                        <a:pt x="173" y="16"/>
                        <a:pt x="173" y="16"/>
                      </a:cubicBezTo>
                      <a:cubicBezTo>
                        <a:pt x="173" y="14"/>
                        <a:pt x="173" y="14"/>
                        <a:pt x="173" y="14"/>
                      </a:cubicBezTo>
                      <a:cubicBezTo>
                        <a:pt x="170" y="15"/>
                        <a:pt x="170" y="15"/>
                        <a:pt x="170" y="15"/>
                      </a:cubicBezTo>
                      <a:cubicBezTo>
                        <a:pt x="169" y="15"/>
                        <a:pt x="169" y="15"/>
                        <a:pt x="169" y="15"/>
                      </a:cubicBezTo>
                      <a:cubicBezTo>
                        <a:pt x="167" y="14"/>
                        <a:pt x="167" y="14"/>
                        <a:pt x="167" y="14"/>
                      </a:cubicBezTo>
                      <a:cubicBezTo>
                        <a:pt x="165" y="13"/>
                        <a:pt x="165" y="13"/>
                        <a:pt x="165" y="13"/>
                      </a:cubicBezTo>
                      <a:cubicBezTo>
                        <a:pt x="163" y="11"/>
                        <a:pt x="163" y="11"/>
                        <a:pt x="163" y="11"/>
                      </a:cubicBezTo>
                      <a:cubicBezTo>
                        <a:pt x="162" y="11"/>
                        <a:pt x="162" y="11"/>
                        <a:pt x="162" y="11"/>
                      </a:cubicBezTo>
                      <a:cubicBezTo>
                        <a:pt x="162" y="10"/>
                        <a:pt x="162" y="10"/>
                        <a:pt x="162" y="10"/>
                      </a:cubicBezTo>
                      <a:cubicBezTo>
                        <a:pt x="161" y="10"/>
                        <a:pt x="161" y="10"/>
                        <a:pt x="161" y="10"/>
                      </a:cubicBezTo>
                      <a:cubicBezTo>
                        <a:pt x="160" y="10"/>
                        <a:pt x="160" y="10"/>
                        <a:pt x="160" y="10"/>
                      </a:cubicBezTo>
                      <a:cubicBezTo>
                        <a:pt x="161" y="11"/>
                        <a:pt x="161" y="11"/>
                        <a:pt x="161" y="11"/>
                      </a:cubicBezTo>
                      <a:cubicBezTo>
                        <a:pt x="162" y="12"/>
                        <a:pt x="162" y="12"/>
                        <a:pt x="162" y="12"/>
                      </a:cubicBezTo>
                      <a:cubicBezTo>
                        <a:pt x="162" y="13"/>
                        <a:pt x="162" y="13"/>
                        <a:pt x="162" y="13"/>
                      </a:cubicBezTo>
                      <a:cubicBezTo>
                        <a:pt x="162" y="13"/>
                        <a:pt x="162" y="13"/>
                        <a:pt x="162" y="13"/>
                      </a:cubicBezTo>
                      <a:cubicBezTo>
                        <a:pt x="161" y="14"/>
                        <a:pt x="161" y="14"/>
                        <a:pt x="161" y="14"/>
                      </a:cubicBezTo>
                      <a:cubicBezTo>
                        <a:pt x="161" y="15"/>
                        <a:pt x="161" y="15"/>
                        <a:pt x="161" y="15"/>
                      </a:cubicBezTo>
                      <a:cubicBezTo>
                        <a:pt x="159" y="15"/>
                        <a:pt x="159" y="15"/>
                        <a:pt x="159" y="15"/>
                      </a:cubicBezTo>
                      <a:cubicBezTo>
                        <a:pt x="159" y="16"/>
                        <a:pt x="159" y="16"/>
                        <a:pt x="159" y="16"/>
                      </a:cubicBezTo>
                      <a:cubicBezTo>
                        <a:pt x="158" y="15"/>
                        <a:pt x="158" y="15"/>
                        <a:pt x="158" y="15"/>
                      </a:cubicBezTo>
                      <a:cubicBezTo>
                        <a:pt x="158" y="16"/>
                        <a:pt x="158" y="16"/>
                        <a:pt x="158" y="16"/>
                      </a:cubicBezTo>
                      <a:cubicBezTo>
                        <a:pt x="158" y="16"/>
                        <a:pt x="158" y="16"/>
                        <a:pt x="158" y="16"/>
                      </a:cubicBezTo>
                      <a:cubicBezTo>
                        <a:pt x="157" y="15"/>
                        <a:pt x="157" y="15"/>
                        <a:pt x="157" y="15"/>
                      </a:cubicBezTo>
                      <a:cubicBezTo>
                        <a:pt x="157" y="14"/>
                        <a:pt x="157" y="14"/>
                        <a:pt x="157" y="14"/>
                      </a:cubicBezTo>
                      <a:cubicBezTo>
                        <a:pt x="156" y="13"/>
                        <a:pt x="156" y="13"/>
                        <a:pt x="156" y="13"/>
                      </a:cubicBezTo>
                      <a:cubicBezTo>
                        <a:pt x="154" y="13"/>
                        <a:pt x="154" y="13"/>
                        <a:pt x="154" y="13"/>
                      </a:cubicBezTo>
                      <a:cubicBezTo>
                        <a:pt x="151" y="11"/>
                        <a:pt x="151" y="11"/>
                        <a:pt x="151" y="11"/>
                      </a:cubicBezTo>
                      <a:cubicBezTo>
                        <a:pt x="152" y="9"/>
                        <a:pt x="152" y="9"/>
                        <a:pt x="152" y="9"/>
                      </a:cubicBezTo>
                      <a:cubicBezTo>
                        <a:pt x="152" y="9"/>
                        <a:pt x="152" y="9"/>
                        <a:pt x="152" y="9"/>
                      </a:cubicBezTo>
                      <a:cubicBezTo>
                        <a:pt x="152" y="7"/>
                        <a:pt x="152" y="7"/>
                        <a:pt x="152" y="7"/>
                      </a:cubicBezTo>
                      <a:cubicBezTo>
                        <a:pt x="152" y="5"/>
                        <a:pt x="152" y="5"/>
                        <a:pt x="152" y="5"/>
                      </a:cubicBezTo>
                      <a:cubicBezTo>
                        <a:pt x="151" y="5"/>
                        <a:pt x="151" y="5"/>
                        <a:pt x="151" y="5"/>
                      </a:cubicBezTo>
                      <a:cubicBezTo>
                        <a:pt x="151" y="5"/>
                        <a:pt x="151" y="5"/>
                        <a:pt x="151" y="5"/>
                      </a:cubicBezTo>
                      <a:cubicBezTo>
                        <a:pt x="151" y="7"/>
                        <a:pt x="151" y="7"/>
                        <a:pt x="151" y="7"/>
                      </a:cubicBezTo>
                      <a:cubicBezTo>
                        <a:pt x="151" y="7"/>
                        <a:pt x="151" y="7"/>
                        <a:pt x="151" y="7"/>
                      </a:cubicBezTo>
                      <a:cubicBezTo>
                        <a:pt x="149" y="10"/>
                        <a:pt x="149" y="10"/>
                        <a:pt x="149" y="10"/>
                      </a:cubicBezTo>
                      <a:cubicBezTo>
                        <a:pt x="147" y="13"/>
                        <a:pt x="147" y="13"/>
                        <a:pt x="147" y="13"/>
                      </a:cubicBezTo>
                      <a:cubicBezTo>
                        <a:pt x="145" y="13"/>
                        <a:pt x="145" y="13"/>
                        <a:pt x="145" y="13"/>
                      </a:cubicBezTo>
                      <a:cubicBezTo>
                        <a:pt x="143" y="16"/>
                        <a:pt x="143" y="16"/>
                        <a:pt x="143" y="16"/>
                      </a:cubicBezTo>
                      <a:cubicBezTo>
                        <a:pt x="143" y="17"/>
                        <a:pt x="143" y="17"/>
                        <a:pt x="143" y="17"/>
                      </a:cubicBezTo>
                      <a:cubicBezTo>
                        <a:pt x="141" y="18"/>
                        <a:pt x="141" y="18"/>
                        <a:pt x="141" y="18"/>
                      </a:cubicBezTo>
                      <a:cubicBezTo>
                        <a:pt x="140" y="19"/>
                        <a:pt x="140" y="19"/>
                        <a:pt x="140" y="19"/>
                      </a:cubicBezTo>
                      <a:cubicBezTo>
                        <a:pt x="140" y="21"/>
                        <a:pt x="140" y="21"/>
                        <a:pt x="140" y="21"/>
                      </a:cubicBezTo>
                      <a:cubicBezTo>
                        <a:pt x="140" y="23"/>
                        <a:pt x="140" y="23"/>
                        <a:pt x="140" y="23"/>
                      </a:cubicBezTo>
                      <a:cubicBezTo>
                        <a:pt x="140" y="24"/>
                        <a:pt x="140" y="24"/>
                        <a:pt x="140" y="24"/>
                      </a:cubicBezTo>
                      <a:cubicBezTo>
                        <a:pt x="141" y="25"/>
                        <a:pt x="141" y="25"/>
                        <a:pt x="141" y="25"/>
                      </a:cubicBezTo>
                      <a:cubicBezTo>
                        <a:pt x="141" y="25"/>
                        <a:pt x="141" y="25"/>
                        <a:pt x="141" y="25"/>
                      </a:cubicBezTo>
                      <a:cubicBezTo>
                        <a:pt x="141" y="28"/>
                        <a:pt x="141" y="28"/>
                        <a:pt x="141" y="28"/>
                      </a:cubicBezTo>
                      <a:cubicBezTo>
                        <a:pt x="141" y="29"/>
                        <a:pt x="141" y="29"/>
                        <a:pt x="141" y="29"/>
                      </a:cubicBezTo>
                      <a:cubicBezTo>
                        <a:pt x="141" y="30"/>
                        <a:pt x="141" y="30"/>
                        <a:pt x="141" y="30"/>
                      </a:cubicBezTo>
                      <a:cubicBezTo>
                        <a:pt x="140" y="31"/>
                        <a:pt x="140" y="31"/>
                        <a:pt x="140" y="31"/>
                      </a:cubicBezTo>
                      <a:cubicBezTo>
                        <a:pt x="140" y="31"/>
                        <a:pt x="140" y="31"/>
                        <a:pt x="140" y="31"/>
                      </a:cubicBezTo>
                      <a:cubicBezTo>
                        <a:pt x="140" y="31"/>
                        <a:pt x="140" y="31"/>
                        <a:pt x="140" y="31"/>
                      </a:cubicBezTo>
                      <a:cubicBezTo>
                        <a:pt x="139" y="32"/>
                        <a:pt x="139" y="32"/>
                        <a:pt x="139" y="32"/>
                      </a:cubicBezTo>
                      <a:cubicBezTo>
                        <a:pt x="139" y="33"/>
                        <a:pt x="139" y="33"/>
                        <a:pt x="139" y="33"/>
                      </a:cubicBezTo>
                      <a:cubicBezTo>
                        <a:pt x="139" y="33"/>
                        <a:pt x="139" y="33"/>
                        <a:pt x="139" y="33"/>
                      </a:cubicBezTo>
                      <a:cubicBezTo>
                        <a:pt x="138" y="34"/>
                        <a:pt x="138" y="34"/>
                        <a:pt x="138" y="34"/>
                      </a:cubicBezTo>
                      <a:cubicBezTo>
                        <a:pt x="139" y="37"/>
                        <a:pt x="139" y="37"/>
                        <a:pt x="139" y="37"/>
                      </a:cubicBezTo>
                      <a:cubicBezTo>
                        <a:pt x="139" y="38"/>
                        <a:pt x="139" y="38"/>
                        <a:pt x="139" y="38"/>
                      </a:cubicBezTo>
                      <a:cubicBezTo>
                        <a:pt x="140" y="38"/>
                        <a:pt x="140" y="38"/>
                        <a:pt x="140" y="38"/>
                      </a:cubicBezTo>
                      <a:cubicBezTo>
                        <a:pt x="139" y="38"/>
                        <a:pt x="139" y="38"/>
                        <a:pt x="139" y="38"/>
                      </a:cubicBezTo>
                      <a:cubicBezTo>
                        <a:pt x="139" y="38"/>
                        <a:pt x="139" y="38"/>
                        <a:pt x="139" y="38"/>
                      </a:cubicBezTo>
                      <a:cubicBezTo>
                        <a:pt x="136" y="37"/>
                        <a:pt x="136" y="37"/>
                        <a:pt x="136" y="37"/>
                      </a:cubicBezTo>
                      <a:cubicBezTo>
                        <a:pt x="136" y="37"/>
                        <a:pt x="136" y="37"/>
                        <a:pt x="136" y="37"/>
                      </a:cubicBezTo>
                      <a:cubicBezTo>
                        <a:pt x="136" y="36"/>
                        <a:pt x="136" y="36"/>
                        <a:pt x="136" y="36"/>
                      </a:cubicBezTo>
                      <a:cubicBezTo>
                        <a:pt x="135" y="35"/>
                        <a:pt x="135" y="35"/>
                        <a:pt x="135" y="35"/>
                      </a:cubicBezTo>
                      <a:cubicBezTo>
                        <a:pt x="134" y="35"/>
                        <a:pt x="134" y="35"/>
                        <a:pt x="134" y="35"/>
                      </a:cubicBezTo>
                      <a:cubicBezTo>
                        <a:pt x="133" y="35"/>
                        <a:pt x="133" y="35"/>
                        <a:pt x="133" y="35"/>
                      </a:cubicBezTo>
                      <a:cubicBezTo>
                        <a:pt x="133" y="34"/>
                        <a:pt x="133" y="34"/>
                        <a:pt x="133" y="34"/>
                      </a:cubicBezTo>
                      <a:cubicBezTo>
                        <a:pt x="133" y="33"/>
                        <a:pt x="133" y="33"/>
                        <a:pt x="133" y="33"/>
                      </a:cubicBezTo>
                      <a:cubicBezTo>
                        <a:pt x="133" y="32"/>
                        <a:pt x="133" y="32"/>
                        <a:pt x="133" y="32"/>
                      </a:cubicBezTo>
                      <a:cubicBezTo>
                        <a:pt x="133" y="31"/>
                        <a:pt x="133" y="31"/>
                        <a:pt x="133" y="31"/>
                      </a:cubicBezTo>
                      <a:cubicBezTo>
                        <a:pt x="133" y="30"/>
                        <a:pt x="133" y="30"/>
                        <a:pt x="133" y="30"/>
                      </a:cubicBezTo>
                      <a:cubicBezTo>
                        <a:pt x="131" y="27"/>
                        <a:pt x="131" y="27"/>
                        <a:pt x="131" y="27"/>
                      </a:cubicBezTo>
                      <a:cubicBezTo>
                        <a:pt x="131" y="27"/>
                        <a:pt x="131" y="27"/>
                        <a:pt x="131" y="27"/>
                      </a:cubicBezTo>
                      <a:cubicBezTo>
                        <a:pt x="131" y="26"/>
                        <a:pt x="131" y="26"/>
                        <a:pt x="131" y="26"/>
                      </a:cubicBezTo>
                      <a:cubicBezTo>
                        <a:pt x="131" y="26"/>
                        <a:pt x="131" y="26"/>
                        <a:pt x="131" y="26"/>
                      </a:cubicBezTo>
                      <a:cubicBezTo>
                        <a:pt x="131" y="25"/>
                        <a:pt x="131" y="25"/>
                        <a:pt x="131" y="25"/>
                      </a:cubicBezTo>
                      <a:cubicBezTo>
                        <a:pt x="131" y="25"/>
                        <a:pt x="131" y="25"/>
                        <a:pt x="131" y="25"/>
                      </a:cubicBezTo>
                      <a:cubicBezTo>
                        <a:pt x="130" y="24"/>
                        <a:pt x="130" y="24"/>
                        <a:pt x="130" y="24"/>
                      </a:cubicBezTo>
                      <a:cubicBezTo>
                        <a:pt x="131" y="23"/>
                        <a:pt x="131" y="23"/>
                        <a:pt x="131" y="23"/>
                      </a:cubicBezTo>
                      <a:cubicBezTo>
                        <a:pt x="131" y="23"/>
                        <a:pt x="131" y="23"/>
                        <a:pt x="131" y="23"/>
                      </a:cubicBezTo>
                      <a:cubicBezTo>
                        <a:pt x="131" y="22"/>
                        <a:pt x="131" y="22"/>
                        <a:pt x="131" y="22"/>
                      </a:cubicBezTo>
                      <a:cubicBezTo>
                        <a:pt x="129" y="19"/>
                        <a:pt x="129" y="19"/>
                        <a:pt x="129" y="19"/>
                      </a:cubicBezTo>
                      <a:cubicBezTo>
                        <a:pt x="130" y="19"/>
                        <a:pt x="130" y="19"/>
                        <a:pt x="130" y="19"/>
                      </a:cubicBezTo>
                      <a:cubicBezTo>
                        <a:pt x="127" y="16"/>
                        <a:pt x="127" y="16"/>
                        <a:pt x="127" y="16"/>
                      </a:cubicBezTo>
                      <a:cubicBezTo>
                        <a:pt x="127" y="16"/>
                        <a:pt x="127" y="16"/>
                        <a:pt x="127" y="16"/>
                      </a:cubicBezTo>
                      <a:cubicBezTo>
                        <a:pt x="124" y="14"/>
                        <a:pt x="124" y="14"/>
                        <a:pt x="124" y="14"/>
                      </a:cubicBezTo>
                      <a:cubicBezTo>
                        <a:pt x="124" y="12"/>
                        <a:pt x="124" y="12"/>
                        <a:pt x="124" y="12"/>
                      </a:cubicBezTo>
                      <a:cubicBezTo>
                        <a:pt x="121" y="9"/>
                        <a:pt x="121" y="9"/>
                        <a:pt x="121" y="9"/>
                      </a:cubicBezTo>
                      <a:cubicBezTo>
                        <a:pt x="121" y="8"/>
                        <a:pt x="121" y="8"/>
                        <a:pt x="121" y="8"/>
                      </a:cubicBezTo>
                      <a:cubicBezTo>
                        <a:pt x="119" y="11"/>
                        <a:pt x="119" y="11"/>
                        <a:pt x="119" y="11"/>
                      </a:cubicBezTo>
                      <a:cubicBezTo>
                        <a:pt x="116" y="13"/>
                        <a:pt x="116" y="13"/>
                        <a:pt x="116" y="13"/>
                      </a:cubicBezTo>
                      <a:cubicBezTo>
                        <a:pt x="119" y="14"/>
                        <a:pt x="119" y="14"/>
                        <a:pt x="119" y="14"/>
                      </a:cubicBezTo>
                      <a:cubicBezTo>
                        <a:pt x="116" y="14"/>
                        <a:pt x="116" y="14"/>
                        <a:pt x="116" y="14"/>
                      </a:cubicBezTo>
                      <a:cubicBezTo>
                        <a:pt x="116" y="13"/>
                        <a:pt x="116" y="13"/>
                        <a:pt x="116" y="13"/>
                      </a:cubicBezTo>
                      <a:cubicBezTo>
                        <a:pt x="116" y="13"/>
                        <a:pt x="116" y="13"/>
                        <a:pt x="116" y="13"/>
                      </a:cubicBezTo>
                      <a:cubicBezTo>
                        <a:pt x="115" y="13"/>
                        <a:pt x="115" y="13"/>
                        <a:pt x="115" y="13"/>
                      </a:cubicBezTo>
                      <a:cubicBezTo>
                        <a:pt x="114" y="12"/>
                        <a:pt x="114" y="12"/>
                        <a:pt x="114" y="12"/>
                      </a:cubicBezTo>
                      <a:cubicBezTo>
                        <a:pt x="110" y="15"/>
                        <a:pt x="103" y="22"/>
                        <a:pt x="99" y="23"/>
                      </a:cubicBezTo>
                      <a:cubicBezTo>
                        <a:pt x="96" y="24"/>
                        <a:pt x="96" y="24"/>
                        <a:pt x="96" y="24"/>
                      </a:cubicBezTo>
                      <a:cubicBezTo>
                        <a:pt x="93" y="24"/>
                        <a:pt x="93" y="24"/>
                        <a:pt x="93" y="24"/>
                      </a:cubicBezTo>
                      <a:cubicBezTo>
                        <a:pt x="93" y="24"/>
                        <a:pt x="93" y="24"/>
                        <a:pt x="93" y="24"/>
                      </a:cubicBezTo>
                      <a:cubicBezTo>
                        <a:pt x="90" y="24"/>
                        <a:pt x="90" y="24"/>
                        <a:pt x="90" y="24"/>
                      </a:cubicBezTo>
                      <a:cubicBezTo>
                        <a:pt x="88" y="22"/>
                        <a:pt x="88" y="22"/>
                        <a:pt x="88" y="22"/>
                      </a:cubicBezTo>
                      <a:cubicBezTo>
                        <a:pt x="85" y="21"/>
                        <a:pt x="85" y="21"/>
                        <a:pt x="85" y="21"/>
                      </a:cubicBezTo>
                      <a:cubicBezTo>
                        <a:pt x="79" y="19"/>
                        <a:pt x="79" y="19"/>
                        <a:pt x="79" y="19"/>
                      </a:cubicBezTo>
                      <a:cubicBezTo>
                        <a:pt x="76" y="19"/>
                        <a:pt x="76" y="19"/>
                        <a:pt x="76" y="19"/>
                      </a:cubicBezTo>
                      <a:cubicBezTo>
                        <a:pt x="73" y="19"/>
                        <a:pt x="73" y="19"/>
                        <a:pt x="73" y="19"/>
                      </a:cubicBezTo>
                      <a:cubicBezTo>
                        <a:pt x="70" y="19"/>
                        <a:pt x="70" y="19"/>
                        <a:pt x="70" y="19"/>
                      </a:cubicBezTo>
                      <a:cubicBezTo>
                        <a:pt x="68" y="17"/>
                        <a:pt x="68" y="17"/>
                        <a:pt x="68" y="17"/>
                      </a:cubicBezTo>
                      <a:cubicBezTo>
                        <a:pt x="64" y="17"/>
                        <a:pt x="64" y="17"/>
                        <a:pt x="64" y="17"/>
                      </a:cubicBezTo>
                      <a:cubicBezTo>
                        <a:pt x="61" y="17"/>
                        <a:pt x="61" y="17"/>
                        <a:pt x="61" y="17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cubicBezTo>
                        <a:pt x="55" y="14"/>
                        <a:pt x="55" y="14"/>
                        <a:pt x="55" y="14"/>
                      </a:cubicBezTo>
                      <a:cubicBezTo>
                        <a:pt x="47" y="11"/>
                        <a:pt x="41" y="11"/>
                        <a:pt x="32" y="10"/>
                      </a:cubicBezTo>
                      <a:cubicBezTo>
                        <a:pt x="32" y="9"/>
                        <a:pt x="32" y="9"/>
                        <a:pt x="32" y="9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3" y="8"/>
                        <a:pt x="23" y="8"/>
                        <a:pt x="23" y="8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5" y="33"/>
                        <a:pt x="5" y="33"/>
                        <a:pt x="5" y="33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1" y="41"/>
                        <a:pt x="1" y="41"/>
                        <a:pt x="1" y="41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2" y="47"/>
                        <a:pt x="2" y="47"/>
                        <a:pt x="2" y="47"/>
                      </a:cubicBezTo>
                      <a:cubicBezTo>
                        <a:pt x="2" y="48"/>
                        <a:pt x="2" y="48"/>
                        <a:pt x="2" y="48"/>
                      </a:cubicBezTo>
                      <a:cubicBezTo>
                        <a:pt x="3" y="50"/>
                        <a:pt x="3" y="50"/>
                        <a:pt x="3" y="50"/>
                      </a:cubicBezTo>
                      <a:cubicBezTo>
                        <a:pt x="3" y="52"/>
                        <a:pt x="3" y="52"/>
                        <a:pt x="3" y="52"/>
                      </a:cubicBezTo>
                      <a:cubicBezTo>
                        <a:pt x="4" y="54"/>
                        <a:pt x="4" y="54"/>
                        <a:pt x="4" y="54"/>
                      </a:cubicBezTo>
                      <a:cubicBezTo>
                        <a:pt x="5" y="56"/>
                        <a:pt x="5" y="56"/>
                        <a:pt x="5" y="56"/>
                      </a:cubicBezTo>
                      <a:cubicBezTo>
                        <a:pt x="5" y="57"/>
                        <a:pt x="5" y="57"/>
                        <a:pt x="5" y="57"/>
                      </a:cubicBezTo>
                      <a:cubicBezTo>
                        <a:pt x="5" y="58"/>
                        <a:pt x="5" y="58"/>
                        <a:pt x="5" y="58"/>
                      </a:cubicBezTo>
                      <a:cubicBezTo>
                        <a:pt x="6" y="61"/>
                        <a:pt x="6" y="61"/>
                        <a:pt x="6" y="61"/>
                      </a:cubicBez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8" y="67"/>
                        <a:pt x="8" y="67"/>
                        <a:pt x="8" y="67"/>
                      </a:cubicBezTo>
                      <a:cubicBezTo>
                        <a:pt x="8" y="70"/>
                        <a:pt x="8" y="70"/>
                        <a:pt x="8" y="70"/>
                      </a:cubicBezTo>
                      <a:cubicBezTo>
                        <a:pt x="8" y="79"/>
                        <a:pt x="10" y="89"/>
                        <a:pt x="10" y="99"/>
                      </a:cubicBezTo>
                      <a:cubicBezTo>
                        <a:pt x="12" y="135"/>
                        <a:pt x="14" y="171"/>
                        <a:pt x="15" y="208"/>
                      </a:cubicBezTo>
                      <a:cubicBezTo>
                        <a:pt x="16" y="217"/>
                        <a:pt x="16" y="217"/>
                        <a:pt x="16" y="217"/>
                      </a:cubicBezTo>
                      <a:cubicBezTo>
                        <a:pt x="15" y="208"/>
                        <a:pt x="15" y="208"/>
                        <a:pt x="15" y="208"/>
                      </a:cubicBezTo>
                      <a:cubicBezTo>
                        <a:pt x="16" y="219"/>
                        <a:pt x="16" y="230"/>
                        <a:pt x="17" y="241"/>
                      </a:cubicBezTo>
                      <a:cubicBezTo>
                        <a:pt x="65" y="240"/>
                        <a:pt x="113" y="238"/>
                        <a:pt x="161" y="237"/>
                      </a:cubicBezTo>
                      <a:cubicBezTo>
                        <a:pt x="162" y="235"/>
                        <a:pt x="162" y="235"/>
                        <a:pt x="162" y="235"/>
                      </a:cubicBezTo>
                      <a:cubicBezTo>
                        <a:pt x="162" y="234"/>
                        <a:pt x="162" y="234"/>
                        <a:pt x="162" y="234"/>
                      </a:cubicBezTo>
                      <a:cubicBezTo>
                        <a:pt x="163" y="231"/>
                        <a:pt x="163" y="231"/>
                        <a:pt x="163" y="231"/>
                      </a:cubicBezTo>
                      <a:cubicBezTo>
                        <a:pt x="165" y="231"/>
                        <a:pt x="165" y="231"/>
                        <a:pt x="165" y="231"/>
                      </a:cubicBezTo>
                      <a:cubicBezTo>
                        <a:pt x="165" y="231"/>
                        <a:pt x="165" y="231"/>
                        <a:pt x="165" y="231"/>
                      </a:cubicBezTo>
                      <a:cubicBezTo>
                        <a:pt x="166" y="232"/>
                        <a:pt x="166" y="232"/>
                        <a:pt x="166" y="232"/>
                      </a:cubicBezTo>
                      <a:cubicBezTo>
                        <a:pt x="165" y="235"/>
                        <a:pt x="165" y="235"/>
                        <a:pt x="165" y="235"/>
                      </a:cubicBezTo>
                      <a:cubicBezTo>
                        <a:pt x="166" y="236"/>
                        <a:pt x="166" y="236"/>
                        <a:pt x="166" y="236"/>
                      </a:cubicBezTo>
                      <a:cubicBezTo>
                        <a:pt x="179" y="236"/>
                        <a:pt x="192" y="236"/>
                        <a:pt x="204" y="235"/>
                      </a:cubicBezTo>
                      <a:cubicBezTo>
                        <a:pt x="207" y="237"/>
                        <a:pt x="207" y="237"/>
                        <a:pt x="207" y="237"/>
                      </a:cubicBezTo>
                      <a:cubicBezTo>
                        <a:pt x="210" y="239"/>
                        <a:pt x="210" y="239"/>
                        <a:pt x="210" y="239"/>
                      </a:cubicBezTo>
                      <a:cubicBezTo>
                        <a:pt x="213" y="241"/>
                        <a:pt x="213" y="241"/>
                        <a:pt x="213" y="241"/>
                      </a:cubicBezTo>
                      <a:cubicBezTo>
                        <a:pt x="214" y="241"/>
                        <a:pt x="214" y="241"/>
                        <a:pt x="214" y="241"/>
                      </a:cubicBezTo>
                      <a:cubicBezTo>
                        <a:pt x="217" y="241"/>
                        <a:pt x="217" y="241"/>
                        <a:pt x="217" y="241"/>
                      </a:cubicBezTo>
                      <a:cubicBezTo>
                        <a:pt x="220" y="240"/>
                        <a:pt x="220" y="240"/>
                        <a:pt x="220" y="240"/>
                      </a:cubicBezTo>
                      <a:cubicBezTo>
                        <a:pt x="223" y="240"/>
                        <a:pt x="223" y="240"/>
                        <a:pt x="223" y="240"/>
                      </a:cubicBezTo>
                      <a:cubicBezTo>
                        <a:pt x="225" y="237"/>
                        <a:pt x="225" y="237"/>
                        <a:pt x="225" y="237"/>
                      </a:cubicBezTo>
                      <a:cubicBezTo>
                        <a:pt x="225" y="234"/>
                        <a:pt x="225" y="234"/>
                        <a:pt x="225" y="234"/>
                      </a:cubicBezTo>
                      <a:cubicBezTo>
                        <a:pt x="226" y="231"/>
                        <a:pt x="226" y="231"/>
                        <a:pt x="226" y="231"/>
                      </a:cubicBezTo>
                      <a:cubicBezTo>
                        <a:pt x="228" y="229"/>
                        <a:pt x="228" y="229"/>
                        <a:pt x="228" y="229"/>
                      </a:cubicBezTo>
                      <a:cubicBezTo>
                        <a:pt x="230" y="228"/>
                        <a:pt x="230" y="228"/>
                        <a:pt x="230" y="228"/>
                      </a:cubicBezTo>
                      <a:cubicBezTo>
                        <a:pt x="234" y="227"/>
                        <a:pt x="234" y="227"/>
                        <a:pt x="234" y="227"/>
                      </a:cubicBezTo>
                      <a:cubicBezTo>
                        <a:pt x="237" y="227"/>
                        <a:pt x="237" y="227"/>
                        <a:pt x="237" y="227"/>
                      </a:cubicBezTo>
                      <a:cubicBezTo>
                        <a:pt x="239" y="223"/>
                        <a:pt x="239" y="223"/>
                        <a:pt x="239" y="223"/>
                      </a:cubicBezTo>
                      <a:cubicBezTo>
                        <a:pt x="241" y="221"/>
                        <a:pt x="241" y="221"/>
                        <a:pt x="241" y="221"/>
                      </a:cubicBezTo>
                      <a:cubicBezTo>
                        <a:pt x="241" y="218"/>
                        <a:pt x="241" y="218"/>
                        <a:pt x="241" y="218"/>
                      </a:cubicBezTo>
                      <a:cubicBezTo>
                        <a:pt x="242" y="215"/>
                        <a:pt x="242" y="215"/>
                        <a:pt x="242" y="215"/>
                      </a:cubicBezTo>
                      <a:cubicBezTo>
                        <a:pt x="244" y="212"/>
                        <a:pt x="244" y="212"/>
                        <a:pt x="244" y="212"/>
                      </a:cubicBezTo>
                      <a:cubicBezTo>
                        <a:pt x="247" y="213"/>
                        <a:pt x="247" y="213"/>
                        <a:pt x="247" y="213"/>
                      </a:cubicBezTo>
                      <a:cubicBezTo>
                        <a:pt x="250" y="213"/>
                        <a:pt x="250" y="213"/>
                        <a:pt x="250" y="213"/>
                      </a:cubicBezTo>
                      <a:cubicBezTo>
                        <a:pt x="253" y="210"/>
                        <a:pt x="253" y="210"/>
                        <a:pt x="253" y="210"/>
                      </a:cubicBezTo>
                      <a:cubicBezTo>
                        <a:pt x="255" y="207"/>
                        <a:pt x="255" y="207"/>
                        <a:pt x="255" y="207"/>
                      </a:cubicBezTo>
                      <a:cubicBezTo>
                        <a:pt x="256" y="206"/>
                        <a:pt x="256" y="206"/>
                        <a:pt x="256" y="206"/>
                      </a:cubicBezTo>
                      <a:cubicBezTo>
                        <a:pt x="257" y="204"/>
                        <a:pt x="257" y="204"/>
                        <a:pt x="257" y="204"/>
                      </a:cubicBezTo>
                      <a:cubicBezTo>
                        <a:pt x="256" y="203"/>
                        <a:pt x="256" y="203"/>
                        <a:pt x="256" y="203"/>
                      </a:cubicBezTo>
                      <a:cubicBezTo>
                        <a:pt x="252" y="193"/>
                        <a:pt x="255" y="194"/>
                        <a:pt x="252" y="187"/>
                      </a:cubicBezTo>
                      <a:cubicBezTo>
                        <a:pt x="254" y="185"/>
                        <a:pt x="254" y="185"/>
                        <a:pt x="254" y="185"/>
                      </a:cubicBezTo>
                      <a:cubicBezTo>
                        <a:pt x="257" y="183"/>
                        <a:pt x="257" y="183"/>
                        <a:pt x="257" y="183"/>
                      </a:cubicBezTo>
                      <a:cubicBezTo>
                        <a:pt x="252" y="180"/>
                        <a:pt x="244" y="173"/>
                        <a:pt x="241" y="167"/>
                      </a:cubicBezTo>
                      <a:cubicBezTo>
                        <a:pt x="239" y="164"/>
                        <a:pt x="239" y="164"/>
                        <a:pt x="239" y="164"/>
                      </a:cubicBezTo>
                      <a:cubicBezTo>
                        <a:pt x="238" y="162"/>
                        <a:pt x="238" y="162"/>
                        <a:pt x="238" y="162"/>
                      </a:cubicBezTo>
                      <a:cubicBezTo>
                        <a:pt x="237" y="160"/>
                        <a:pt x="237" y="160"/>
                        <a:pt x="237" y="160"/>
                      </a:cubicBezTo>
                      <a:cubicBezTo>
                        <a:pt x="235" y="156"/>
                        <a:pt x="235" y="156"/>
                        <a:pt x="235" y="156"/>
                      </a:cubicBezTo>
                      <a:cubicBezTo>
                        <a:pt x="233" y="154"/>
                        <a:pt x="233" y="154"/>
                        <a:pt x="233" y="154"/>
                      </a:cubicBezTo>
                      <a:cubicBezTo>
                        <a:pt x="230" y="150"/>
                        <a:pt x="230" y="150"/>
                        <a:pt x="230" y="150"/>
                      </a:cubicBezTo>
                      <a:cubicBezTo>
                        <a:pt x="229" y="147"/>
                        <a:pt x="229" y="147"/>
                        <a:pt x="229" y="147"/>
                      </a:cubicBezTo>
                      <a:cubicBezTo>
                        <a:pt x="227" y="144"/>
                        <a:pt x="227" y="144"/>
                        <a:pt x="227" y="144"/>
                      </a:cubicBezTo>
                      <a:cubicBezTo>
                        <a:pt x="225" y="141"/>
                        <a:pt x="225" y="141"/>
                        <a:pt x="225" y="141"/>
                      </a:cubicBezTo>
                      <a:cubicBezTo>
                        <a:pt x="223" y="138"/>
                        <a:pt x="223" y="138"/>
                        <a:pt x="223" y="138"/>
                      </a:cubicBezTo>
                      <a:cubicBezTo>
                        <a:pt x="220" y="135"/>
                        <a:pt x="220" y="135"/>
                        <a:pt x="220" y="135"/>
                      </a:cubicBezTo>
                      <a:cubicBezTo>
                        <a:pt x="219" y="132"/>
                        <a:pt x="219" y="132"/>
                        <a:pt x="219" y="132"/>
                      </a:cubicBezTo>
                      <a:cubicBezTo>
                        <a:pt x="217" y="129"/>
                        <a:pt x="217" y="129"/>
                        <a:pt x="217" y="129"/>
                      </a:cubicBezTo>
                      <a:cubicBezTo>
                        <a:pt x="215" y="126"/>
                        <a:pt x="215" y="126"/>
                        <a:pt x="215" y="126"/>
                      </a:cubicBezTo>
                      <a:cubicBezTo>
                        <a:pt x="213" y="123"/>
                        <a:pt x="213" y="123"/>
                        <a:pt x="213" y="123"/>
                      </a:cubicBezTo>
                      <a:cubicBezTo>
                        <a:pt x="210" y="120"/>
                        <a:pt x="210" y="120"/>
                        <a:pt x="210" y="120"/>
                      </a:cubicBezTo>
                      <a:cubicBezTo>
                        <a:pt x="210" y="117"/>
                        <a:pt x="210" y="117"/>
                        <a:pt x="210" y="117"/>
                      </a:cubicBezTo>
                      <a:cubicBezTo>
                        <a:pt x="210" y="114"/>
                        <a:pt x="210" y="114"/>
                        <a:pt x="210" y="114"/>
                      </a:cubicBezTo>
                      <a:cubicBezTo>
                        <a:pt x="209" y="111"/>
                        <a:pt x="209" y="111"/>
                        <a:pt x="209" y="111"/>
                      </a:cubicBezTo>
                      <a:cubicBezTo>
                        <a:pt x="207" y="108"/>
                        <a:pt x="207" y="108"/>
                        <a:pt x="207" y="108"/>
                      </a:cubicBezTo>
                      <a:cubicBezTo>
                        <a:pt x="205" y="105"/>
                        <a:pt x="205" y="105"/>
                        <a:pt x="205" y="105"/>
                      </a:cubicBezTo>
                      <a:cubicBezTo>
                        <a:pt x="202" y="102"/>
                        <a:pt x="202" y="102"/>
                        <a:pt x="202" y="102"/>
                      </a:cubicBezTo>
                      <a:cubicBezTo>
                        <a:pt x="199" y="99"/>
                        <a:pt x="199" y="99"/>
                        <a:pt x="199" y="99"/>
                      </a:cubicBezTo>
                      <a:cubicBezTo>
                        <a:pt x="198" y="96"/>
                        <a:pt x="198" y="96"/>
                        <a:pt x="198" y="96"/>
                      </a:cubicBezTo>
                      <a:cubicBezTo>
                        <a:pt x="200" y="97"/>
                        <a:pt x="200" y="97"/>
                        <a:pt x="200" y="97"/>
                      </a:cubicBezTo>
                      <a:cubicBezTo>
                        <a:pt x="200" y="96"/>
                        <a:pt x="200" y="96"/>
                        <a:pt x="200" y="96"/>
                      </a:cubicBezTo>
                      <a:cubicBezTo>
                        <a:pt x="199" y="94"/>
                        <a:pt x="199" y="94"/>
                        <a:pt x="199" y="94"/>
                      </a:cubicBezTo>
                      <a:cubicBezTo>
                        <a:pt x="199" y="91"/>
                        <a:pt x="199" y="91"/>
                        <a:pt x="199" y="91"/>
                      </a:cubicBezTo>
                      <a:cubicBezTo>
                        <a:pt x="198" y="91"/>
                        <a:pt x="198" y="91"/>
                        <a:pt x="198" y="91"/>
                      </a:cubicBezTo>
                      <a:cubicBezTo>
                        <a:pt x="195" y="88"/>
                        <a:pt x="195" y="88"/>
                        <a:pt x="195" y="88"/>
                      </a:cubicBezTo>
                      <a:cubicBezTo>
                        <a:pt x="192" y="86"/>
                        <a:pt x="192" y="86"/>
                        <a:pt x="192" y="86"/>
                      </a:cubicBezTo>
                      <a:cubicBezTo>
                        <a:pt x="192" y="86"/>
                        <a:pt x="192" y="86"/>
                        <a:pt x="192" y="86"/>
                      </a:cubicBezTo>
                      <a:cubicBezTo>
                        <a:pt x="189" y="83"/>
                        <a:pt x="187" y="80"/>
                        <a:pt x="185" y="77"/>
                      </a:cubicBezTo>
                      <a:cubicBezTo>
                        <a:pt x="185" y="77"/>
                        <a:pt x="185" y="77"/>
                        <a:pt x="185" y="77"/>
                      </a:cubicBezTo>
                      <a:cubicBezTo>
                        <a:pt x="184" y="77"/>
                        <a:pt x="184" y="77"/>
                        <a:pt x="184" y="77"/>
                      </a:cubicBezTo>
                      <a:cubicBezTo>
                        <a:pt x="182" y="75"/>
                        <a:pt x="182" y="75"/>
                        <a:pt x="182" y="75"/>
                      </a:cubicBezTo>
                      <a:cubicBezTo>
                        <a:pt x="181" y="72"/>
                        <a:pt x="181" y="72"/>
                        <a:pt x="181" y="72"/>
                      </a:cubicBezTo>
                      <a:cubicBezTo>
                        <a:pt x="178" y="70"/>
                        <a:pt x="178" y="70"/>
                        <a:pt x="178" y="70"/>
                      </a:cubicBezTo>
                      <a:cubicBezTo>
                        <a:pt x="176" y="67"/>
                        <a:pt x="176" y="67"/>
                        <a:pt x="176" y="67"/>
                      </a:cubicBezTo>
                      <a:cubicBezTo>
                        <a:pt x="175" y="64"/>
                        <a:pt x="175" y="64"/>
                        <a:pt x="175" y="64"/>
                      </a:cubicBezTo>
                      <a:cubicBezTo>
                        <a:pt x="175" y="62"/>
                        <a:pt x="175" y="62"/>
                        <a:pt x="175" y="62"/>
                      </a:cubicBezTo>
                      <a:cubicBezTo>
                        <a:pt x="175" y="59"/>
                        <a:pt x="175" y="59"/>
                        <a:pt x="175" y="59"/>
                      </a:cubicBezTo>
                      <a:cubicBezTo>
                        <a:pt x="173" y="56"/>
                        <a:pt x="173" y="56"/>
                        <a:pt x="173" y="56"/>
                      </a:cubicBezTo>
                      <a:cubicBezTo>
                        <a:pt x="170" y="54"/>
                        <a:pt x="170" y="54"/>
                        <a:pt x="170" y="54"/>
                      </a:cubicBezTo>
                      <a:cubicBezTo>
                        <a:pt x="169" y="53"/>
                        <a:pt x="169" y="53"/>
                        <a:pt x="169" y="53"/>
                      </a:cubicBezTo>
                      <a:cubicBezTo>
                        <a:pt x="167" y="50"/>
                        <a:pt x="167" y="50"/>
                        <a:pt x="167" y="50"/>
                      </a:cubicBezTo>
                      <a:cubicBezTo>
                        <a:pt x="168" y="50"/>
                        <a:pt x="168" y="50"/>
                        <a:pt x="168" y="50"/>
                      </a:cubicBezTo>
                      <a:cubicBezTo>
                        <a:pt x="167" y="49"/>
                        <a:pt x="167" y="49"/>
                        <a:pt x="167" y="49"/>
                      </a:cubicBezTo>
                      <a:cubicBezTo>
                        <a:pt x="168" y="48"/>
                        <a:pt x="168" y="48"/>
                        <a:pt x="168" y="48"/>
                      </a:cubicBezTo>
                      <a:cubicBezTo>
                        <a:pt x="170" y="45"/>
                        <a:pt x="170" y="45"/>
                        <a:pt x="170" y="45"/>
                      </a:cubicBezTo>
                      <a:cubicBezTo>
                        <a:pt x="169" y="42"/>
                        <a:pt x="169" y="42"/>
                        <a:pt x="169" y="42"/>
                      </a:cubicBezTo>
                      <a:cubicBezTo>
                        <a:pt x="171" y="41"/>
                        <a:pt x="171" y="41"/>
                        <a:pt x="171" y="41"/>
                      </a:cubicBezTo>
                      <a:cubicBezTo>
                        <a:pt x="171" y="41"/>
                        <a:pt x="171" y="41"/>
                        <a:pt x="171" y="41"/>
                      </a:cubicBezTo>
                      <a:cubicBezTo>
                        <a:pt x="171" y="42"/>
                        <a:pt x="171" y="42"/>
                        <a:pt x="171" y="42"/>
                      </a:cubicBezTo>
                      <a:cubicBezTo>
                        <a:pt x="173" y="44"/>
                        <a:pt x="173" y="44"/>
                        <a:pt x="173" y="44"/>
                      </a:cubicBezTo>
                      <a:cubicBezTo>
                        <a:pt x="173" y="46"/>
                        <a:pt x="173" y="46"/>
                        <a:pt x="173" y="46"/>
                      </a:cubicBezTo>
                      <a:cubicBezTo>
                        <a:pt x="173" y="46"/>
                        <a:pt x="173" y="46"/>
                        <a:pt x="173" y="46"/>
                      </a:cubicBezTo>
                      <a:cubicBezTo>
                        <a:pt x="174" y="46"/>
                        <a:pt x="174" y="46"/>
                        <a:pt x="174" y="46"/>
                      </a:cubicBezTo>
                      <a:cubicBezTo>
                        <a:pt x="175" y="49"/>
                        <a:pt x="175" y="49"/>
                        <a:pt x="175" y="49"/>
                      </a:cubicBezTo>
                      <a:cubicBezTo>
                        <a:pt x="176" y="52"/>
                        <a:pt x="176" y="52"/>
                        <a:pt x="176" y="52"/>
                      </a:cubicBezTo>
                      <a:cubicBezTo>
                        <a:pt x="178" y="55"/>
                        <a:pt x="178" y="55"/>
                        <a:pt x="178" y="55"/>
                      </a:cubicBezTo>
                      <a:cubicBezTo>
                        <a:pt x="179" y="57"/>
                        <a:pt x="179" y="57"/>
                        <a:pt x="179" y="57"/>
                      </a:cubicBezTo>
                      <a:cubicBezTo>
                        <a:pt x="180" y="58"/>
                        <a:pt x="180" y="58"/>
                        <a:pt x="180" y="58"/>
                      </a:cubicBezTo>
                      <a:cubicBezTo>
                        <a:pt x="183" y="61"/>
                        <a:pt x="183" y="61"/>
                        <a:pt x="183" y="61"/>
                      </a:cubicBezTo>
                      <a:cubicBezTo>
                        <a:pt x="186" y="63"/>
                        <a:pt x="186" y="63"/>
                        <a:pt x="186" y="63"/>
                      </a:cubicBezTo>
                      <a:cubicBezTo>
                        <a:pt x="187" y="64"/>
                        <a:pt x="187" y="64"/>
                        <a:pt x="187" y="64"/>
                      </a:cubicBezTo>
                      <a:cubicBezTo>
                        <a:pt x="187" y="67"/>
                        <a:pt x="187" y="67"/>
                        <a:pt x="187" y="67"/>
                      </a:cubicBezTo>
                      <a:cubicBezTo>
                        <a:pt x="189" y="70"/>
                        <a:pt x="189" y="70"/>
                        <a:pt x="189" y="70"/>
                      </a:cubicBezTo>
                      <a:cubicBezTo>
                        <a:pt x="189" y="73"/>
                        <a:pt x="189" y="73"/>
                        <a:pt x="189" y="73"/>
                      </a:cubicBezTo>
                      <a:cubicBezTo>
                        <a:pt x="189" y="73"/>
                        <a:pt x="189" y="73"/>
                        <a:pt x="189" y="73"/>
                      </a:cubicBezTo>
                      <a:cubicBezTo>
                        <a:pt x="189" y="73"/>
                        <a:pt x="189" y="73"/>
                        <a:pt x="189" y="73"/>
                      </a:cubicBezTo>
                      <a:cubicBezTo>
                        <a:pt x="190" y="76"/>
                        <a:pt x="190" y="76"/>
                        <a:pt x="190" y="76"/>
                      </a:cubicBezTo>
                      <a:cubicBezTo>
                        <a:pt x="191" y="76"/>
                        <a:pt x="191" y="76"/>
                        <a:pt x="191" y="76"/>
                      </a:cubicBezTo>
                      <a:cubicBezTo>
                        <a:pt x="194" y="78"/>
                        <a:pt x="194" y="78"/>
                        <a:pt x="194" y="78"/>
                      </a:cubicBezTo>
                      <a:cubicBezTo>
                        <a:pt x="196" y="81"/>
                        <a:pt x="196" y="81"/>
                        <a:pt x="196" y="81"/>
                      </a:cubicBezTo>
                      <a:cubicBezTo>
                        <a:pt x="198" y="81"/>
                        <a:pt x="198" y="81"/>
                        <a:pt x="198" y="81"/>
                      </a:cubicBezTo>
                      <a:cubicBezTo>
                        <a:pt x="200" y="84"/>
                        <a:pt x="200" y="84"/>
                        <a:pt x="200" y="84"/>
                      </a:cubicBezTo>
                      <a:cubicBezTo>
                        <a:pt x="206" y="91"/>
                        <a:pt x="207" y="90"/>
                        <a:pt x="214" y="94"/>
                      </a:cubicBezTo>
                      <a:cubicBezTo>
                        <a:pt x="214" y="92"/>
                        <a:pt x="214" y="92"/>
                        <a:pt x="214" y="92"/>
                      </a:cubicBezTo>
                      <a:cubicBezTo>
                        <a:pt x="214" y="91"/>
                        <a:pt x="214" y="91"/>
                        <a:pt x="214" y="91"/>
                      </a:cubicBezTo>
                      <a:cubicBezTo>
                        <a:pt x="215" y="90"/>
                        <a:pt x="215" y="90"/>
                        <a:pt x="215" y="90"/>
                      </a:cubicBezTo>
                      <a:cubicBezTo>
                        <a:pt x="217" y="88"/>
                        <a:pt x="217" y="88"/>
                        <a:pt x="217" y="88"/>
                      </a:cubicBezTo>
                      <a:cubicBezTo>
                        <a:pt x="217" y="83"/>
                        <a:pt x="217" y="83"/>
                        <a:pt x="217" y="83"/>
                      </a:cubicBezTo>
                      <a:cubicBezTo>
                        <a:pt x="216" y="82"/>
                        <a:pt x="216" y="82"/>
                        <a:pt x="216" y="82"/>
                      </a:cubicBezTo>
                      <a:cubicBezTo>
                        <a:pt x="216" y="79"/>
                        <a:pt x="216" y="79"/>
                        <a:pt x="216" y="79"/>
                      </a:cubicBezTo>
                      <a:cubicBezTo>
                        <a:pt x="217" y="76"/>
                        <a:pt x="217" y="76"/>
                        <a:pt x="217" y="76"/>
                      </a:cubicBezTo>
                      <a:cubicBezTo>
                        <a:pt x="218" y="74"/>
                        <a:pt x="218" y="74"/>
                        <a:pt x="218" y="74"/>
                      </a:cubicBezTo>
                      <a:cubicBezTo>
                        <a:pt x="219" y="71"/>
                        <a:pt x="219" y="71"/>
                        <a:pt x="219" y="71"/>
                      </a:cubicBezTo>
                      <a:cubicBezTo>
                        <a:pt x="219" y="68"/>
                        <a:pt x="219" y="68"/>
                        <a:pt x="219" y="68"/>
                      </a:cubicBezTo>
                      <a:cubicBezTo>
                        <a:pt x="219" y="65"/>
                        <a:pt x="219" y="65"/>
                        <a:pt x="219" y="65"/>
                      </a:cubicBezTo>
                      <a:cubicBezTo>
                        <a:pt x="220" y="62"/>
                        <a:pt x="220" y="62"/>
                        <a:pt x="220" y="62"/>
                      </a:cubicBezTo>
                      <a:cubicBezTo>
                        <a:pt x="220" y="59"/>
                        <a:pt x="220" y="59"/>
                        <a:pt x="220" y="59"/>
                      </a:cubicBezTo>
                      <a:cubicBezTo>
                        <a:pt x="220" y="56"/>
                        <a:pt x="220" y="56"/>
                        <a:pt x="220" y="56"/>
                      </a:cubicBezTo>
                      <a:cubicBezTo>
                        <a:pt x="220" y="55"/>
                        <a:pt x="220" y="55"/>
                        <a:pt x="220" y="55"/>
                      </a:cubicBezTo>
                      <a:cubicBezTo>
                        <a:pt x="222" y="52"/>
                        <a:pt x="222" y="52"/>
                        <a:pt x="222" y="52"/>
                      </a:cubicBezTo>
                      <a:cubicBezTo>
                        <a:pt x="223" y="50"/>
                        <a:pt x="223" y="50"/>
                        <a:pt x="223" y="50"/>
                      </a:cubicBezTo>
                      <a:cubicBezTo>
                        <a:pt x="223" y="50"/>
                        <a:pt x="223" y="50"/>
                        <a:pt x="223" y="50"/>
                      </a:cubicBezTo>
                      <a:lnTo>
                        <a:pt x="222" y="48"/>
                      </a:lnTo>
                      <a:close/>
                      <a:moveTo>
                        <a:pt x="164" y="28"/>
                      </a:move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3" y="27"/>
                        <a:pt x="163" y="27"/>
                        <a:pt x="163" y="27"/>
                      </a:cubicBezTo>
                      <a:cubicBezTo>
                        <a:pt x="164" y="27"/>
                        <a:pt x="164" y="27"/>
                        <a:pt x="164" y="27"/>
                      </a:cubicBezTo>
                      <a:lnTo>
                        <a:pt x="164" y="28"/>
                      </a:lnTo>
                      <a:close/>
                      <a:moveTo>
                        <a:pt x="169" y="35"/>
                      </a:moveTo>
                      <a:cubicBezTo>
                        <a:pt x="169" y="35"/>
                        <a:pt x="169" y="35"/>
                        <a:pt x="169" y="35"/>
                      </a:cubicBezTo>
                      <a:cubicBezTo>
                        <a:pt x="168" y="35"/>
                        <a:pt x="168" y="35"/>
                        <a:pt x="168" y="35"/>
                      </a:cubicBezTo>
                      <a:cubicBezTo>
                        <a:pt x="165" y="34"/>
                        <a:pt x="165" y="34"/>
                        <a:pt x="165" y="34"/>
                      </a:cubicBezTo>
                      <a:cubicBezTo>
                        <a:pt x="165" y="31"/>
                        <a:pt x="165" y="31"/>
                        <a:pt x="165" y="31"/>
                      </a:cubicBezTo>
                      <a:cubicBezTo>
                        <a:pt x="168" y="34"/>
                        <a:pt x="168" y="34"/>
                        <a:pt x="168" y="34"/>
                      </a:cubicBezTo>
                      <a:cubicBezTo>
                        <a:pt x="169" y="34"/>
                        <a:pt x="169" y="34"/>
                        <a:pt x="169" y="34"/>
                      </a:cubicBezTo>
                      <a:cubicBezTo>
                        <a:pt x="170" y="35"/>
                        <a:pt x="170" y="35"/>
                        <a:pt x="170" y="35"/>
                      </a:cubicBezTo>
                      <a:cubicBezTo>
                        <a:pt x="171" y="37"/>
                        <a:pt x="171" y="37"/>
                        <a:pt x="171" y="37"/>
                      </a:cubicBezTo>
                      <a:lnTo>
                        <a:pt x="169" y="35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rgbClr val="ACACA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290" dirty="0"/>
                </a:p>
              </p:txBody>
            </p:sp>
            <p:sp>
              <p:nvSpPr>
                <p:cNvPr id="61" name="Freeform 60"/>
                <p:cNvSpPr>
                  <a:spLocks noChangeAspect="1"/>
                </p:cNvSpPr>
                <p:nvPr/>
              </p:nvSpPr>
              <p:spPr bwMode="gray">
                <a:xfrm>
                  <a:off x="4851" y="1861"/>
                  <a:ext cx="45" cy="49"/>
                </a:xfrm>
                <a:custGeom>
                  <a:avLst/>
                  <a:gdLst>
                    <a:gd name="T0" fmla="*/ 6 w 45"/>
                    <a:gd name="T1" fmla="*/ 14 h 49"/>
                    <a:gd name="T2" fmla="*/ 10 w 45"/>
                    <a:gd name="T3" fmla="*/ 17 h 49"/>
                    <a:gd name="T4" fmla="*/ 13 w 45"/>
                    <a:gd name="T5" fmla="*/ 22 h 49"/>
                    <a:gd name="T6" fmla="*/ 16 w 45"/>
                    <a:gd name="T7" fmla="*/ 28 h 49"/>
                    <a:gd name="T8" fmla="*/ 14 w 45"/>
                    <a:gd name="T9" fmla="*/ 29 h 49"/>
                    <a:gd name="T10" fmla="*/ 16 w 45"/>
                    <a:gd name="T11" fmla="*/ 30 h 49"/>
                    <a:gd name="T12" fmla="*/ 16 w 45"/>
                    <a:gd name="T13" fmla="*/ 32 h 49"/>
                    <a:gd name="T14" fmla="*/ 16 w 45"/>
                    <a:gd name="T15" fmla="*/ 33 h 49"/>
                    <a:gd name="T16" fmla="*/ 19 w 45"/>
                    <a:gd name="T17" fmla="*/ 39 h 49"/>
                    <a:gd name="T18" fmla="*/ 19 w 45"/>
                    <a:gd name="T19" fmla="*/ 42 h 49"/>
                    <a:gd name="T20" fmla="*/ 19 w 45"/>
                    <a:gd name="T21" fmla="*/ 45 h 49"/>
                    <a:gd name="T22" fmla="*/ 22 w 45"/>
                    <a:gd name="T23" fmla="*/ 45 h 49"/>
                    <a:gd name="T24" fmla="*/ 23 w 45"/>
                    <a:gd name="T25" fmla="*/ 48 h 49"/>
                    <a:gd name="T26" fmla="*/ 28 w 45"/>
                    <a:gd name="T27" fmla="*/ 49 h 49"/>
                    <a:gd name="T28" fmla="*/ 29 w 45"/>
                    <a:gd name="T29" fmla="*/ 49 h 49"/>
                    <a:gd name="T30" fmla="*/ 28 w 45"/>
                    <a:gd name="T31" fmla="*/ 48 h 49"/>
                    <a:gd name="T32" fmla="*/ 28 w 45"/>
                    <a:gd name="T33" fmla="*/ 42 h 49"/>
                    <a:gd name="T34" fmla="*/ 28 w 45"/>
                    <a:gd name="T35" fmla="*/ 41 h 49"/>
                    <a:gd name="T36" fmla="*/ 29 w 45"/>
                    <a:gd name="T37" fmla="*/ 39 h 49"/>
                    <a:gd name="T38" fmla="*/ 30 w 45"/>
                    <a:gd name="T39" fmla="*/ 38 h 49"/>
                    <a:gd name="T40" fmla="*/ 30 w 45"/>
                    <a:gd name="T41" fmla="*/ 35 h 49"/>
                    <a:gd name="T42" fmla="*/ 30 w 45"/>
                    <a:gd name="T43" fmla="*/ 30 h 49"/>
                    <a:gd name="T44" fmla="*/ 29 w 45"/>
                    <a:gd name="T45" fmla="*/ 28 h 49"/>
                    <a:gd name="T46" fmla="*/ 29 w 45"/>
                    <a:gd name="T47" fmla="*/ 22 h 49"/>
                    <a:gd name="T48" fmla="*/ 33 w 45"/>
                    <a:gd name="T49" fmla="*/ 19 h 49"/>
                    <a:gd name="T50" fmla="*/ 36 w 45"/>
                    <a:gd name="T51" fmla="*/ 13 h 49"/>
                    <a:gd name="T52" fmla="*/ 42 w 45"/>
                    <a:gd name="T53" fmla="*/ 9 h 49"/>
                    <a:gd name="T54" fmla="*/ 45 w 45"/>
                    <a:gd name="T55" fmla="*/ 4 h 49"/>
                    <a:gd name="T56" fmla="*/ 45 w 45"/>
                    <a:gd name="T57" fmla="*/ 1 h 49"/>
                    <a:gd name="T58" fmla="*/ 38 w 45"/>
                    <a:gd name="T59" fmla="*/ 4 h 49"/>
                    <a:gd name="T60" fmla="*/ 33 w 45"/>
                    <a:gd name="T61" fmla="*/ 3 h 49"/>
                    <a:gd name="T62" fmla="*/ 26 w 45"/>
                    <a:gd name="T63" fmla="*/ 0 h 49"/>
                    <a:gd name="T64" fmla="*/ 20 w 45"/>
                    <a:gd name="T65" fmla="*/ 0 h 49"/>
                    <a:gd name="T66" fmla="*/ 19 w 45"/>
                    <a:gd name="T67" fmla="*/ 6 h 49"/>
                    <a:gd name="T68" fmla="*/ 13 w 45"/>
                    <a:gd name="T69" fmla="*/ 6 h 49"/>
                    <a:gd name="T70" fmla="*/ 7 w 45"/>
                    <a:gd name="T71" fmla="*/ 9 h 49"/>
                    <a:gd name="T72" fmla="*/ 16 w 45"/>
                    <a:gd name="T73" fmla="*/ 1 h 49"/>
                    <a:gd name="T74" fmla="*/ 8 w 45"/>
                    <a:gd name="T75" fmla="*/ 4 h 49"/>
                    <a:gd name="T76" fmla="*/ 0 w 45"/>
                    <a:gd name="T77" fmla="*/ 4 h 49"/>
                    <a:gd name="T78" fmla="*/ 1 w 45"/>
                    <a:gd name="T79" fmla="*/ 7 h 49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45"/>
                    <a:gd name="T121" fmla="*/ 0 h 49"/>
                    <a:gd name="T122" fmla="*/ 45 w 45"/>
                    <a:gd name="T123" fmla="*/ 49 h 49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45" h="49">
                      <a:moveTo>
                        <a:pt x="6" y="11"/>
                      </a:moveTo>
                      <a:lnTo>
                        <a:pt x="6" y="14"/>
                      </a:lnTo>
                      <a:lnTo>
                        <a:pt x="10" y="17"/>
                      </a:lnTo>
                      <a:lnTo>
                        <a:pt x="14" y="22"/>
                      </a:lnTo>
                      <a:lnTo>
                        <a:pt x="13" y="22"/>
                      </a:lnTo>
                      <a:lnTo>
                        <a:pt x="16" y="26"/>
                      </a:lnTo>
                      <a:lnTo>
                        <a:pt x="16" y="28"/>
                      </a:lnTo>
                      <a:lnTo>
                        <a:pt x="14" y="29"/>
                      </a:lnTo>
                      <a:lnTo>
                        <a:pt x="16" y="30"/>
                      </a:lnTo>
                      <a:lnTo>
                        <a:pt x="16" y="32"/>
                      </a:lnTo>
                      <a:lnTo>
                        <a:pt x="16" y="33"/>
                      </a:lnTo>
                      <a:lnTo>
                        <a:pt x="19" y="38"/>
                      </a:lnTo>
                      <a:lnTo>
                        <a:pt x="19" y="39"/>
                      </a:lnTo>
                      <a:lnTo>
                        <a:pt x="19" y="41"/>
                      </a:lnTo>
                      <a:lnTo>
                        <a:pt x="19" y="42"/>
                      </a:lnTo>
                      <a:lnTo>
                        <a:pt x="19" y="44"/>
                      </a:lnTo>
                      <a:lnTo>
                        <a:pt x="19" y="45"/>
                      </a:lnTo>
                      <a:lnTo>
                        <a:pt x="20" y="45"/>
                      </a:lnTo>
                      <a:lnTo>
                        <a:pt x="22" y="45"/>
                      </a:lnTo>
                      <a:lnTo>
                        <a:pt x="23" y="47"/>
                      </a:lnTo>
                      <a:lnTo>
                        <a:pt x="23" y="48"/>
                      </a:lnTo>
                      <a:lnTo>
                        <a:pt x="28" y="49"/>
                      </a:lnTo>
                      <a:lnTo>
                        <a:pt x="29" y="49"/>
                      </a:lnTo>
                      <a:lnTo>
                        <a:pt x="28" y="49"/>
                      </a:lnTo>
                      <a:lnTo>
                        <a:pt x="28" y="48"/>
                      </a:lnTo>
                      <a:lnTo>
                        <a:pt x="26" y="44"/>
                      </a:lnTo>
                      <a:lnTo>
                        <a:pt x="28" y="42"/>
                      </a:lnTo>
                      <a:lnTo>
                        <a:pt x="28" y="41"/>
                      </a:lnTo>
                      <a:lnTo>
                        <a:pt x="29" y="39"/>
                      </a:lnTo>
                      <a:lnTo>
                        <a:pt x="30" y="38"/>
                      </a:lnTo>
                      <a:lnTo>
                        <a:pt x="30" y="36"/>
                      </a:lnTo>
                      <a:lnTo>
                        <a:pt x="30" y="35"/>
                      </a:lnTo>
                      <a:lnTo>
                        <a:pt x="30" y="30"/>
                      </a:lnTo>
                      <a:lnTo>
                        <a:pt x="29" y="29"/>
                      </a:lnTo>
                      <a:lnTo>
                        <a:pt x="29" y="28"/>
                      </a:lnTo>
                      <a:lnTo>
                        <a:pt x="29" y="25"/>
                      </a:lnTo>
                      <a:lnTo>
                        <a:pt x="29" y="22"/>
                      </a:lnTo>
                      <a:lnTo>
                        <a:pt x="30" y="20"/>
                      </a:lnTo>
                      <a:lnTo>
                        <a:pt x="33" y="19"/>
                      </a:lnTo>
                      <a:lnTo>
                        <a:pt x="33" y="17"/>
                      </a:lnTo>
                      <a:lnTo>
                        <a:pt x="36" y="13"/>
                      </a:lnTo>
                      <a:lnTo>
                        <a:pt x="39" y="13"/>
                      </a:lnTo>
                      <a:lnTo>
                        <a:pt x="42" y="9"/>
                      </a:lnTo>
                      <a:lnTo>
                        <a:pt x="45" y="4"/>
                      </a:lnTo>
                      <a:lnTo>
                        <a:pt x="45" y="1"/>
                      </a:lnTo>
                      <a:lnTo>
                        <a:pt x="41" y="4"/>
                      </a:lnTo>
                      <a:lnTo>
                        <a:pt x="38" y="4"/>
                      </a:lnTo>
                      <a:lnTo>
                        <a:pt x="33" y="3"/>
                      </a:lnTo>
                      <a:lnTo>
                        <a:pt x="30" y="1"/>
                      </a:lnTo>
                      <a:lnTo>
                        <a:pt x="26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22" y="1"/>
                      </a:lnTo>
                      <a:lnTo>
                        <a:pt x="19" y="6"/>
                      </a:lnTo>
                      <a:lnTo>
                        <a:pt x="17" y="6"/>
                      </a:lnTo>
                      <a:lnTo>
                        <a:pt x="13" y="6"/>
                      </a:lnTo>
                      <a:lnTo>
                        <a:pt x="8" y="9"/>
                      </a:lnTo>
                      <a:lnTo>
                        <a:pt x="7" y="9"/>
                      </a:lnTo>
                      <a:lnTo>
                        <a:pt x="11" y="4"/>
                      </a:lnTo>
                      <a:lnTo>
                        <a:pt x="16" y="1"/>
                      </a:lnTo>
                      <a:lnTo>
                        <a:pt x="13" y="3"/>
                      </a:lnTo>
                      <a:lnTo>
                        <a:pt x="8" y="4"/>
                      </a:lnTo>
                      <a:lnTo>
                        <a:pt x="4" y="6"/>
                      </a:ln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1" y="7"/>
                      </a:lnTo>
                      <a:lnTo>
                        <a:pt x="6" y="11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rgbClr val="ACACA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290" dirty="0"/>
                </a:p>
              </p:txBody>
            </p:sp>
          </p:grpSp>
          <p:sp>
            <p:nvSpPr>
              <p:cNvPr id="48" name="Freeform 69"/>
              <p:cNvSpPr>
                <a:spLocks noChangeAspect="1"/>
              </p:cNvSpPr>
              <p:nvPr/>
            </p:nvSpPr>
            <p:spPr bwMode="gray">
              <a:xfrm>
                <a:off x="6083722" y="2676605"/>
                <a:ext cx="230767" cy="345137"/>
              </a:xfrm>
              <a:custGeom>
                <a:avLst/>
                <a:gdLst>
                  <a:gd name="T0" fmla="*/ 69 w 188"/>
                  <a:gd name="T1" fmla="*/ 264 h 281"/>
                  <a:gd name="T2" fmla="*/ 104 w 188"/>
                  <a:gd name="T3" fmla="*/ 266 h 281"/>
                  <a:gd name="T4" fmla="*/ 132 w 188"/>
                  <a:gd name="T5" fmla="*/ 269 h 281"/>
                  <a:gd name="T6" fmla="*/ 154 w 188"/>
                  <a:gd name="T7" fmla="*/ 271 h 281"/>
                  <a:gd name="T8" fmla="*/ 169 w 188"/>
                  <a:gd name="T9" fmla="*/ 273 h 281"/>
                  <a:gd name="T10" fmla="*/ 184 w 188"/>
                  <a:gd name="T11" fmla="*/ 281 h 281"/>
                  <a:gd name="T12" fmla="*/ 188 w 188"/>
                  <a:gd name="T13" fmla="*/ 267 h 281"/>
                  <a:gd name="T14" fmla="*/ 183 w 188"/>
                  <a:gd name="T15" fmla="*/ 248 h 281"/>
                  <a:gd name="T16" fmla="*/ 168 w 188"/>
                  <a:gd name="T17" fmla="*/ 235 h 281"/>
                  <a:gd name="T18" fmla="*/ 161 w 188"/>
                  <a:gd name="T19" fmla="*/ 220 h 281"/>
                  <a:gd name="T20" fmla="*/ 154 w 188"/>
                  <a:gd name="T21" fmla="*/ 210 h 281"/>
                  <a:gd name="T22" fmla="*/ 151 w 188"/>
                  <a:gd name="T23" fmla="*/ 196 h 281"/>
                  <a:gd name="T24" fmla="*/ 146 w 188"/>
                  <a:gd name="T25" fmla="*/ 176 h 281"/>
                  <a:gd name="T26" fmla="*/ 153 w 188"/>
                  <a:gd name="T27" fmla="*/ 166 h 281"/>
                  <a:gd name="T28" fmla="*/ 161 w 188"/>
                  <a:gd name="T29" fmla="*/ 152 h 281"/>
                  <a:gd name="T30" fmla="*/ 169 w 188"/>
                  <a:gd name="T31" fmla="*/ 139 h 281"/>
                  <a:gd name="T32" fmla="*/ 169 w 188"/>
                  <a:gd name="T33" fmla="*/ 127 h 281"/>
                  <a:gd name="T34" fmla="*/ 161 w 188"/>
                  <a:gd name="T35" fmla="*/ 109 h 281"/>
                  <a:gd name="T36" fmla="*/ 144 w 188"/>
                  <a:gd name="T37" fmla="*/ 97 h 281"/>
                  <a:gd name="T38" fmla="*/ 134 w 188"/>
                  <a:gd name="T39" fmla="*/ 82 h 281"/>
                  <a:gd name="T40" fmla="*/ 162 w 188"/>
                  <a:gd name="T41" fmla="*/ 76 h 281"/>
                  <a:gd name="T42" fmla="*/ 175 w 188"/>
                  <a:gd name="T43" fmla="*/ 76 h 281"/>
                  <a:gd name="T44" fmla="*/ 162 w 188"/>
                  <a:gd name="T45" fmla="*/ 63 h 281"/>
                  <a:gd name="T46" fmla="*/ 159 w 188"/>
                  <a:gd name="T47" fmla="*/ 46 h 281"/>
                  <a:gd name="T48" fmla="*/ 160 w 188"/>
                  <a:gd name="T49" fmla="*/ 29 h 281"/>
                  <a:gd name="T50" fmla="*/ 157 w 188"/>
                  <a:gd name="T51" fmla="*/ 20 h 281"/>
                  <a:gd name="T52" fmla="*/ 151 w 188"/>
                  <a:gd name="T53" fmla="*/ 9 h 281"/>
                  <a:gd name="T54" fmla="*/ 137 w 188"/>
                  <a:gd name="T55" fmla="*/ 0 h 281"/>
                  <a:gd name="T56" fmla="*/ 151 w 188"/>
                  <a:gd name="T57" fmla="*/ 23 h 281"/>
                  <a:gd name="T58" fmla="*/ 147 w 188"/>
                  <a:gd name="T59" fmla="*/ 40 h 281"/>
                  <a:gd name="T60" fmla="*/ 133 w 188"/>
                  <a:gd name="T61" fmla="*/ 46 h 281"/>
                  <a:gd name="T62" fmla="*/ 121 w 188"/>
                  <a:gd name="T63" fmla="*/ 72 h 281"/>
                  <a:gd name="T64" fmla="*/ 113 w 188"/>
                  <a:gd name="T65" fmla="*/ 87 h 281"/>
                  <a:gd name="T66" fmla="*/ 106 w 188"/>
                  <a:gd name="T67" fmla="*/ 97 h 281"/>
                  <a:gd name="T68" fmla="*/ 96 w 188"/>
                  <a:gd name="T69" fmla="*/ 110 h 281"/>
                  <a:gd name="T70" fmla="*/ 91 w 188"/>
                  <a:gd name="T71" fmla="*/ 120 h 281"/>
                  <a:gd name="T72" fmla="*/ 84 w 188"/>
                  <a:gd name="T73" fmla="*/ 137 h 281"/>
                  <a:gd name="T74" fmla="*/ 74 w 188"/>
                  <a:gd name="T75" fmla="*/ 153 h 281"/>
                  <a:gd name="T76" fmla="*/ 63 w 188"/>
                  <a:gd name="T77" fmla="*/ 162 h 281"/>
                  <a:gd name="T78" fmla="*/ 55 w 188"/>
                  <a:gd name="T79" fmla="*/ 149 h 281"/>
                  <a:gd name="T80" fmla="*/ 42 w 188"/>
                  <a:gd name="T81" fmla="*/ 152 h 281"/>
                  <a:gd name="T82" fmla="*/ 30 w 188"/>
                  <a:gd name="T83" fmla="*/ 156 h 281"/>
                  <a:gd name="T84" fmla="*/ 9 w 188"/>
                  <a:gd name="T85" fmla="*/ 176 h 281"/>
                  <a:gd name="T86" fmla="*/ 8 w 188"/>
                  <a:gd name="T87" fmla="*/ 186 h 281"/>
                  <a:gd name="T88" fmla="*/ 0 w 188"/>
                  <a:gd name="T89" fmla="*/ 208 h 281"/>
                  <a:gd name="T90" fmla="*/ 6 w 188"/>
                  <a:gd name="T91" fmla="*/ 209 h 281"/>
                  <a:gd name="T92" fmla="*/ 11 w 188"/>
                  <a:gd name="T93" fmla="*/ 217 h 281"/>
                  <a:gd name="T94" fmla="*/ 19 w 188"/>
                  <a:gd name="T95" fmla="*/ 224 h 281"/>
                  <a:gd name="T96" fmla="*/ 23 w 188"/>
                  <a:gd name="T97" fmla="*/ 221 h 281"/>
                  <a:gd name="T98" fmla="*/ 27 w 188"/>
                  <a:gd name="T99" fmla="*/ 221 h 281"/>
                  <a:gd name="T100" fmla="*/ 29 w 188"/>
                  <a:gd name="T101" fmla="*/ 224 h 281"/>
                  <a:gd name="T102" fmla="*/ 29 w 188"/>
                  <a:gd name="T103" fmla="*/ 232 h 281"/>
                  <a:gd name="T104" fmla="*/ 34 w 188"/>
                  <a:gd name="T105" fmla="*/ 243 h 281"/>
                  <a:gd name="T106" fmla="*/ 31 w 188"/>
                  <a:gd name="T107" fmla="*/ 261 h 28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88"/>
                  <a:gd name="T163" fmla="*/ 0 h 281"/>
                  <a:gd name="T164" fmla="*/ 188 w 188"/>
                  <a:gd name="T165" fmla="*/ 281 h 28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88" h="281">
                    <a:moveTo>
                      <a:pt x="32" y="266"/>
                    </a:moveTo>
                    <a:cubicBezTo>
                      <a:pt x="35" y="268"/>
                      <a:pt x="35" y="268"/>
                      <a:pt x="35" y="268"/>
                    </a:cubicBezTo>
                    <a:cubicBezTo>
                      <a:pt x="47" y="268"/>
                      <a:pt x="47" y="268"/>
                      <a:pt x="47" y="268"/>
                    </a:cubicBezTo>
                    <a:cubicBezTo>
                      <a:pt x="54" y="268"/>
                      <a:pt x="61" y="268"/>
                      <a:pt x="68" y="268"/>
                    </a:cubicBezTo>
                    <a:cubicBezTo>
                      <a:pt x="68" y="268"/>
                      <a:pt x="68" y="268"/>
                      <a:pt x="68" y="268"/>
                    </a:cubicBezTo>
                    <a:cubicBezTo>
                      <a:pt x="69" y="264"/>
                      <a:pt x="69" y="264"/>
                      <a:pt x="69" y="264"/>
                    </a:cubicBezTo>
                    <a:cubicBezTo>
                      <a:pt x="77" y="264"/>
                      <a:pt x="82" y="265"/>
                      <a:pt x="90" y="265"/>
                    </a:cubicBezTo>
                    <a:cubicBezTo>
                      <a:pt x="93" y="264"/>
                      <a:pt x="93" y="264"/>
                      <a:pt x="93" y="264"/>
                    </a:cubicBezTo>
                    <a:cubicBezTo>
                      <a:pt x="95" y="265"/>
                      <a:pt x="95" y="265"/>
                      <a:pt x="95" y="265"/>
                    </a:cubicBezTo>
                    <a:cubicBezTo>
                      <a:pt x="99" y="265"/>
                      <a:pt x="99" y="265"/>
                      <a:pt x="99" y="265"/>
                    </a:cubicBezTo>
                    <a:cubicBezTo>
                      <a:pt x="101" y="266"/>
                      <a:pt x="101" y="266"/>
                      <a:pt x="101" y="266"/>
                    </a:cubicBezTo>
                    <a:cubicBezTo>
                      <a:pt x="104" y="266"/>
                      <a:pt x="104" y="266"/>
                      <a:pt x="104" y="266"/>
                    </a:cubicBezTo>
                    <a:cubicBezTo>
                      <a:pt x="107" y="266"/>
                      <a:pt x="107" y="266"/>
                      <a:pt x="107" y="266"/>
                    </a:cubicBezTo>
                    <a:cubicBezTo>
                      <a:pt x="110" y="266"/>
                      <a:pt x="110" y="266"/>
                      <a:pt x="110" y="266"/>
                    </a:cubicBezTo>
                    <a:cubicBezTo>
                      <a:pt x="113" y="265"/>
                      <a:pt x="113" y="265"/>
                      <a:pt x="113" y="265"/>
                    </a:cubicBezTo>
                    <a:cubicBezTo>
                      <a:pt x="116" y="266"/>
                      <a:pt x="116" y="266"/>
                      <a:pt x="116" y="266"/>
                    </a:cubicBezTo>
                    <a:cubicBezTo>
                      <a:pt x="116" y="268"/>
                      <a:pt x="116" y="268"/>
                      <a:pt x="116" y="268"/>
                    </a:cubicBezTo>
                    <a:cubicBezTo>
                      <a:pt x="122" y="268"/>
                      <a:pt x="126" y="269"/>
                      <a:pt x="132" y="269"/>
                    </a:cubicBezTo>
                    <a:cubicBezTo>
                      <a:pt x="139" y="269"/>
                      <a:pt x="139" y="269"/>
                      <a:pt x="139" y="269"/>
                    </a:cubicBezTo>
                    <a:cubicBezTo>
                      <a:pt x="141" y="268"/>
                      <a:pt x="141" y="268"/>
                      <a:pt x="141" y="268"/>
                    </a:cubicBezTo>
                    <a:cubicBezTo>
                      <a:pt x="145" y="269"/>
                      <a:pt x="145" y="269"/>
                      <a:pt x="145" y="269"/>
                    </a:cubicBezTo>
                    <a:cubicBezTo>
                      <a:pt x="147" y="267"/>
                      <a:pt x="147" y="267"/>
                      <a:pt x="147" y="267"/>
                    </a:cubicBezTo>
                    <a:cubicBezTo>
                      <a:pt x="150" y="269"/>
                      <a:pt x="150" y="269"/>
                      <a:pt x="150" y="269"/>
                    </a:cubicBezTo>
                    <a:cubicBezTo>
                      <a:pt x="154" y="271"/>
                      <a:pt x="154" y="271"/>
                      <a:pt x="154" y="271"/>
                    </a:cubicBezTo>
                    <a:cubicBezTo>
                      <a:pt x="156" y="273"/>
                      <a:pt x="156" y="273"/>
                      <a:pt x="156" y="273"/>
                    </a:cubicBezTo>
                    <a:cubicBezTo>
                      <a:pt x="158" y="272"/>
                      <a:pt x="158" y="272"/>
                      <a:pt x="158" y="272"/>
                    </a:cubicBezTo>
                    <a:cubicBezTo>
                      <a:pt x="161" y="272"/>
                      <a:pt x="161" y="272"/>
                      <a:pt x="161" y="272"/>
                    </a:cubicBezTo>
                    <a:cubicBezTo>
                      <a:pt x="163" y="272"/>
                      <a:pt x="163" y="272"/>
                      <a:pt x="163" y="272"/>
                    </a:cubicBezTo>
                    <a:cubicBezTo>
                      <a:pt x="166" y="274"/>
                      <a:pt x="166" y="274"/>
                      <a:pt x="166" y="274"/>
                    </a:cubicBezTo>
                    <a:cubicBezTo>
                      <a:pt x="169" y="273"/>
                      <a:pt x="169" y="273"/>
                      <a:pt x="169" y="273"/>
                    </a:cubicBezTo>
                    <a:cubicBezTo>
                      <a:pt x="172" y="274"/>
                      <a:pt x="172" y="274"/>
                      <a:pt x="172" y="274"/>
                    </a:cubicBezTo>
                    <a:cubicBezTo>
                      <a:pt x="175" y="274"/>
                      <a:pt x="175" y="274"/>
                      <a:pt x="175" y="274"/>
                    </a:cubicBezTo>
                    <a:cubicBezTo>
                      <a:pt x="177" y="275"/>
                      <a:pt x="177" y="275"/>
                      <a:pt x="177" y="275"/>
                    </a:cubicBezTo>
                    <a:cubicBezTo>
                      <a:pt x="180" y="277"/>
                      <a:pt x="180" y="277"/>
                      <a:pt x="180" y="277"/>
                    </a:cubicBezTo>
                    <a:cubicBezTo>
                      <a:pt x="183" y="279"/>
                      <a:pt x="183" y="279"/>
                      <a:pt x="183" y="279"/>
                    </a:cubicBezTo>
                    <a:cubicBezTo>
                      <a:pt x="184" y="281"/>
                      <a:pt x="184" y="281"/>
                      <a:pt x="184" y="281"/>
                    </a:cubicBezTo>
                    <a:cubicBezTo>
                      <a:pt x="185" y="280"/>
                      <a:pt x="185" y="280"/>
                      <a:pt x="185" y="280"/>
                    </a:cubicBezTo>
                    <a:cubicBezTo>
                      <a:pt x="186" y="277"/>
                      <a:pt x="186" y="277"/>
                      <a:pt x="186" y="277"/>
                    </a:cubicBezTo>
                    <a:cubicBezTo>
                      <a:pt x="185" y="274"/>
                      <a:pt x="185" y="274"/>
                      <a:pt x="185" y="274"/>
                    </a:cubicBezTo>
                    <a:cubicBezTo>
                      <a:pt x="185" y="271"/>
                      <a:pt x="185" y="271"/>
                      <a:pt x="185" y="271"/>
                    </a:cubicBezTo>
                    <a:cubicBezTo>
                      <a:pt x="185" y="269"/>
                      <a:pt x="185" y="269"/>
                      <a:pt x="185" y="269"/>
                    </a:cubicBezTo>
                    <a:cubicBezTo>
                      <a:pt x="188" y="267"/>
                      <a:pt x="188" y="267"/>
                      <a:pt x="188" y="267"/>
                    </a:cubicBezTo>
                    <a:cubicBezTo>
                      <a:pt x="186" y="264"/>
                      <a:pt x="186" y="264"/>
                      <a:pt x="186" y="264"/>
                    </a:cubicBezTo>
                    <a:cubicBezTo>
                      <a:pt x="185" y="261"/>
                      <a:pt x="185" y="261"/>
                      <a:pt x="185" y="261"/>
                    </a:cubicBezTo>
                    <a:cubicBezTo>
                      <a:pt x="185" y="255"/>
                      <a:pt x="185" y="255"/>
                      <a:pt x="185" y="255"/>
                    </a:cubicBezTo>
                    <a:cubicBezTo>
                      <a:pt x="185" y="254"/>
                      <a:pt x="185" y="254"/>
                      <a:pt x="185" y="254"/>
                    </a:cubicBezTo>
                    <a:cubicBezTo>
                      <a:pt x="185" y="251"/>
                      <a:pt x="185" y="251"/>
                      <a:pt x="185" y="251"/>
                    </a:cubicBezTo>
                    <a:cubicBezTo>
                      <a:pt x="183" y="248"/>
                      <a:pt x="183" y="248"/>
                      <a:pt x="183" y="248"/>
                    </a:cubicBezTo>
                    <a:cubicBezTo>
                      <a:pt x="181" y="245"/>
                      <a:pt x="181" y="245"/>
                      <a:pt x="181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6" y="243"/>
                      <a:pt x="176" y="243"/>
                      <a:pt x="176" y="243"/>
                    </a:cubicBezTo>
                    <a:cubicBezTo>
                      <a:pt x="173" y="240"/>
                      <a:pt x="173" y="240"/>
                      <a:pt x="173" y="240"/>
                    </a:cubicBezTo>
                    <a:cubicBezTo>
                      <a:pt x="171" y="237"/>
                      <a:pt x="171" y="237"/>
                      <a:pt x="171" y="237"/>
                    </a:cubicBezTo>
                    <a:cubicBezTo>
                      <a:pt x="168" y="235"/>
                      <a:pt x="168" y="235"/>
                      <a:pt x="168" y="235"/>
                    </a:cubicBezTo>
                    <a:cubicBezTo>
                      <a:pt x="165" y="231"/>
                      <a:pt x="165" y="231"/>
                      <a:pt x="165" y="231"/>
                    </a:cubicBezTo>
                    <a:cubicBezTo>
                      <a:pt x="162" y="228"/>
                      <a:pt x="162" y="228"/>
                      <a:pt x="162" y="228"/>
                    </a:cubicBezTo>
                    <a:cubicBezTo>
                      <a:pt x="160" y="226"/>
                      <a:pt x="160" y="226"/>
                      <a:pt x="160" y="226"/>
                    </a:cubicBezTo>
                    <a:cubicBezTo>
                      <a:pt x="160" y="222"/>
                      <a:pt x="160" y="222"/>
                      <a:pt x="160" y="222"/>
                    </a:cubicBezTo>
                    <a:cubicBezTo>
                      <a:pt x="163" y="222"/>
                      <a:pt x="163" y="222"/>
                      <a:pt x="163" y="222"/>
                    </a:cubicBezTo>
                    <a:cubicBezTo>
                      <a:pt x="161" y="220"/>
                      <a:pt x="161" y="220"/>
                      <a:pt x="161" y="220"/>
                    </a:cubicBezTo>
                    <a:cubicBezTo>
                      <a:pt x="161" y="220"/>
                      <a:pt x="161" y="220"/>
                      <a:pt x="161" y="220"/>
                    </a:cubicBezTo>
                    <a:cubicBezTo>
                      <a:pt x="161" y="219"/>
                      <a:pt x="161" y="219"/>
                      <a:pt x="161" y="219"/>
                    </a:cubicBezTo>
                    <a:cubicBezTo>
                      <a:pt x="160" y="216"/>
                      <a:pt x="160" y="216"/>
                      <a:pt x="160" y="216"/>
                    </a:cubicBezTo>
                    <a:cubicBezTo>
                      <a:pt x="158" y="213"/>
                      <a:pt x="158" y="213"/>
                      <a:pt x="158" y="213"/>
                    </a:cubicBezTo>
                    <a:cubicBezTo>
                      <a:pt x="157" y="212"/>
                      <a:pt x="157" y="212"/>
                      <a:pt x="157" y="212"/>
                    </a:cubicBezTo>
                    <a:cubicBezTo>
                      <a:pt x="154" y="210"/>
                      <a:pt x="154" y="210"/>
                      <a:pt x="154" y="210"/>
                    </a:cubicBezTo>
                    <a:cubicBezTo>
                      <a:pt x="152" y="207"/>
                      <a:pt x="152" y="207"/>
                      <a:pt x="152" y="207"/>
                    </a:cubicBezTo>
                    <a:cubicBezTo>
                      <a:pt x="151" y="205"/>
                      <a:pt x="151" y="205"/>
                      <a:pt x="151" y="205"/>
                    </a:cubicBezTo>
                    <a:cubicBezTo>
                      <a:pt x="151" y="202"/>
                      <a:pt x="151" y="202"/>
                      <a:pt x="151" y="202"/>
                    </a:cubicBezTo>
                    <a:cubicBezTo>
                      <a:pt x="150" y="199"/>
                      <a:pt x="150" y="199"/>
                      <a:pt x="150" y="199"/>
                    </a:cubicBezTo>
                    <a:cubicBezTo>
                      <a:pt x="150" y="198"/>
                      <a:pt x="150" y="198"/>
                      <a:pt x="150" y="198"/>
                    </a:cubicBezTo>
                    <a:cubicBezTo>
                      <a:pt x="151" y="196"/>
                      <a:pt x="151" y="196"/>
                      <a:pt x="151" y="196"/>
                    </a:cubicBezTo>
                    <a:cubicBezTo>
                      <a:pt x="150" y="194"/>
                      <a:pt x="150" y="194"/>
                      <a:pt x="150" y="194"/>
                    </a:cubicBezTo>
                    <a:cubicBezTo>
                      <a:pt x="150" y="193"/>
                      <a:pt x="150" y="193"/>
                      <a:pt x="150" y="193"/>
                    </a:cubicBezTo>
                    <a:cubicBezTo>
                      <a:pt x="147" y="191"/>
                      <a:pt x="147" y="191"/>
                      <a:pt x="147" y="191"/>
                    </a:cubicBezTo>
                    <a:cubicBezTo>
                      <a:pt x="149" y="188"/>
                      <a:pt x="150" y="179"/>
                      <a:pt x="148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6" y="176"/>
                      <a:pt x="146" y="176"/>
                      <a:pt x="146" y="176"/>
                    </a:cubicBezTo>
                    <a:cubicBezTo>
                      <a:pt x="144" y="173"/>
                      <a:pt x="144" y="173"/>
                      <a:pt x="144" y="173"/>
                    </a:cubicBezTo>
                    <a:cubicBezTo>
                      <a:pt x="144" y="172"/>
                      <a:pt x="144" y="172"/>
                      <a:pt x="144" y="172"/>
                    </a:cubicBezTo>
                    <a:cubicBezTo>
                      <a:pt x="144" y="172"/>
                      <a:pt x="144" y="172"/>
                      <a:pt x="144" y="172"/>
                    </a:cubicBezTo>
                    <a:cubicBezTo>
                      <a:pt x="147" y="169"/>
                      <a:pt x="147" y="169"/>
                      <a:pt x="147" y="169"/>
                    </a:cubicBezTo>
                    <a:cubicBezTo>
                      <a:pt x="150" y="168"/>
                      <a:pt x="150" y="168"/>
                      <a:pt x="150" y="168"/>
                    </a:cubicBezTo>
                    <a:cubicBezTo>
                      <a:pt x="153" y="166"/>
                      <a:pt x="153" y="166"/>
                      <a:pt x="153" y="166"/>
                    </a:cubicBezTo>
                    <a:cubicBezTo>
                      <a:pt x="154" y="163"/>
                      <a:pt x="154" y="163"/>
                      <a:pt x="154" y="163"/>
                    </a:cubicBezTo>
                    <a:cubicBezTo>
                      <a:pt x="156" y="160"/>
                      <a:pt x="156" y="160"/>
                      <a:pt x="156" y="160"/>
                    </a:cubicBezTo>
                    <a:cubicBezTo>
                      <a:pt x="157" y="157"/>
                      <a:pt x="157" y="157"/>
                      <a:pt x="157" y="157"/>
                    </a:cubicBezTo>
                    <a:cubicBezTo>
                      <a:pt x="158" y="156"/>
                      <a:pt x="158" y="156"/>
                      <a:pt x="158" y="156"/>
                    </a:cubicBezTo>
                    <a:cubicBezTo>
                      <a:pt x="159" y="155"/>
                      <a:pt x="159" y="155"/>
                      <a:pt x="159" y="155"/>
                    </a:cubicBezTo>
                    <a:cubicBezTo>
                      <a:pt x="161" y="152"/>
                      <a:pt x="161" y="152"/>
                      <a:pt x="161" y="152"/>
                    </a:cubicBezTo>
                    <a:cubicBezTo>
                      <a:pt x="162" y="150"/>
                      <a:pt x="162" y="150"/>
                      <a:pt x="162" y="150"/>
                    </a:cubicBezTo>
                    <a:cubicBezTo>
                      <a:pt x="164" y="147"/>
                      <a:pt x="164" y="147"/>
                      <a:pt x="164" y="147"/>
                    </a:cubicBezTo>
                    <a:cubicBezTo>
                      <a:pt x="163" y="146"/>
                      <a:pt x="163" y="146"/>
                      <a:pt x="163" y="146"/>
                    </a:cubicBezTo>
                    <a:cubicBezTo>
                      <a:pt x="165" y="143"/>
                      <a:pt x="165" y="143"/>
                      <a:pt x="165" y="143"/>
                    </a:cubicBezTo>
                    <a:cubicBezTo>
                      <a:pt x="166" y="142"/>
                      <a:pt x="166" y="142"/>
                      <a:pt x="166" y="142"/>
                    </a:cubicBezTo>
                    <a:cubicBezTo>
                      <a:pt x="169" y="139"/>
                      <a:pt x="169" y="139"/>
                      <a:pt x="169" y="139"/>
                    </a:cubicBezTo>
                    <a:cubicBezTo>
                      <a:pt x="171" y="136"/>
                      <a:pt x="171" y="136"/>
                      <a:pt x="171" y="136"/>
                    </a:cubicBezTo>
                    <a:cubicBezTo>
                      <a:pt x="172" y="133"/>
                      <a:pt x="172" y="133"/>
                      <a:pt x="172" y="133"/>
                    </a:cubicBezTo>
                    <a:cubicBezTo>
                      <a:pt x="173" y="131"/>
                      <a:pt x="173" y="131"/>
                      <a:pt x="173" y="131"/>
                    </a:cubicBezTo>
                    <a:cubicBezTo>
                      <a:pt x="171" y="130"/>
                      <a:pt x="171" y="130"/>
                      <a:pt x="171" y="130"/>
                    </a:cubicBezTo>
                    <a:cubicBezTo>
                      <a:pt x="170" y="130"/>
                      <a:pt x="170" y="130"/>
                      <a:pt x="170" y="130"/>
                    </a:cubicBezTo>
                    <a:cubicBezTo>
                      <a:pt x="169" y="127"/>
                      <a:pt x="169" y="127"/>
                      <a:pt x="169" y="127"/>
                    </a:cubicBezTo>
                    <a:cubicBezTo>
                      <a:pt x="167" y="121"/>
                      <a:pt x="167" y="121"/>
                      <a:pt x="167" y="121"/>
                    </a:cubicBezTo>
                    <a:cubicBezTo>
                      <a:pt x="166" y="118"/>
                      <a:pt x="166" y="118"/>
                      <a:pt x="166" y="118"/>
                    </a:cubicBezTo>
                    <a:cubicBezTo>
                      <a:pt x="164" y="115"/>
                      <a:pt x="164" y="115"/>
                      <a:pt x="164" y="115"/>
                    </a:cubicBezTo>
                    <a:cubicBezTo>
                      <a:pt x="164" y="114"/>
                      <a:pt x="164" y="114"/>
                      <a:pt x="164" y="114"/>
                    </a:cubicBezTo>
                    <a:cubicBezTo>
                      <a:pt x="163" y="112"/>
                      <a:pt x="163" y="112"/>
                      <a:pt x="163" y="112"/>
                    </a:cubicBezTo>
                    <a:cubicBezTo>
                      <a:pt x="161" y="109"/>
                      <a:pt x="161" y="109"/>
                      <a:pt x="161" y="109"/>
                    </a:cubicBezTo>
                    <a:cubicBezTo>
                      <a:pt x="158" y="108"/>
                      <a:pt x="158" y="108"/>
                      <a:pt x="158" y="108"/>
                    </a:cubicBezTo>
                    <a:cubicBezTo>
                      <a:pt x="156" y="105"/>
                      <a:pt x="156" y="105"/>
                      <a:pt x="156" y="105"/>
                    </a:cubicBezTo>
                    <a:cubicBezTo>
                      <a:pt x="153" y="104"/>
                      <a:pt x="153" y="104"/>
                      <a:pt x="153" y="104"/>
                    </a:cubicBezTo>
                    <a:cubicBezTo>
                      <a:pt x="150" y="101"/>
                      <a:pt x="150" y="101"/>
                      <a:pt x="150" y="101"/>
                    </a:cubicBezTo>
                    <a:cubicBezTo>
                      <a:pt x="147" y="99"/>
                      <a:pt x="147" y="99"/>
                      <a:pt x="147" y="99"/>
                    </a:cubicBezTo>
                    <a:cubicBezTo>
                      <a:pt x="144" y="97"/>
                      <a:pt x="144" y="97"/>
                      <a:pt x="144" y="97"/>
                    </a:cubicBezTo>
                    <a:cubicBezTo>
                      <a:pt x="143" y="95"/>
                      <a:pt x="143" y="95"/>
                      <a:pt x="143" y="95"/>
                    </a:cubicBezTo>
                    <a:cubicBezTo>
                      <a:pt x="141" y="92"/>
                      <a:pt x="141" y="92"/>
                      <a:pt x="141" y="92"/>
                    </a:cubicBezTo>
                    <a:cubicBezTo>
                      <a:pt x="138" y="89"/>
                      <a:pt x="138" y="89"/>
                      <a:pt x="138" y="89"/>
                    </a:cubicBezTo>
                    <a:cubicBezTo>
                      <a:pt x="135" y="86"/>
                      <a:pt x="135" y="86"/>
                      <a:pt x="135" y="86"/>
                    </a:cubicBezTo>
                    <a:cubicBezTo>
                      <a:pt x="135" y="85"/>
                      <a:pt x="135" y="85"/>
                      <a:pt x="135" y="85"/>
                    </a:cubicBezTo>
                    <a:cubicBezTo>
                      <a:pt x="134" y="82"/>
                      <a:pt x="134" y="82"/>
                      <a:pt x="134" y="82"/>
                    </a:cubicBezTo>
                    <a:cubicBezTo>
                      <a:pt x="137" y="80"/>
                      <a:pt x="137" y="80"/>
                      <a:pt x="137" y="80"/>
                    </a:cubicBezTo>
                    <a:cubicBezTo>
                      <a:pt x="139" y="77"/>
                      <a:pt x="139" y="77"/>
                      <a:pt x="139" y="77"/>
                    </a:cubicBezTo>
                    <a:cubicBezTo>
                      <a:pt x="139" y="76"/>
                      <a:pt x="139" y="76"/>
                      <a:pt x="139" y="76"/>
                    </a:cubicBezTo>
                    <a:cubicBezTo>
                      <a:pt x="150" y="74"/>
                      <a:pt x="149" y="79"/>
                      <a:pt x="158" y="76"/>
                    </a:cubicBezTo>
                    <a:cubicBezTo>
                      <a:pt x="159" y="77"/>
                      <a:pt x="159" y="77"/>
                      <a:pt x="159" y="77"/>
                    </a:cubicBezTo>
                    <a:cubicBezTo>
                      <a:pt x="162" y="76"/>
                      <a:pt x="162" y="76"/>
                      <a:pt x="162" y="76"/>
                    </a:cubicBezTo>
                    <a:cubicBezTo>
                      <a:pt x="162" y="76"/>
                      <a:pt x="162" y="76"/>
                      <a:pt x="162" y="76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68" y="77"/>
                      <a:pt x="168" y="77"/>
                      <a:pt x="168" y="77"/>
                    </a:cubicBezTo>
                    <a:cubicBezTo>
                      <a:pt x="171" y="77"/>
                      <a:pt x="171" y="77"/>
                      <a:pt x="171" y="77"/>
                    </a:cubicBezTo>
                    <a:cubicBezTo>
                      <a:pt x="174" y="76"/>
                      <a:pt x="174" y="76"/>
                      <a:pt x="174" y="76"/>
                    </a:cubicBezTo>
                    <a:cubicBezTo>
                      <a:pt x="175" y="76"/>
                      <a:pt x="175" y="76"/>
                      <a:pt x="175" y="76"/>
                    </a:cubicBezTo>
                    <a:cubicBezTo>
                      <a:pt x="175" y="76"/>
                      <a:pt x="175" y="76"/>
                      <a:pt x="175" y="76"/>
                    </a:cubicBezTo>
                    <a:cubicBezTo>
                      <a:pt x="172" y="74"/>
                      <a:pt x="172" y="74"/>
                      <a:pt x="172" y="74"/>
                    </a:cubicBezTo>
                    <a:cubicBezTo>
                      <a:pt x="169" y="71"/>
                      <a:pt x="169" y="71"/>
                      <a:pt x="169" y="71"/>
                    </a:cubicBezTo>
                    <a:cubicBezTo>
                      <a:pt x="167" y="69"/>
                      <a:pt x="167" y="69"/>
                      <a:pt x="167" y="69"/>
                    </a:cubicBezTo>
                    <a:cubicBezTo>
                      <a:pt x="165" y="66"/>
                      <a:pt x="165" y="66"/>
                      <a:pt x="165" y="66"/>
                    </a:cubicBezTo>
                    <a:cubicBezTo>
                      <a:pt x="162" y="63"/>
                      <a:pt x="162" y="63"/>
                      <a:pt x="162" y="63"/>
                    </a:cubicBezTo>
                    <a:cubicBezTo>
                      <a:pt x="162" y="60"/>
                      <a:pt x="162" y="60"/>
                      <a:pt x="162" y="60"/>
                    </a:cubicBezTo>
                    <a:cubicBezTo>
                      <a:pt x="161" y="57"/>
                      <a:pt x="161" y="57"/>
                      <a:pt x="161" y="57"/>
                    </a:cubicBezTo>
                    <a:cubicBezTo>
                      <a:pt x="160" y="55"/>
                      <a:pt x="160" y="55"/>
                      <a:pt x="160" y="55"/>
                    </a:cubicBezTo>
                    <a:cubicBezTo>
                      <a:pt x="160" y="51"/>
                      <a:pt x="160" y="51"/>
                      <a:pt x="160" y="51"/>
                    </a:cubicBezTo>
                    <a:cubicBezTo>
                      <a:pt x="160" y="49"/>
                      <a:pt x="160" y="49"/>
                      <a:pt x="160" y="49"/>
                    </a:cubicBezTo>
                    <a:cubicBezTo>
                      <a:pt x="159" y="46"/>
                      <a:pt x="159" y="46"/>
                      <a:pt x="159" y="46"/>
                    </a:cubicBezTo>
                    <a:cubicBezTo>
                      <a:pt x="160" y="43"/>
                      <a:pt x="160" y="43"/>
                      <a:pt x="160" y="43"/>
                    </a:cubicBezTo>
                    <a:cubicBezTo>
                      <a:pt x="160" y="40"/>
                      <a:pt x="160" y="40"/>
                      <a:pt x="160" y="40"/>
                    </a:cubicBezTo>
                    <a:cubicBezTo>
                      <a:pt x="162" y="37"/>
                      <a:pt x="162" y="37"/>
                      <a:pt x="162" y="37"/>
                    </a:cubicBezTo>
                    <a:cubicBezTo>
                      <a:pt x="160" y="34"/>
                      <a:pt x="160" y="34"/>
                      <a:pt x="160" y="34"/>
                    </a:cubicBezTo>
                    <a:cubicBezTo>
                      <a:pt x="161" y="31"/>
                      <a:pt x="161" y="31"/>
                      <a:pt x="161" y="31"/>
                    </a:cubicBezTo>
                    <a:cubicBezTo>
                      <a:pt x="160" y="29"/>
                      <a:pt x="160" y="29"/>
                      <a:pt x="160" y="29"/>
                    </a:cubicBezTo>
                    <a:cubicBezTo>
                      <a:pt x="160" y="26"/>
                      <a:pt x="160" y="26"/>
                      <a:pt x="160" y="26"/>
                    </a:cubicBezTo>
                    <a:cubicBezTo>
                      <a:pt x="160" y="24"/>
                      <a:pt x="160" y="24"/>
                      <a:pt x="160" y="24"/>
                    </a:cubicBezTo>
                    <a:cubicBezTo>
                      <a:pt x="160" y="24"/>
                      <a:pt x="160" y="24"/>
                      <a:pt x="160" y="24"/>
                    </a:cubicBezTo>
                    <a:cubicBezTo>
                      <a:pt x="159" y="24"/>
                      <a:pt x="159" y="24"/>
                      <a:pt x="159" y="24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57" y="20"/>
                      <a:pt x="157" y="20"/>
                      <a:pt x="157" y="20"/>
                    </a:cubicBezTo>
                    <a:cubicBezTo>
                      <a:pt x="157" y="17"/>
                      <a:pt x="157" y="17"/>
                      <a:pt x="157" y="17"/>
                    </a:cubicBezTo>
                    <a:cubicBezTo>
                      <a:pt x="156" y="14"/>
                      <a:pt x="156" y="14"/>
                      <a:pt x="156" y="14"/>
                    </a:cubicBezTo>
                    <a:cubicBezTo>
                      <a:pt x="155" y="11"/>
                      <a:pt x="155" y="11"/>
                      <a:pt x="155" y="11"/>
                    </a:cubicBezTo>
                    <a:cubicBezTo>
                      <a:pt x="155" y="11"/>
                      <a:pt x="155" y="11"/>
                      <a:pt x="155" y="11"/>
                    </a:cubicBezTo>
                    <a:cubicBezTo>
                      <a:pt x="152" y="9"/>
                      <a:pt x="152" y="9"/>
                      <a:pt x="152" y="9"/>
                    </a:cubicBezTo>
                    <a:cubicBezTo>
                      <a:pt x="151" y="9"/>
                      <a:pt x="151" y="9"/>
                      <a:pt x="151" y="9"/>
                    </a:cubicBezTo>
                    <a:cubicBezTo>
                      <a:pt x="148" y="6"/>
                      <a:pt x="148" y="6"/>
                      <a:pt x="148" y="6"/>
                    </a:cubicBezTo>
                    <a:cubicBezTo>
                      <a:pt x="148" y="3"/>
                      <a:pt x="148" y="3"/>
                      <a:pt x="148" y="3"/>
                    </a:cubicBezTo>
                    <a:cubicBezTo>
                      <a:pt x="148" y="2"/>
                      <a:pt x="148" y="2"/>
                      <a:pt x="148" y="2"/>
                    </a:cubicBezTo>
                    <a:cubicBezTo>
                      <a:pt x="147" y="2"/>
                      <a:pt x="147" y="2"/>
                      <a:pt x="147" y="2"/>
                    </a:cubicBezTo>
                    <a:cubicBezTo>
                      <a:pt x="144" y="0"/>
                      <a:pt x="144" y="0"/>
                      <a:pt x="144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8" y="6"/>
                      <a:pt x="140" y="11"/>
                      <a:pt x="139" y="17"/>
                    </a:cubicBezTo>
                    <a:cubicBezTo>
                      <a:pt x="142" y="18"/>
                      <a:pt x="142" y="18"/>
                      <a:pt x="142" y="18"/>
                    </a:cubicBezTo>
                    <a:cubicBezTo>
                      <a:pt x="145" y="18"/>
                      <a:pt x="145" y="18"/>
                      <a:pt x="145" y="18"/>
                    </a:cubicBezTo>
                    <a:cubicBezTo>
                      <a:pt x="146" y="18"/>
                      <a:pt x="146" y="18"/>
                      <a:pt x="146" y="18"/>
                    </a:cubicBezTo>
                    <a:cubicBezTo>
                      <a:pt x="148" y="21"/>
                      <a:pt x="148" y="21"/>
                      <a:pt x="148" y="21"/>
                    </a:cubicBezTo>
                    <a:cubicBezTo>
                      <a:pt x="151" y="23"/>
                      <a:pt x="151" y="23"/>
                      <a:pt x="151" y="23"/>
                    </a:cubicBezTo>
                    <a:cubicBezTo>
                      <a:pt x="150" y="26"/>
                      <a:pt x="150" y="26"/>
                      <a:pt x="150" y="26"/>
                    </a:cubicBezTo>
                    <a:cubicBezTo>
                      <a:pt x="150" y="29"/>
                      <a:pt x="150" y="29"/>
                      <a:pt x="150" y="29"/>
                    </a:cubicBezTo>
                    <a:cubicBezTo>
                      <a:pt x="150" y="31"/>
                      <a:pt x="150" y="31"/>
                      <a:pt x="150" y="31"/>
                    </a:cubicBezTo>
                    <a:cubicBezTo>
                      <a:pt x="150" y="34"/>
                      <a:pt x="150" y="34"/>
                      <a:pt x="150" y="34"/>
                    </a:cubicBezTo>
                    <a:cubicBezTo>
                      <a:pt x="150" y="37"/>
                      <a:pt x="150" y="37"/>
                      <a:pt x="150" y="37"/>
                    </a:cubicBezTo>
                    <a:cubicBezTo>
                      <a:pt x="147" y="40"/>
                      <a:pt x="147" y="40"/>
                      <a:pt x="147" y="40"/>
                    </a:cubicBezTo>
                    <a:cubicBezTo>
                      <a:pt x="144" y="41"/>
                      <a:pt x="144" y="41"/>
                      <a:pt x="144" y="41"/>
                    </a:cubicBezTo>
                    <a:cubicBezTo>
                      <a:pt x="141" y="44"/>
                      <a:pt x="141" y="44"/>
                      <a:pt x="141" y="44"/>
                    </a:cubicBezTo>
                    <a:cubicBezTo>
                      <a:pt x="138" y="45"/>
                      <a:pt x="138" y="45"/>
                      <a:pt x="138" y="45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3" y="46"/>
                      <a:pt x="133" y="46"/>
                      <a:pt x="133" y="46"/>
                    </a:cubicBezTo>
                    <a:cubicBezTo>
                      <a:pt x="131" y="49"/>
                      <a:pt x="131" y="49"/>
                      <a:pt x="131" y="49"/>
                    </a:cubicBezTo>
                    <a:cubicBezTo>
                      <a:pt x="129" y="52"/>
                      <a:pt x="129" y="52"/>
                      <a:pt x="129" y="52"/>
                    </a:cubicBezTo>
                    <a:cubicBezTo>
                      <a:pt x="128" y="54"/>
                      <a:pt x="128" y="54"/>
                      <a:pt x="128" y="54"/>
                    </a:cubicBezTo>
                    <a:cubicBezTo>
                      <a:pt x="122" y="62"/>
                      <a:pt x="124" y="59"/>
                      <a:pt x="122" y="68"/>
                    </a:cubicBezTo>
                    <a:cubicBezTo>
                      <a:pt x="122" y="69"/>
                      <a:pt x="122" y="69"/>
                      <a:pt x="122" y="69"/>
                    </a:cubicBezTo>
                    <a:cubicBezTo>
                      <a:pt x="121" y="72"/>
                      <a:pt x="121" y="72"/>
                      <a:pt x="121" y="72"/>
                    </a:cubicBezTo>
                    <a:cubicBezTo>
                      <a:pt x="121" y="72"/>
                      <a:pt x="121" y="72"/>
                      <a:pt x="121" y="72"/>
                    </a:cubicBezTo>
                    <a:cubicBezTo>
                      <a:pt x="120" y="73"/>
                      <a:pt x="120" y="73"/>
                      <a:pt x="120" y="73"/>
                    </a:cubicBezTo>
                    <a:cubicBezTo>
                      <a:pt x="118" y="73"/>
                      <a:pt x="118" y="73"/>
                      <a:pt x="118" y="73"/>
                    </a:cubicBezTo>
                    <a:cubicBezTo>
                      <a:pt x="114" y="82"/>
                      <a:pt x="118" y="78"/>
                      <a:pt x="116" y="85"/>
                    </a:cubicBezTo>
                    <a:cubicBezTo>
                      <a:pt x="116" y="85"/>
                      <a:pt x="116" y="85"/>
                      <a:pt x="116" y="85"/>
                    </a:cubicBezTo>
                    <a:cubicBezTo>
                      <a:pt x="113" y="87"/>
                      <a:pt x="113" y="87"/>
                      <a:pt x="113" y="87"/>
                    </a:cubicBezTo>
                    <a:cubicBezTo>
                      <a:pt x="110" y="88"/>
                      <a:pt x="110" y="88"/>
                      <a:pt x="110" y="88"/>
                    </a:cubicBezTo>
                    <a:cubicBezTo>
                      <a:pt x="107" y="90"/>
                      <a:pt x="107" y="90"/>
                      <a:pt x="107" y="90"/>
                    </a:cubicBezTo>
                    <a:cubicBezTo>
                      <a:pt x="106" y="91"/>
                      <a:pt x="106" y="91"/>
                      <a:pt x="106" y="91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6" y="100"/>
                      <a:pt x="106" y="100"/>
                      <a:pt x="106" y="100"/>
                    </a:cubicBezTo>
                    <a:cubicBezTo>
                      <a:pt x="106" y="103"/>
                      <a:pt x="106" y="103"/>
                      <a:pt x="106" y="103"/>
                    </a:cubicBezTo>
                    <a:cubicBezTo>
                      <a:pt x="103" y="106"/>
                      <a:pt x="103" y="106"/>
                      <a:pt x="103" y="106"/>
                    </a:cubicBezTo>
                    <a:cubicBezTo>
                      <a:pt x="101" y="109"/>
                      <a:pt x="101" y="109"/>
                      <a:pt x="101" y="109"/>
                    </a:cubicBezTo>
                    <a:cubicBezTo>
                      <a:pt x="98" y="109"/>
                      <a:pt x="98" y="109"/>
                      <a:pt x="98" y="109"/>
                    </a:cubicBezTo>
                    <a:cubicBezTo>
                      <a:pt x="96" y="110"/>
                      <a:pt x="96" y="110"/>
                      <a:pt x="96" y="110"/>
                    </a:cubicBezTo>
                    <a:cubicBezTo>
                      <a:pt x="95" y="110"/>
                      <a:pt x="95" y="110"/>
                      <a:pt x="95" y="110"/>
                    </a:cubicBezTo>
                    <a:cubicBezTo>
                      <a:pt x="95" y="113"/>
                      <a:pt x="95" y="113"/>
                      <a:pt x="95" y="113"/>
                    </a:cubicBezTo>
                    <a:cubicBezTo>
                      <a:pt x="95" y="113"/>
                      <a:pt x="95" y="113"/>
                      <a:pt x="95" y="113"/>
                    </a:cubicBezTo>
                    <a:cubicBezTo>
                      <a:pt x="92" y="114"/>
                      <a:pt x="92" y="114"/>
                      <a:pt x="92" y="114"/>
                    </a:cubicBezTo>
                    <a:cubicBezTo>
                      <a:pt x="91" y="117"/>
                      <a:pt x="91" y="117"/>
                      <a:pt x="91" y="117"/>
                    </a:cubicBezTo>
                    <a:cubicBezTo>
                      <a:pt x="91" y="120"/>
                      <a:pt x="91" y="120"/>
                      <a:pt x="91" y="120"/>
                    </a:cubicBezTo>
                    <a:cubicBezTo>
                      <a:pt x="90" y="123"/>
                      <a:pt x="90" y="123"/>
                      <a:pt x="90" y="123"/>
                    </a:cubicBezTo>
                    <a:cubicBezTo>
                      <a:pt x="91" y="125"/>
                      <a:pt x="91" y="125"/>
                      <a:pt x="91" y="125"/>
                    </a:cubicBezTo>
                    <a:cubicBezTo>
                      <a:pt x="88" y="128"/>
                      <a:pt x="88" y="128"/>
                      <a:pt x="88" y="128"/>
                    </a:cubicBezTo>
                    <a:cubicBezTo>
                      <a:pt x="86" y="131"/>
                      <a:pt x="86" y="131"/>
                      <a:pt x="86" y="131"/>
                    </a:cubicBezTo>
                    <a:cubicBezTo>
                      <a:pt x="86" y="134"/>
                      <a:pt x="86" y="134"/>
                      <a:pt x="86" y="134"/>
                    </a:cubicBezTo>
                    <a:cubicBezTo>
                      <a:pt x="84" y="137"/>
                      <a:pt x="84" y="137"/>
                      <a:pt x="84" y="137"/>
                    </a:cubicBezTo>
                    <a:cubicBezTo>
                      <a:pt x="82" y="139"/>
                      <a:pt x="82" y="139"/>
                      <a:pt x="82" y="139"/>
                    </a:cubicBezTo>
                    <a:cubicBezTo>
                      <a:pt x="80" y="142"/>
                      <a:pt x="80" y="142"/>
                      <a:pt x="80" y="142"/>
                    </a:cubicBezTo>
                    <a:cubicBezTo>
                      <a:pt x="82" y="145"/>
                      <a:pt x="82" y="145"/>
                      <a:pt x="82" y="145"/>
                    </a:cubicBezTo>
                    <a:cubicBezTo>
                      <a:pt x="80" y="148"/>
                      <a:pt x="80" y="148"/>
                      <a:pt x="80" y="148"/>
                    </a:cubicBezTo>
                    <a:cubicBezTo>
                      <a:pt x="77" y="150"/>
                      <a:pt x="77" y="150"/>
                      <a:pt x="77" y="150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75" y="156"/>
                      <a:pt x="75" y="156"/>
                      <a:pt x="75" y="156"/>
                    </a:cubicBezTo>
                    <a:cubicBezTo>
                      <a:pt x="73" y="158"/>
                      <a:pt x="73" y="158"/>
                      <a:pt x="73" y="158"/>
                    </a:cubicBezTo>
                    <a:cubicBezTo>
                      <a:pt x="71" y="160"/>
                      <a:pt x="71" y="160"/>
                      <a:pt x="71" y="160"/>
                    </a:cubicBezTo>
                    <a:cubicBezTo>
                      <a:pt x="68" y="162"/>
                      <a:pt x="68" y="162"/>
                      <a:pt x="68" y="162"/>
                    </a:cubicBezTo>
                    <a:cubicBezTo>
                      <a:pt x="65" y="163"/>
                      <a:pt x="65" y="163"/>
                      <a:pt x="65" y="163"/>
                    </a:cubicBezTo>
                    <a:cubicBezTo>
                      <a:pt x="63" y="162"/>
                      <a:pt x="63" y="162"/>
                      <a:pt x="63" y="162"/>
                    </a:cubicBezTo>
                    <a:cubicBezTo>
                      <a:pt x="62" y="158"/>
                      <a:pt x="62" y="158"/>
                      <a:pt x="62" y="158"/>
                    </a:cubicBezTo>
                    <a:cubicBezTo>
                      <a:pt x="62" y="156"/>
                      <a:pt x="62" y="156"/>
                      <a:pt x="62" y="156"/>
                    </a:cubicBezTo>
                    <a:cubicBezTo>
                      <a:pt x="61" y="154"/>
                      <a:pt x="61" y="154"/>
                      <a:pt x="61" y="154"/>
                    </a:cubicBezTo>
                    <a:cubicBezTo>
                      <a:pt x="58" y="153"/>
                      <a:pt x="58" y="153"/>
                      <a:pt x="58" y="153"/>
                    </a:cubicBezTo>
                    <a:cubicBezTo>
                      <a:pt x="57" y="150"/>
                      <a:pt x="57" y="150"/>
                      <a:pt x="57" y="150"/>
                    </a:cubicBezTo>
                    <a:cubicBezTo>
                      <a:pt x="55" y="149"/>
                      <a:pt x="55" y="149"/>
                      <a:pt x="55" y="149"/>
                    </a:cubicBezTo>
                    <a:cubicBezTo>
                      <a:pt x="52" y="147"/>
                      <a:pt x="52" y="147"/>
                      <a:pt x="52" y="147"/>
                    </a:cubicBezTo>
                    <a:cubicBezTo>
                      <a:pt x="51" y="145"/>
                      <a:pt x="51" y="145"/>
                      <a:pt x="51" y="145"/>
                    </a:cubicBezTo>
                    <a:cubicBezTo>
                      <a:pt x="50" y="148"/>
                      <a:pt x="50" y="148"/>
                      <a:pt x="50" y="148"/>
                    </a:cubicBezTo>
                    <a:cubicBezTo>
                      <a:pt x="49" y="151"/>
                      <a:pt x="49" y="151"/>
                      <a:pt x="49" y="151"/>
                    </a:cubicBezTo>
                    <a:cubicBezTo>
                      <a:pt x="48" y="152"/>
                      <a:pt x="48" y="152"/>
                      <a:pt x="48" y="152"/>
                    </a:cubicBezTo>
                    <a:cubicBezTo>
                      <a:pt x="42" y="152"/>
                      <a:pt x="42" y="152"/>
                      <a:pt x="42" y="152"/>
                    </a:cubicBezTo>
                    <a:cubicBezTo>
                      <a:pt x="41" y="149"/>
                      <a:pt x="41" y="149"/>
                      <a:pt x="41" y="149"/>
                    </a:cubicBezTo>
                    <a:cubicBezTo>
                      <a:pt x="38" y="150"/>
                      <a:pt x="38" y="150"/>
                      <a:pt x="38" y="150"/>
                    </a:cubicBezTo>
                    <a:cubicBezTo>
                      <a:pt x="36" y="151"/>
                      <a:pt x="36" y="151"/>
                      <a:pt x="36" y="151"/>
                    </a:cubicBezTo>
                    <a:cubicBezTo>
                      <a:pt x="35" y="153"/>
                      <a:pt x="35" y="153"/>
                      <a:pt x="35" y="153"/>
                    </a:cubicBezTo>
                    <a:cubicBezTo>
                      <a:pt x="32" y="154"/>
                      <a:pt x="32" y="154"/>
                      <a:pt x="32" y="154"/>
                    </a:cubicBezTo>
                    <a:cubicBezTo>
                      <a:pt x="30" y="156"/>
                      <a:pt x="30" y="156"/>
                      <a:pt x="30" y="156"/>
                    </a:cubicBezTo>
                    <a:cubicBezTo>
                      <a:pt x="29" y="159"/>
                      <a:pt x="29" y="159"/>
                      <a:pt x="29" y="159"/>
                    </a:cubicBezTo>
                    <a:cubicBezTo>
                      <a:pt x="29" y="160"/>
                      <a:pt x="29" y="160"/>
                      <a:pt x="29" y="160"/>
                    </a:cubicBezTo>
                    <a:cubicBezTo>
                      <a:pt x="23" y="161"/>
                      <a:pt x="20" y="167"/>
                      <a:pt x="15" y="171"/>
                    </a:cubicBezTo>
                    <a:cubicBezTo>
                      <a:pt x="13" y="173"/>
                      <a:pt x="13" y="173"/>
                      <a:pt x="13" y="173"/>
                    </a:cubicBezTo>
                    <a:cubicBezTo>
                      <a:pt x="12" y="175"/>
                      <a:pt x="12" y="175"/>
                      <a:pt x="12" y="175"/>
                    </a:cubicBezTo>
                    <a:cubicBezTo>
                      <a:pt x="9" y="176"/>
                      <a:pt x="9" y="176"/>
                      <a:pt x="9" y="176"/>
                    </a:cubicBezTo>
                    <a:cubicBezTo>
                      <a:pt x="8" y="177"/>
                      <a:pt x="8" y="177"/>
                      <a:pt x="8" y="177"/>
                    </a:cubicBezTo>
                    <a:cubicBezTo>
                      <a:pt x="8" y="177"/>
                      <a:pt x="8" y="177"/>
                      <a:pt x="8" y="177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9" y="183"/>
                      <a:pt x="9" y="183"/>
                      <a:pt x="9" y="183"/>
                    </a:cubicBezTo>
                    <a:cubicBezTo>
                      <a:pt x="8" y="186"/>
                      <a:pt x="8" y="186"/>
                      <a:pt x="8" y="186"/>
                    </a:cubicBezTo>
                    <a:cubicBezTo>
                      <a:pt x="7" y="189"/>
                      <a:pt x="7" y="189"/>
                      <a:pt x="7" y="189"/>
                    </a:cubicBezTo>
                    <a:cubicBezTo>
                      <a:pt x="7" y="192"/>
                      <a:pt x="7" y="192"/>
                      <a:pt x="7" y="192"/>
                    </a:cubicBezTo>
                    <a:cubicBezTo>
                      <a:pt x="7" y="193"/>
                      <a:pt x="7" y="193"/>
                      <a:pt x="7" y="193"/>
                    </a:cubicBezTo>
                    <a:cubicBezTo>
                      <a:pt x="3" y="197"/>
                      <a:pt x="4" y="199"/>
                      <a:pt x="1" y="203"/>
                    </a:cubicBezTo>
                    <a:cubicBezTo>
                      <a:pt x="1" y="205"/>
                      <a:pt x="1" y="205"/>
                      <a:pt x="1" y="205"/>
                    </a:cubicBezTo>
                    <a:cubicBezTo>
                      <a:pt x="0" y="208"/>
                      <a:pt x="0" y="208"/>
                      <a:pt x="0" y="208"/>
                    </a:cubicBezTo>
                    <a:cubicBezTo>
                      <a:pt x="3" y="210"/>
                      <a:pt x="3" y="210"/>
                      <a:pt x="3" y="210"/>
                    </a:cubicBezTo>
                    <a:cubicBezTo>
                      <a:pt x="3" y="210"/>
                      <a:pt x="3" y="210"/>
                      <a:pt x="3" y="210"/>
                    </a:cubicBezTo>
                    <a:cubicBezTo>
                      <a:pt x="3" y="207"/>
                      <a:pt x="3" y="207"/>
                      <a:pt x="3" y="207"/>
                    </a:cubicBezTo>
                    <a:cubicBezTo>
                      <a:pt x="3" y="204"/>
                      <a:pt x="3" y="204"/>
                      <a:pt x="3" y="204"/>
                    </a:cubicBezTo>
                    <a:cubicBezTo>
                      <a:pt x="4" y="206"/>
                      <a:pt x="4" y="206"/>
                      <a:pt x="4" y="206"/>
                    </a:cubicBezTo>
                    <a:cubicBezTo>
                      <a:pt x="6" y="209"/>
                      <a:pt x="6" y="209"/>
                      <a:pt x="6" y="209"/>
                    </a:cubicBezTo>
                    <a:cubicBezTo>
                      <a:pt x="6" y="207"/>
                      <a:pt x="6" y="207"/>
                      <a:pt x="6" y="207"/>
                    </a:cubicBezTo>
                    <a:cubicBezTo>
                      <a:pt x="7" y="206"/>
                      <a:pt x="7" y="206"/>
                      <a:pt x="7" y="206"/>
                    </a:cubicBezTo>
                    <a:cubicBezTo>
                      <a:pt x="9" y="209"/>
                      <a:pt x="9" y="209"/>
                      <a:pt x="9" y="209"/>
                    </a:cubicBezTo>
                    <a:cubicBezTo>
                      <a:pt x="9" y="212"/>
                      <a:pt x="9" y="212"/>
                      <a:pt x="9" y="212"/>
                    </a:cubicBezTo>
                    <a:cubicBezTo>
                      <a:pt x="9" y="215"/>
                      <a:pt x="9" y="215"/>
                      <a:pt x="9" y="215"/>
                    </a:cubicBezTo>
                    <a:cubicBezTo>
                      <a:pt x="11" y="217"/>
                      <a:pt x="11" y="217"/>
                      <a:pt x="11" y="217"/>
                    </a:cubicBezTo>
                    <a:cubicBezTo>
                      <a:pt x="10" y="220"/>
                      <a:pt x="10" y="220"/>
                      <a:pt x="10" y="220"/>
                    </a:cubicBezTo>
                    <a:cubicBezTo>
                      <a:pt x="13" y="221"/>
                      <a:pt x="13" y="221"/>
                      <a:pt x="13" y="221"/>
                    </a:cubicBezTo>
                    <a:cubicBezTo>
                      <a:pt x="16" y="222"/>
                      <a:pt x="16" y="222"/>
                      <a:pt x="16" y="222"/>
                    </a:cubicBezTo>
                    <a:cubicBezTo>
                      <a:pt x="19" y="222"/>
                      <a:pt x="19" y="222"/>
                      <a:pt x="19" y="222"/>
                    </a:cubicBezTo>
                    <a:cubicBezTo>
                      <a:pt x="19" y="222"/>
                      <a:pt x="19" y="222"/>
                      <a:pt x="19" y="222"/>
                    </a:cubicBezTo>
                    <a:cubicBezTo>
                      <a:pt x="19" y="224"/>
                      <a:pt x="19" y="224"/>
                      <a:pt x="19" y="224"/>
                    </a:cubicBezTo>
                    <a:cubicBezTo>
                      <a:pt x="22" y="225"/>
                      <a:pt x="22" y="225"/>
                      <a:pt x="22" y="225"/>
                    </a:cubicBezTo>
                    <a:cubicBezTo>
                      <a:pt x="21" y="222"/>
                      <a:pt x="21" y="222"/>
                      <a:pt x="21" y="222"/>
                    </a:cubicBezTo>
                    <a:cubicBezTo>
                      <a:pt x="22" y="222"/>
                      <a:pt x="22" y="222"/>
                      <a:pt x="22" y="222"/>
                    </a:cubicBezTo>
                    <a:cubicBezTo>
                      <a:pt x="23" y="222"/>
                      <a:pt x="23" y="222"/>
                      <a:pt x="23" y="222"/>
                    </a:cubicBezTo>
                    <a:cubicBezTo>
                      <a:pt x="23" y="222"/>
                      <a:pt x="23" y="222"/>
                      <a:pt x="23" y="222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2" y="220"/>
                      <a:pt x="22" y="220"/>
                      <a:pt x="22" y="220"/>
                    </a:cubicBezTo>
                    <a:cubicBezTo>
                      <a:pt x="23" y="220"/>
                      <a:pt x="23" y="220"/>
                      <a:pt x="23" y="220"/>
                    </a:cubicBezTo>
                    <a:cubicBezTo>
                      <a:pt x="26" y="222"/>
                      <a:pt x="26" y="222"/>
                      <a:pt x="26" y="222"/>
                    </a:cubicBezTo>
                    <a:cubicBezTo>
                      <a:pt x="27" y="221"/>
                      <a:pt x="27" y="221"/>
                      <a:pt x="27" y="221"/>
                    </a:cubicBezTo>
                    <a:cubicBezTo>
                      <a:pt x="27" y="220"/>
                      <a:pt x="27" y="220"/>
                      <a:pt x="27" y="220"/>
                    </a:cubicBezTo>
                    <a:cubicBezTo>
                      <a:pt x="28" y="220"/>
                      <a:pt x="28" y="220"/>
                      <a:pt x="28" y="220"/>
                    </a:cubicBezTo>
                    <a:cubicBezTo>
                      <a:pt x="28" y="221"/>
                      <a:pt x="28" y="221"/>
                      <a:pt x="28" y="221"/>
                    </a:cubicBezTo>
                    <a:cubicBezTo>
                      <a:pt x="28" y="221"/>
                      <a:pt x="28" y="221"/>
                      <a:pt x="28" y="221"/>
                    </a:cubicBezTo>
                    <a:cubicBezTo>
                      <a:pt x="27" y="224"/>
                      <a:pt x="27" y="224"/>
                      <a:pt x="27" y="224"/>
                    </a:cubicBezTo>
                    <a:cubicBezTo>
                      <a:pt x="29" y="224"/>
                      <a:pt x="29" y="224"/>
                      <a:pt x="29" y="224"/>
                    </a:cubicBezTo>
                    <a:cubicBezTo>
                      <a:pt x="29" y="226"/>
                      <a:pt x="29" y="226"/>
                      <a:pt x="29" y="226"/>
                    </a:cubicBezTo>
                    <a:cubicBezTo>
                      <a:pt x="28" y="226"/>
                      <a:pt x="28" y="226"/>
                      <a:pt x="28" y="226"/>
                    </a:cubicBezTo>
                    <a:cubicBezTo>
                      <a:pt x="28" y="227"/>
                      <a:pt x="28" y="227"/>
                      <a:pt x="28" y="227"/>
                    </a:cubicBezTo>
                    <a:cubicBezTo>
                      <a:pt x="25" y="227"/>
                      <a:pt x="25" y="227"/>
                      <a:pt x="25" y="227"/>
                    </a:cubicBezTo>
                    <a:cubicBezTo>
                      <a:pt x="26" y="230"/>
                      <a:pt x="26" y="230"/>
                      <a:pt x="26" y="230"/>
                    </a:cubicBezTo>
                    <a:cubicBezTo>
                      <a:pt x="29" y="232"/>
                      <a:pt x="29" y="232"/>
                      <a:pt x="29" y="232"/>
                    </a:cubicBezTo>
                    <a:cubicBezTo>
                      <a:pt x="31" y="232"/>
                      <a:pt x="31" y="232"/>
                      <a:pt x="31" y="232"/>
                    </a:cubicBezTo>
                    <a:cubicBezTo>
                      <a:pt x="28" y="233"/>
                      <a:pt x="28" y="233"/>
                      <a:pt x="28" y="233"/>
                    </a:cubicBezTo>
                    <a:cubicBezTo>
                      <a:pt x="29" y="236"/>
                      <a:pt x="29" y="236"/>
                      <a:pt x="29" y="236"/>
                    </a:cubicBezTo>
                    <a:cubicBezTo>
                      <a:pt x="32" y="239"/>
                      <a:pt x="32" y="239"/>
                      <a:pt x="32" y="239"/>
                    </a:cubicBezTo>
                    <a:cubicBezTo>
                      <a:pt x="33" y="241"/>
                      <a:pt x="33" y="241"/>
                      <a:pt x="33" y="241"/>
                    </a:cubicBezTo>
                    <a:cubicBezTo>
                      <a:pt x="34" y="243"/>
                      <a:pt x="34" y="243"/>
                      <a:pt x="34" y="243"/>
                    </a:cubicBezTo>
                    <a:cubicBezTo>
                      <a:pt x="34" y="246"/>
                      <a:pt x="34" y="246"/>
                      <a:pt x="34" y="246"/>
                    </a:cubicBezTo>
                    <a:cubicBezTo>
                      <a:pt x="33" y="249"/>
                      <a:pt x="33" y="249"/>
                      <a:pt x="33" y="249"/>
                    </a:cubicBezTo>
                    <a:cubicBezTo>
                      <a:pt x="32" y="252"/>
                      <a:pt x="32" y="252"/>
                      <a:pt x="32" y="252"/>
                    </a:cubicBezTo>
                    <a:cubicBezTo>
                      <a:pt x="31" y="255"/>
                      <a:pt x="31" y="255"/>
                      <a:pt x="31" y="255"/>
                    </a:cubicBezTo>
                    <a:cubicBezTo>
                      <a:pt x="31" y="258"/>
                      <a:pt x="31" y="258"/>
                      <a:pt x="31" y="258"/>
                    </a:cubicBezTo>
                    <a:cubicBezTo>
                      <a:pt x="31" y="261"/>
                      <a:pt x="31" y="261"/>
                      <a:pt x="31" y="261"/>
                    </a:cubicBezTo>
                    <a:cubicBezTo>
                      <a:pt x="31" y="263"/>
                      <a:pt x="31" y="263"/>
                      <a:pt x="31" y="263"/>
                    </a:cubicBezTo>
                    <a:cubicBezTo>
                      <a:pt x="31" y="264"/>
                      <a:pt x="31" y="264"/>
                      <a:pt x="31" y="264"/>
                    </a:cubicBezTo>
                    <a:lnTo>
                      <a:pt x="32" y="266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ACACA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90" dirty="0"/>
              </a:p>
            </p:txBody>
          </p:sp>
          <p:sp>
            <p:nvSpPr>
              <p:cNvPr id="49" name="Freeform 70"/>
              <p:cNvSpPr>
                <a:spLocks noChangeAspect="1"/>
              </p:cNvSpPr>
              <p:nvPr/>
            </p:nvSpPr>
            <p:spPr bwMode="gray">
              <a:xfrm>
                <a:off x="6087807" y="3001320"/>
                <a:ext cx="174947" cy="188566"/>
              </a:xfrm>
              <a:custGeom>
                <a:avLst/>
                <a:gdLst>
                  <a:gd name="T0" fmla="*/ 70 w 142"/>
                  <a:gd name="T1" fmla="*/ 147 h 154"/>
                  <a:gd name="T2" fmla="*/ 76 w 142"/>
                  <a:gd name="T3" fmla="*/ 145 h 154"/>
                  <a:gd name="T4" fmla="*/ 77 w 142"/>
                  <a:gd name="T5" fmla="*/ 138 h 154"/>
                  <a:gd name="T6" fmla="*/ 75 w 142"/>
                  <a:gd name="T7" fmla="*/ 132 h 154"/>
                  <a:gd name="T8" fmla="*/ 70 w 142"/>
                  <a:gd name="T9" fmla="*/ 115 h 154"/>
                  <a:gd name="T10" fmla="*/ 79 w 142"/>
                  <a:gd name="T11" fmla="*/ 115 h 154"/>
                  <a:gd name="T12" fmla="*/ 93 w 142"/>
                  <a:gd name="T13" fmla="*/ 110 h 154"/>
                  <a:gd name="T14" fmla="*/ 93 w 142"/>
                  <a:gd name="T15" fmla="*/ 105 h 154"/>
                  <a:gd name="T16" fmla="*/ 102 w 142"/>
                  <a:gd name="T17" fmla="*/ 109 h 154"/>
                  <a:gd name="T18" fmla="*/ 106 w 142"/>
                  <a:gd name="T19" fmla="*/ 115 h 154"/>
                  <a:gd name="T20" fmla="*/ 118 w 142"/>
                  <a:gd name="T21" fmla="*/ 116 h 154"/>
                  <a:gd name="T22" fmla="*/ 126 w 142"/>
                  <a:gd name="T23" fmla="*/ 113 h 154"/>
                  <a:gd name="T24" fmla="*/ 132 w 142"/>
                  <a:gd name="T25" fmla="*/ 119 h 154"/>
                  <a:gd name="T26" fmla="*/ 136 w 142"/>
                  <a:gd name="T27" fmla="*/ 110 h 154"/>
                  <a:gd name="T28" fmla="*/ 139 w 142"/>
                  <a:gd name="T29" fmla="*/ 101 h 154"/>
                  <a:gd name="T30" fmla="*/ 141 w 142"/>
                  <a:gd name="T31" fmla="*/ 89 h 154"/>
                  <a:gd name="T32" fmla="*/ 141 w 142"/>
                  <a:gd name="T33" fmla="*/ 78 h 154"/>
                  <a:gd name="T34" fmla="*/ 137 w 142"/>
                  <a:gd name="T35" fmla="*/ 68 h 154"/>
                  <a:gd name="T36" fmla="*/ 126 w 142"/>
                  <a:gd name="T37" fmla="*/ 63 h 154"/>
                  <a:gd name="T38" fmla="*/ 127 w 142"/>
                  <a:gd name="T39" fmla="*/ 53 h 154"/>
                  <a:gd name="T40" fmla="*/ 135 w 142"/>
                  <a:gd name="T41" fmla="*/ 44 h 154"/>
                  <a:gd name="T42" fmla="*/ 139 w 142"/>
                  <a:gd name="T43" fmla="*/ 33 h 154"/>
                  <a:gd name="T44" fmla="*/ 132 w 142"/>
                  <a:gd name="T45" fmla="*/ 23 h 154"/>
                  <a:gd name="T46" fmla="*/ 120 w 142"/>
                  <a:gd name="T47" fmla="*/ 24 h 154"/>
                  <a:gd name="T48" fmla="*/ 110 w 142"/>
                  <a:gd name="T49" fmla="*/ 28 h 154"/>
                  <a:gd name="T50" fmla="*/ 108 w 142"/>
                  <a:gd name="T51" fmla="*/ 16 h 154"/>
                  <a:gd name="T52" fmla="*/ 112 w 142"/>
                  <a:gd name="T53" fmla="*/ 4 h 154"/>
                  <a:gd name="T54" fmla="*/ 103 w 142"/>
                  <a:gd name="T55" fmla="*/ 2 h 154"/>
                  <a:gd name="T56" fmla="*/ 91 w 142"/>
                  <a:gd name="T57" fmla="*/ 1 h 154"/>
                  <a:gd name="T58" fmla="*/ 64 w 142"/>
                  <a:gd name="T59" fmla="*/ 4 h 154"/>
                  <a:gd name="T60" fmla="*/ 61 w 142"/>
                  <a:gd name="T61" fmla="*/ 33 h 154"/>
                  <a:gd name="T62" fmla="*/ 23 w 142"/>
                  <a:gd name="T63" fmla="*/ 31 h 154"/>
                  <a:gd name="T64" fmla="*/ 22 w 142"/>
                  <a:gd name="T65" fmla="*/ 42 h 154"/>
                  <a:gd name="T66" fmla="*/ 14 w 142"/>
                  <a:gd name="T67" fmla="*/ 44 h 154"/>
                  <a:gd name="T68" fmla="*/ 24 w 142"/>
                  <a:gd name="T69" fmla="*/ 52 h 154"/>
                  <a:gd name="T70" fmla="*/ 25 w 142"/>
                  <a:gd name="T71" fmla="*/ 54 h 154"/>
                  <a:gd name="T72" fmla="*/ 16 w 142"/>
                  <a:gd name="T73" fmla="*/ 52 h 154"/>
                  <a:gd name="T74" fmla="*/ 15 w 142"/>
                  <a:gd name="T75" fmla="*/ 57 h 154"/>
                  <a:gd name="T76" fmla="*/ 7 w 142"/>
                  <a:gd name="T77" fmla="*/ 77 h 154"/>
                  <a:gd name="T78" fmla="*/ 3 w 142"/>
                  <a:gd name="T79" fmla="*/ 75 h 154"/>
                  <a:gd name="T80" fmla="*/ 6 w 142"/>
                  <a:gd name="T81" fmla="*/ 85 h 154"/>
                  <a:gd name="T82" fmla="*/ 10 w 142"/>
                  <a:gd name="T83" fmla="*/ 90 h 154"/>
                  <a:gd name="T84" fmla="*/ 15 w 142"/>
                  <a:gd name="T85" fmla="*/ 96 h 154"/>
                  <a:gd name="T86" fmla="*/ 14 w 142"/>
                  <a:gd name="T87" fmla="*/ 98 h 154"/>
                  <a:gd name="T88" fmla="*/ 6 w 142"/>
                  <a:gd name="T89" fmla="*/ 89 h 154"/>
                  <a:gd name="T90" fmla="*/ 12 w 142"/>
                  <a:gd name="T91" fmla="*/ 100 h 154"/>
                  <a:gd name="T92" fmla="*/ 18 w 142"/>
                  <a:gd name="T93" fmla="*/ 106 h 154"/>
                  <a:gd name="T94" fmla="*/ 21 w 142"/>
                  <a:gd name="T95" fmla="*/ 113 h 154"/>
                  <a:gd name="T96" fmla="*/ 31 w 142"/>
                  <a:gd name="T97" fmla="*/ 120 h 154"/>
                  <a:gd name="T98" fmla="*/ 28 w 142"/>
                  <a:gd name="T99" fmla="*/ 120 h 154"/>
                  <a:gd name="T100" fmla="*/ 47 w 142"/>
                  <a:gd name="T101" fmla="*/ 140 h 154"/>
                  <a:gd name="T102" fmla="*/ 56 w 142"/>
                  <a:gd name="T103" fmla="*/ 151 h 15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42"/>
                  <a:gd name="T157" fmla="*/ 0 h 154"/>
                  <a:gd name="T158" fmla="*/ 142 w 142"/>
                  <a:gd name="T159" fmla="*/ 154 h 15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42" h="154">
                    <a:moveTo>
                      <a:pt x="62" y="147"/>
                    </a:moveTo>
                    <a:cubicBezTo>
                      <a:pt x="66" y="146"/>
                      <a:pt x="66" y="146"/>
                      <a:pt x="66" y="146"/>
                    </a:cubicBezTo>
                    <a:cubicBezTo>
                      <a:pt x="67" y="144"/>
                      <a:pt x="67" y="144"/>
                      <a:pt x="67" y="144"/>
                    </a:cubicBezTo>
                    <a:cubicBezTo>
                      <a:pt x="70" y="147"/>
                      <a:pt x="70" y="147"/>
                      <a:pt x="70" y="147"/>
                    </a:cubicBezTo>
                    <a:cubicBezTo>
                      <a:pt x="73" y="149"/>
                      <a:pt x="73" y="149"/>
                      <a:pt x="73" y="149"/>
                    </a:cubicBezTo>
                    <a:cubicBezTo>
                      <a:pt x="78" y="149"/>
                      <a:pt x="78" y="149"/>
                      <a:pt x="78" y="149"/>
                    </a:cubicBezTo>
                    <a:cubicBezTo>
                      <a:pt x="78" y="147"/>
                      <a:pt x="78" y="147"/>
                      <a:pt x="78" y="147"/>
                    </a:cubicBezTo>
                    <a:cubicBezTo>
                      <a:pt x="76" y="145"/>
                      <a:pt x="76" y="145"/>
                      <a:pt x="76" y="145"/>
                    </a:cubicBezTo>
                    <a:cubicBezTo>
                      <a:pt x="77" y="144"/>
                      <a:pt x="77" y="144"/>
                      <a:pt x="77" y="144"/>
                    </a:cubicBezTo>
                    <a:cubicBezTo>
                      <a:pt x="79" y="141"/>
                      <a:pt x="79" y="141"/>
                      <a:pt x="79" y="141"/>
                    </a:cubicBezTo>
                    <a:cubicBezTo>
                      <a:pt x="79" y="138"/>
                      <a:pt x="79" y="138"/>
                      <a:pt x="79" y="138"/>
                    </a:cubicBezTo>
                    <a:cubicBezTo>
                      <a:pt x="77" y="138"/>
                      <a:pt x="77" y="138"/>
                      <a:pt x="77" y="138"/>
                    </a:cubicBezTo>
                    <a:cubicBezTo>
                      <a:pt x="76" y="137"/>
                      <a:pt x="76" y="137"/>
                      <a:pt x="76" y="137"/>
                    </a:cubicBezTo>
                    <a:cubicBezTo>
                      <a:pt x="73" y="136"/>
                      <a:pt x="73" y="136"/>
                      <a:pt x="73" y="136"/>
                    </a:cubicBezTo>
                    <a:cubicBezTo>
                      <a:pt x="73" y="134"/>
                      <a:pt x="73" y="134"/>
                      <a:pt x="73" y="134"/>
                    </a:cubicBezTo>
                    <a:cubicBezTo>
                      <a:pt x="75" y="132"/>
                      <a:pt x="75" y="132"/>
                      <a:pt x="75" y="132"/>
                    </a:cubicBezTo>
                    <a:cubicBezTo>
                      <a:pt x="74" y="130"/>
                      <a:pt x="74" y="130"/>
                      <a:pt x="74" y="130"/>
                    </a:cubicBezTo>
                    <a:cubicBezTo>
                      <a:pt x="72" y="127"/>
                      <a:pt x="72" y="127"/>
                      <a:pt x="72" y="127"/>
                    </a:cubicBezTo>
                    <a:cubicBezTo>
                      <a:pt x="69" y="127"/>
                      <a:pt x="69" y="127"/>
                      <a:pt x="69" y="127"/>
                    </a:cubicBezTo>
                    <a:cubicBezTo>
                      <a:pt x="73" y="121"/>
                      <a:pt x="70" y="121"/>
                      <a:pt x="70" y="115"/>
                    </a:cubicBezTo>
                    <a:cubicBezTo>
                      <a:pt x="71" y="115"/>
                      <a:pt x="71" y="115"/>
                      <a:pt x="71" y="115"/>
                    </a:cubicBezTo>
                    <a:cubicBezTo>
                      <a:pt x="74" y="117"/>
                      <a:pt x="74" y="117"/>
                      <a:pt x="74" y="117"/>
                    </a:cubicBezTo>
                    <a:cubicBezTo>
                      <a:pt x="76" y="115"/>
                      <a:pt x="76" y="115"/>
                      <a:pt x="76" y="115"/>
                    </a:cubicBezTo>
                    <a:cubicBezTo>
                      <a:pt x="79" y="115"/>
                      <a:pt x="79" y="115"/>
                      <a:pt x="79" y="115"/>
                    </a:cubicBezTo>
                    <a:cubicBezTo>
                      <a:pt x="81" y="117"/>
                      <a:pt x="81" y="117"/>
                      <a:pt x="81" y="117"/>
                    </a:cubicBezTo>
                    <a:cubicBezTo>
                      <a:pt x="92" y="115"/>
                      <a:pt x="92" y="115"/>
                      <a:pt x="92" y="115"/>
                    </a:cubicBezTo>
                    <a:cubicBezTo>
                      <a:pt x="92" y="113"/>
                      <a:pt x="92" y="113"/>
                      <a:pt x="92" y="113"/>
                    </a:cubicBezTo>
                    <a:cubicBezTo>
                      <a:pt x="93" y="110"/>
                      <a:pt x="93" y="110"/>
                      <a:pt x="93" y="110"/>
                    </a:cubicBezTo>
                    <a:cubicBezTo>
                      <a:pt x="93" y="110"/>
                      <a:pt x="93" y="110"/>
                      <a:pt x="93" y="110"/>
                    </a:cubicBezTo>
                    <a:cubicBezTo>
                      <a:pt x="91" y="107"/>
                      <a:pt x="91" y="107"/>
                      <a:pt x="91" y="107"/>
                    </a:cubicBezTo>
                    <a:cubicBezTo>
                      <a:pt x="91" y="104"/>
                      <a:pt x="91" y="104"/>
                      <a:pt x="91" y="104"/>
                    </a:cubicBezTo>
                    <a:cubicBezTo>
                      <a:pt x="93" y="105"/>
                      <a:pt x="93" y="105"/>
                      <a:pt x="93" y="105"/>
                    </a:cubicBezTo>
                    <a:cubicBezTo>
                      <a:pt x="95" y="102"/>
                      <a:pt x="95" y="102"/>
                      <a:pt x="95" y="102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01" y="106"/>
                      <a:pt x="101" y="106"/>
                      <a:pt x="101" y="106"/>
                    </a:cubicBezTo>
                    <a:cubicBezTo>
                      <a:pt x="102" y="109"/>
                      <a:pt x="102" y="109"/>
                      <a:pt x="102" y="109"/>
                    </a:cubicBezTo>
                    <a:cubicBezTo>
                      <a:pt x="102" y="110"/>
                      <a:pt x="102" y="110"/>
                      <a:pt x="102" y="110"/>
                    </a:cubicBezTo>
                    <a:cubicBezTo>
                      <a:pt x="105" y="113"/>
                      <a:pt x="105" y="113"/>
                      <a:pt x="105" y="113"/>
                    </a:cubicBezTo>
                    <a:cubicBezTo>
                      <a:pt x="105" y="116"/>
                      <a:pt x="105" y="116"/>
                      <a:pt x="105" y="116"/>
                    </a:cubicBezTo>
                    <a:cubicBezTo>
                      <a:pt x="106" y="115"/>
                      <a:pt x="106" y="115"/>
                      <a:pt x="106" y="115"/>
                    </a:cubicBezTo>
                    <a:cubicBezTo>
                      <a:pt x="109" y="116"/>
                      <a:pt x="109" y="116"/>
                      <a:pt x="109" y="116"/>
                    </a:cubicBezTo>
                    <a:cubicBezTo>
                      <a:pt x="112" y="116"/>
                      <a:pt x="112" y="116"/>
                      <a:pt x="112" y="116"/>
                    </a:cubicBezTo>
                    <a:cubicBezTo>
                      <a:pt x="115" y="117"/>
                      <a:pt x="115" y="117"/>
                      <a:pt x="115" y="117"/>
                    </a:cubicBezTo>
                    <a:cubicBezTo>
                      <a:pt x="118" y="116"/>
                      <a:pt x="118" y="116"/>
                      <a:pt x="118" y="116"/>
                    </a:cubicBezTo>
                    <a:cubicBezTo>
                      <a:pt x="120" y="113"/>
                      <a:pt x="120" y="113"/>
                      <a:pt x="120" y="113"/>
                    </a:cubicBezTo>
                    <a:cubicBezTo>
                      <a:pt x="122" y="112"/>
                      <a:pt x="122" y="112"/>
                      <a:pt x="122" y="112"/>
                    </a:cubicBezTo>
                    <a:cubicBezTo>
                      <a:pt x="124" y="110"/>
                      <a:pt x="124" y="110"/>
                      <a:pt x="124" y="110"/>
                    </a:cubicBezTo>
                    <a:cubicBezTo>
                      <a:pt x="126" y="113"/>
                      <a:pt x="126" y="113"/>
                      <a:pt x="126" y="113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126" y="119"/>
                      <a:pt x="126" y="119"/>
                      <a:pt x="126" y="119"/>
                    </a:cubicBezTo>
                    <a:cubicBezTo>
                      <a:pt x="129" y="118"/>
                      <a:pt x="129" y="118"/>
                      <a:pt x="129" y="118"/>
                    </a:cubicBezTo>
                    <a:cubicBezTo>
                      <a:pt x="132" y="119"/>
                      <a:pt x="132" y="119"/>
                      <a:pt x="132" y="119"/>
                    </a:cubicBezTo>
                    <a:cubicBezTo>
                      <a:pt x="132" y="119"/>
                      <a:pt x="132" y="119"/>
                      <a:pt x="132" y="119"/>
                    </a:cubicBezTo>
                    <a:cubicBezTo>
                      <a:pt x="134" y="116"/>
                      <a:pt x="134" y="116"/>
                      <a:pt x="134" y="116"/>
                    </a:cubicBezTo>
                    <a:cubicBezTo>
                      <a:pt x="134" y="113"/>
                      <a:pt x="134" y="113"/>
                      <a:pt x="134" y="113"/>
                    </a:cubicBezTo>
                    <a:cubicBezTo>
                      <a:pt x="136" y="110"/>
                      <a:pt x="136" y="110"/>
                      <a:pt x="136" y="110"/>
                    </a:cubicBezTo>
                    <a:cubicBezTo>
                      <a:pt x="136" y="107"/>
                      <a:pt x="136" y="107"/>
                      <a:pt x="136" y="107"/>
                    </a:cubicBezTo>
                    <a:cubicBezTo>
                      <a:pt x="139" y="105"/>
                      <a:pt x="139" y="105"/>
                      <a:pt x="139" y="105"/>
                    </a:cubicBezTo>
                    <a:cubicBezTo>
                      <a:pt x="140" y="104"/>
                      <a:pt x="140" y="104"/>
                      <a:pt x="140" y="104"/>
                    </a:cubicBezTo>
                    <a:cubicBezTo>
                      <a:pt x="139" y="101"/>
                      <a:pt x="139" y="101"/>
                      <a:pt x="139" y="101"/>
                    </a:cubicBezTo>
                    <a:cubicBezTo>
                      <a:pt x="140" y="98"/>
                      <a:pt x="140" y="98"/>
                      <a:pt x="140" y="98"/>
                    </a:cubicBezTo>
                    <a:cubicBezTo>
                      <a:pt x="141" y="95"/>
                      <a:pt x="141" y="95"/>
                      <a:pt x="141" y="95"/>
                    </a:cubicBezTo>
                    <a:cubicBezTo>
                      <a:pt x="142" y="92"/>
                      <a:pt x="142" y="92"/>
                      <a:pt x="142" y="92"/>
                    </a:cubicBezTo>
                    <a:cubicBezTo>
                      <a:pt x="141" y="89"/>
                      <a:pt x="141" y="89"/>
                      <a:pt x="141" y="89"/>
                    </a:cubicBezTo>
                    <a:cubicBezTo>
                      <a:pt x="140" y="86"/>
                      <a:pt x="140" y="86"/>
                      <a:pt x="140" y="86"/>
                    </a:cubicBezTo>
                    <a:cubicBezTo>
                      <a:pt x="140" y="83"/>
                      <a:pt x="140" y="83"/>
                      <a:pt x="140" y="83"/>
                    </a:cubicBezTo>
                    <a:cubicBezTo>
                      <a:pt x="140" y="81"/>
                      <a:pt x="140" y="81"/>
                      <a:pt x="140" y="81"/>
                    </a:cubicBezTo>
                    <a:cubicBezTo>
                      <a:pt x="141" y="78"/>
                      <a:pt x="141" y="78"/>
                      <a:pt x="141" y="78"/>
                    </a:cubicBezTo>
                    <a:cubicBezTo>
                      <a:pt x="141" y="75"/>
                      <a:pt x="141" y="75"/>
                      <a:pt x="141" y="75"/>
                    </a:cubicBezTo>
                    <a:cubicBezTo>
                      <a:pt x="142" y="72"/>
                      <a:pt x="142" y="72"/>
                      <a:pt x="142" y="72"/>
                    </a:cubicBezTo>
                    <a:cubicBezTo>
                      <a:pt x="139" y="69"/>
                      <a:pt x="139" y="69"/>
                      <a:pt x="139" y="69"/>
                    </a:cubicBezTo>
                    <a:cubicBezTo>
                      <a:pt x="137" y="68"/>
                      <a:pt x="137" y="68"/>
                      <a:pt x="137" y="68"/>
                    </a:cubicBezTo>
                    <a:cubicBezTo>
                      <a:pt x="134" y="67"/>
                      <a:pt x="134" y="67"/>
                      <a:pt x="134" y="67"/>
                    </a:cubicBezTo>
                    <a:cubicBezTo>
                      <a:pt x="132" y="64"/>
                      <a:pt x="132" y="64"/>
                      <a:pt x="132" y="64"/>
                    </a:cubicBezTo>
                    <a:cubicBezTo>
                      <a:pt x="129" y="64"/>
                      <a:pt x="129" y="64"/>
                      <a:pt x="129" y="64"/>
                    </a:cubicBezTo>
                    <a:cubicBezTo>
                      <a:pt x="126" y="63"/>
                      <a:pt x="126" y="63"/>
                      <a:pt x="126" y="63"/>
                    </a:cubicBezTo>
                    <a:cubicBezTo>
                      <a:pt x="127" y="60"/>
                      <a:pt x="127" y="60"/>
                      <a:pt x="127" y="60"/>
                    </a:cubicBezTo>
                    <a:cubicBezTo>
                      <a:pt x="128" y="57"/>
                      <a:pt x="128" y="57"/>
                      <a:pt x="128" y="57"/>
                    </a:cubicBezTo>
                    <a:cubicBezTo>
                      <a:pt x="127" y="55"/>
                      <a:pt x="127" y="55"/>
                      <a:pt x="127" y="55"/>
                    </a:cubicBezTo>
                    <a:cubicBezTo>
                      <a:pt x="127" y="53"/>
                      <a:pt x="127" y="53"/>
                      <a:pt x="127" y="53"/>
                    </a:cubicBezTo>
                    <a:cubicBezTo>
                      <a:pt x="128" y="50"/>
                      <a:pt x="128" y="50"/>
                      <a:pt x="128" y="50"/>
                    </a:cubicBezTo>
                    <a:cubicBezTo>
                      <a:pt x="131" y="47"/>
                      <a:pt x="131" y="47"/>
                      <a:pt x="131" y="47"/>
                    </a:cubicBezTo>
                    <a:cubicBezTo>
                      <a:pt x="132" y="44"/>
                      <a:pt x="132" y="44"/>
                      <a:pt x="132" y="44"/>
                    </a:cubicBezTo>
                    <a:cubicBezTo>
                      <a:pt x="135" y="44"/>
                      <a:pt x="135" y="44"/>
                      <a:pt x="135" y="44"/>
                    </a:cubicBezTo>
                    <a:cubicBezTo>
                      <a:pt x="138" y="41"/>
                      <a:pt x="138" y="41"/>
                      <a:pt x="138" y="41"/>
                    </a:cubicBezTo>
                    <a:cubicBezTo>
                      <a:pt x="139" y="39"/>
                      <a:pt x="139" y="39"/>
                      <a:pt x="139" y="39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39" y="33"/>
                      <a:pt x="139" y="33"/>
                      <a:pt x="139" y="33"/>
                    </a:cubicBezTo>
                    <a:cubicBezTo>
                      <a:pt x="137" y="30"/>
                      <a:pt x="137" y="30"/>
                      <a:pt x="137" y="30"/>
                    </a:cubicBezTo>
                    <a:cubicBezTo>
                      <a:pt x="137" y="27"/>
                      <a:pt x="137" y="27"/>
                      <a:pt x="137" y="27"/>
                    </a:cubicBezTo>
                    <a:cubicBezTo>
                      <a:pt x="135" y="24"/>
                      <a:pt x="135" y="24"/>
                      <a:pt x="135" y="24"/>
                    </a:cubicBezTo>
                    <a:cubicBezTo>
                      <a:pt x="132" y="23"/>
                      <a:pt x="132" y="23"/>
                      <a:pt x="132" y="23"/>
                    </a:cubicBezTo>
                    <a:cubicBezTo>
                      <a:pt x="129" y="23"/>
                      <a:pt x="129" y="23"/>
                      <a:pt x="129" y="23"/>
                    </a:cubicBezTo>
                    <a:cubicBezTo>
                      <a:pt x="127" y="22"/>
                      <a:pt x="127" y="22"/>
                      <a:pt x="127" y="22"/>
                    </a:cubicBezTo>
                    <a:cubicBezTo>
                      <a:pt x="123" y="24"/>
                      <a:pt x="123" y="24"/>
                      <a:pt x="123" y="24"/>
                    </a:cubicBezTo>
                    <a:cubicBezTo>
                      <a:pt x="120" y="24"/>
                      <a:pt x="120" y="24"/>
                      <a:pt x="120" y="24"/>
                    </a:cubicBezTo>
                    <a:cubicBezTo>
                      <a:pt x="118" y="26"/>
                      <a:pt x="118" y="26"/>
                      <a:pt x="118" y="26"/>
                    </a:cubicBezTo>
                    <a:cubicBezTo>
                      <a:pt x="115" y="26"/>
                      <a:pt x="115" y="26"/>
                      <a:pt x="115" y="26"/>
                    </a:cubicBezTo>
                    <a:cubicBezTo>
                      <a:pt x="112" y="27"/>
                      <a:pt x="112" y="27"/>
                      <a:pt x="112" y="27"/>
                    </a:cubicBezTo>
                    <a:cubicBezTo>
                      <a:pt x="110" y="28"/>
                      <a:pt x="110" y="28"/>
                      <a:pt x="110" y="28"/>
                    </a:cubicBezTo>
                    <a:cubicBezTo>
                      <a:pt x="111" y="25"/>
                      <a:pt x="111" y="25"/>
                      <a:pt x="111" y="25"/>
                    </a:cubicBezTo>
                    <a:cubicBezTo>
                      <a:pt x="110" y="22"/>
                      <a:pt x="110" y="22"/>
                      <a:pt x="110" y="22"/>
                    </a:cubicBezTo>
                    <a:cubicBezTo>
                      <a:pt x="108" y="19"/>
                      <a:pt x="108" y="19"/>
                      <a:pt x="108" y="19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10" y="13"/>
                      <a:pt x="110" y="13"/>
                      <a:pt x="110" y="13"/>
                    </a:cubicBezTo>
                    <a:cubicBezTo>
                      <a:pt x="109" y="10"/>
                      <a:pt x="109" y="10"/>
                      <a:pt x="109" y="10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2" y="4"/>
                      <a:pt x="112" y="4"/>
                      <a:pt x="112" y="4"/>
                    </a:cubicBezTo>
                    <a:cubicBezTo>
                      <a:pt x="112" y="2"/>
                      <a:pt x="112" y="2"/>
                      <a:pt x="112" y="2"/>
                    </a:cubicBezTo>
                    <a:cubicBezTo>
                      <a:pt x="109" y="1"/>
                      <a:pt x="109" y="1"/>
                      <a:pt x="109" y="1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3" y="2"/>
                      <a:pt x="103" y="2"/>
                      <a:pt x="103" y="2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5" y="1"/>
                      <a:pt x="95" y="1"/>
                      <a:pt x="95" y="1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78" y="1"/>
                      <a:pt x="73" y="0"/>
                      <a:pt x="65" y="0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5" y="9"/>
                      <a:pt x="64" y="15"/>
                      <a:pt x="64" y="21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58" y="32"/>
                      <a:pt x="58" y="32"/>
                      <a:pt x="58" y="32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46" y="32"/>
                      <a:pt x="36" y="33"/>
                      <a:pt x="26" y="32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1" y="36"/>
                      <a:pt x="21" y="36"/>
                      <a:pt x="21" y="36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19" y="42"/>
                      <a:pt x="19" y="42"/>
                      <a:pt x="19" y="42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21" y="51"/>
                      <a:pt x="21" y="51"/>
                      <a:pt x="21" y="51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7" y="53"/>
                      <a:pt x="27" y="53"/>
                      <a:pt x="27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5" y="54"/>
                      <a:pt x="25" y="54"/>
                      <a:pt x="25" y="54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5" y="57"/>
                      <a:pt x="15" y="57"/>
                      <a:pt x="15" y="57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2" y="69"/>
                      <a:pt x="16" y="64"/>
                      <a:pt x="8" y="72"/>
                    </a:cubicBezTo>
                    <a:cubicBezTo>
                      <a:pt x="9" y="74"/>
                      <a:pt x="9" y="74"/>
                      <a:pt x="9" y="74"/>
                    </a:cubicBezTo>
                    <a:cubicBezTo>
                      <a:pt x="7" y="77"/>
                      <a:pt x="7" y="77"/>
                      <a:pt x="7" y="77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4" y="75"/>
                      <a:pt x="4" y="75"/>
                      <a:pt x="4" y="75"/>
                    </a:cubicBezTo>
                    <a:cubicBezTo>
                      <a:pt x="3" y="75"/>
                      <a:pt x="3" y="75"/>
                      <a:pt x="3" y="75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6"/>
                      <a:pt x="1" y="79"/>
                      <a:pt x="5" y="81"/>
                    </a:cubicBezTo>
                    <a:cubicBezTo>
                      <a:pt x="4" y="82"/>
                      <a:pt x="4" y="82"/>
                      <a:pt x="4" y="82"/>
                    </a:cubicBezTo>
                    <a:cubicBezTo>
                      <a:pt x="6" y="85"/>
                      <a:pt x="6" y="85"/>
                      <a:pt x="6" y="85"/>
                    </a:cubicBezTo>
                    <a:cubicBezTo>
                      <a:pt x="6" y="85"/>
                      <a:pt x="6" y="85"/>
                      <a:pt x="6" y="85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10" y="90"/>
                      <a:pt x="10" y="90"/>
                      <a:pt x="10" y="90"/>
                    </a:cubicBezTo>
                    <a:cubicBezTo>
                      <a:pt x="11" y="91"/>
                      <a:pt x="11" y="91"/>
                      <a:pt x="11" y="91"/>
                    </a:cubicBezTo>
                    <a:cubicBezTo>
                      <a:pt x="13" y="91"/>
                      <a:pt x="13" y="91"/>
                      <a:pt x="13" y="91"/>
                    </a:cubicBezTo>
                    <a:cubicBezTo>
                      <a:pt x="13" y="94"/>
                      <a:pt x="13" y="94"/>
                      <a:pt x="13" y="94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18" y="95"/>
                      <a:pt x="18" y="95"/>
                      <a:pt x="18" y="95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17" y="97"/>
                      <a:pt x="17" y="97"/>
                      <a:pt x="17" y="97"/>
                    </a:cubicBezTo>
                    <a:cubicBezTo>
                      <a:pt x="14" y="98"/>
                      <a:pt x="14" y="98"/>
                      <a:pt x="14" y="98"/>
                    </a:cubicBezTo>
                    <a:cubicBezTo>
                      <a:pt x="12" y="95"/>
                      <a:pt x="12" y="95"/>
                      <a:pt x="12" y="95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12" y="98"/>
                      <a:pt x="12" y="98"/>
                      <a:pt x="12" y="98"/>
                    </a:cubicBezTo>
                    <a:cubicBezTo>
                      <a:pt x="12" y="100"/>
                      <a:pt x="12" y="100"/>
                      <a:pt x="12" y="100"/>
                    </a:cubicBezTo>
                    <a:cubicBezTo>
                      <a:pt x="15" y="103"/>
                      <a:pt x="15" y="103"/>
                      <a:pt x="15" y="103"/>
                    </a:cubicBezTo>
                    <a:cubicBezTo>
                      <a:pt x="17" y="103"/>
                      <a:pt x="17" y="103"/>
                      <a:pt x="17" y="103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18" y="106"/>
                      <a:pt x="18" y="106"/>
                      <a:pt x="18" y="106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6" y="107"/>
                      <a:pt x="16" y="107"/>
                      <a:pt x="16" y="107"/>
                    </a:cubicBezTo>
                    <a:cubicBezTo>
                      <a:pt x="19" y="110"/>
                      <a:pt x="19" y="110"/>
                      <a:pt x="19" y="110"/>
                    </a:cubicBezTo>
                    <a:cubicBezTo>
                      <a:pt x="21" y="113"/>
                      <a:pt x="21" y="113"/>
                      <a:pt x="21" y="113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27" y="117"/>
                      <a:pt x="27" y="117"/>
                      <a:pt x="27" y="117"/>
                    </a:cubicBezTo>
                    <a:cubicBezTo>
                      <a:pt x="31" y="119"/>
                      <a:pt x="31" y="119"/>
                      <a:pt x="31" y="119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4" y="119"/>
                      <a:pt x="34" y="119"/>
                      <a:pt x="34" y="119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31" y="121"/>
                      <a:pt x="31" y="121"/>
                      <a:pt x="31" y="121"/>
                    </a:cubicBezTo>
                    <a:cubicBezTo>
                      <a:pt x="28" y="120"/>
                      <a:pt x="28" y="120"/>
                      <a:pt x="28" y="120"/>
                    </a:cubicBezTo>
                    <a:cubicBezTo>
                      <a:pt x="25" y="119"/>
                      <a:pt x="25" y="119"/>
                      <a:pt x="25" y="119"/>
                    </a:cubicBezTo>
                    <a:cubicBezTo>
                      <a:pt x="31" y="126"/>
                      <a:pt x="37" y="128"/>
                      <a:pt x="43" y="135"/>
                    </a:cubicBezTo>
                    <a:cubicBezTo>
                      <a:pt x="45" y="138"/>
                      <a:pt x="45" y="138"/>
                      <a:pt x="45" y="138"/>
                    </a:cubicBezTo>
                    <a:cubicBezTo>
                      <a:pt x="47" y="140"/>
                      <a:pt x="47" y="140"/>
                      <a:pt x="47" y="140"/>
                    </a:cubicBezTo>
                    <a:cubicBezTo>
                      <a:pt x="49" y="143"/>
                      <a:pt x="49" y="143"/>
                      <a:pt x="49" y="143"/>
                    </a:cubicBezTo>
                    <a:cubicBezTo>
                      <a:pt x="52" y="145"/>
                      <a:pt x="52" y="145"/>
                      <a:pt x="52" y="145"/>
                    </a:cubicBezTo>
                    <a:cubicBezTo>
                      <a:pt x="55" y="148"/>
                      <a:pt x="55" y="148"/>
                      <a:pt x="55" y="148"/>
                    </a:cubicBezTo>
                    <a:cubicBezTo>
                      <a:pt x="56" y="151"/>
                      <a:pt x="56" y="151"/>
                      <a:pt x="56" y="151"/>
                    </a:cubicBezTo>
                    <a:cubicBezTo>
                      <a:pt x="59" y="154"/>
                      <a:pt x="59" y="154"/>
                      <a:pt x="59" y="154"/>
                    </a:cubicBezTo>
                    <a:cubicBezTo>
                      <a:pt x="60" y="149"/>
                      <a:pt x="60" y="149"/>
                      <a:pt x="60" y="149"/>
                    </a:cubicBezTo>
                    <a:lnTo>
                      <a:pt x="62" y="147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ACACA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90" dirty="0"/>
              </a:p>
            </p:txBody>
          </p:sp>
          <p:sp>
            <p:nvSpPr>
              <p:cNvPr id="50" name="Freeform 71"/>
              <p:cNvSpPr>
                <a:spLocks noChangeAspect="1"/>
              </p:cNvSpPr>
              <p:nvPr/>
            </p:nvSpPr>
            <p:spPr bwMode="gray">
              <a:xfrm>
                <a:off x="6161325" y="2959113"/>
                <a:ext cx="225322" cy="263448"/>
              </a:xfrm>
              <a:custGeom>
                <a:avLst/>
                <a:gdLst>
                  <a:gd name="T0" fmla="*/ 34 w 184"/>
                  <a:gd name="T1" fmla="*/ 204 h 215"/>
                  <a:gd name="T2" fmla="*/ 45 w 184"/>
                  <a:gd name="T3" fmla="*/ 203 h 215"/>
                  <a:gd name="T4" fmla="*/ 57 w 184"/>
                  <a:gd name="T5" fmla="*/ 210 h 215"/>
                  <a:gd name="T6" fmla="*/ 65 w 184"/>
                  <a:gd name="T7" fmla="*/ 200 h 215"/>
                  <a:gd name="T8" fmla="*/ 78 w 184"/>
                  <a:gd name="T9" fmla="*/ 198 h 215"/>
                  <a:gd name="T10" fmla="*/ 81 w 184"/>
                  <a:gd name="T11" fmla="*/ 209 h 215"/>
                  <a:gd name="T12" fmla="*/ 89 w 184"/>
                  <a:gd name="T13" fmla="*/ 211 h 215"/>
                  <a:gd name="T14" fmla="*/ 96 w 184"/>
                  <a:gd name="T15" fmla="*/ 203 h 215"/>
                  <a:gd name="T16" fmla="*/ 103 w 184"/>
                  <a:gd name="T17" fmla="*/ 197 h 215"/>
                  <a:gd name="T18" fmla="*/ 108 w 184"/>
                  <a:gd name="T19" fmla="*/ 191 h 215"/>
                  <a:gd name="T20" fmla="*/ 119 w 184"/>
                  <a:gd name="T21" fmla="*/ 185 h 215"/>
                  <a:gd name="T22" fmla="*/ 124 w 184"/>
                  <a:gd name="T23" fmla="*/ 170 h 215"/>
                  <a:gd name="T24" fmla="*/ 125 w 184"/>
                  <a:gd name="T25" fmla="*/ 157 h 215"/>
                  <a:gd name="T26" fmla="*/ 127 w 184"/>
                  <a:gd name="T27" fmla="*/ 143 h 215"/>
                  <a:gd name="T28" fmla="*/ 166 w 184"/>
                  <a:gd name="T29" fmla="*/ 74 h 215"/>
                  <a:gd name="T30" fmla="*/ 166 w 184"/>
                  <a:gd name="T31" fmla="*/ 68 h 215"/>
                  <a:gd name="T32" fmla="*/ 174 w 184"/>
                  <a:gd name="T33" fmla="*/ 32 h 215"/>
                  <a:gd name="T34" fmla="*/ 180 w 184"/>
                  <a:gd name="T35" fmla="*/ 21 h 215"/>
                  <a:gd name="T36" fmla="*/ 184 w 184"/>
                  <a:gd name="T37" fmla="*/ 9 h 215"/>
                  <a:gd name="T38" fmla="*/ 173 w 184"/>
                  <a:gd name="T39" fmla="*/ 6 h 215"/>
                  <a:gd name="T40" fmla="*/ 158 w 184"/>
                  <a:gd name="T41" fmla="*/ 2 h 215"/>
                  <a:gd name="T42" fmla="*/ 134 w 184"/>
                  <a:gd name="T43" fmla="*/ 6 h 215"/>
                  <a:gd name="T44" fmla="*/ 131 w 184"/>
                  <a:gd name="T45" fmla="*/ 20 h 215"/>
                  <a:gd name="T46" fmla="*/ 126 w 184"/>
                  <a:gd name="T47" fmla="*/ 34 h 215"/>
                  <a:gd name="T48" fmla="*/ 122 w 184"/>
                  <a:gd name="T49" fmla="*/ 44 h 215"/>
                  <a:gd name="T50" fmla="*/ 117 w 184"/>
                  <a:gd name="T51" fmla="*/ 47 h 215"/>
                  <a:gd name="T52" fmla="*/ 103 w 184"/>
                  <a:gd name="T53" fmla="*/ 44 h 215"/>
                  <a:gd name="T54" fmla="*/ 91 w 184"/>
                  <a:gd name="T55" fmla="*/ 41 h 215"/>
                  <a:gd name="T56" fmla="*/ 76 w 184"/>
                  <a:gd name="T57" fmla="*/ 39 h 215"/>
                  <a:gd name="T58" fmla="*/ 51 w 184"/>
                  <a:gd name="T59" fmla="*/ 47 h 215"/>
                  <a:gd name="T60" fmla="*/ 51 w 184"/>
                  <a:gd name="T61" fmla="*/ 62 h 215"/>
                  <a:gd name="T62" fmla="*/ 64 w 184"/>
                  <a:gd name="T63" fmla="*/ 58 h 215"/>
                  <a:gd name="T64" fmla="*/ 78 w 184"/>
                  <a:gd name="T65" fmla="*/ 61 h 215"/>
                  <a:gd name="T66" fmla="*/ 79 w 184"/>
                  <a:gd name="T67" fmla="*/ 75 h 215"/>
                  <a:gd name="T68" fmla="*/ 68 w 184"/>
                  <a:gd name="T69" fmla="*/ 87 h 215"/>
                  <a:gd name="T70" fmla="*/ 70 w 184"/>
                  <a:gd name="T71" fmla="*/ 98 h 215"/>
                  <a:gd name="T72" fmla="*/ 83 w 184"/>
                  <a:gd name="T73" fmla="*/ 106 h 215"/>
                  <a:gd name="T74" fmla="*/ 81 w 184"/>
                  <a:gd name="T75" fmla="*/ 120 h 215"/>
                  <a:gd name="T76" fmla="*/ 80 w 184"/>
                  <a:gd name="T77" fmla="*/ 135 h 215"/>
                  <a:gd name="T78" fmla="*/ 75 w 184"/>
                  <a:gd name="T79" fmla="*/ 147 h 215"/>
                  <a:gd name="T80" fmla="*/ 67 w 184"/>
                  <a:gd name="T81" fmla="*/ 153 h 215"/>
                  <a:gd name="T82" fmla="*/ 61 w 184"/>
                  <a:gd name="T83" fmla="*/ 147 h 215"/>
                  <a:gd name="T84" fmla="*/ 47 w 184"/>
                  <a:gd name="T85" fmla="*/ 149 h 215"/>
                  <a:gd name="T86" fmla="*/ 42 w 184"/>
                  <a:gd name="T87" fmla="*/ 140 h 215"/>
                  <a:gd name="T88" fmla="*/ 32 w 184"/>
                  <a:gd name="T89" fmla="*/ 141 h 215"/>
                  <a:gd name="T90" fmla="*/ 22 w 184"/>
                  <a:gd name="T91" fmla="*/ 151 h 215"/>
                  <a:gd name="T92" fmla="*/ 11 w 184"/>
                  <a:gd name="T93" fmla="*/ 149 h 215"/>
                  <a:gd name="T94" fmla="*/ 14 w 184"/>
                  <a:gd name="T95" fmla="*/ 168 h 215"/>
                  <a:gd name="T96" fmla="*/ 20 w 184"/>
                  <a:gd name="T97" fmla="*/ 175 h 215"/>
                  <a:gd name="T98" fmla="*/ 14 w 184"/>
                  <a:gd name="T99" fmla="*/ 183 h 215"/>
                  <a:gd name="T100" fmla="*/ 1 w 184"/>
                  <a:gd name="T101" fmla="*/ 183 h 215"/>
                  <a:gd name="T102" fmla="*/ 20 w 184"/>
                  <a:gd name="T103" fmla="*/ 213 h 2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4"/>
                  <a:gd name="T157" fmla="*/ 0 h 215"/>
                  <a:gd name="T158" fmla="*/ 184 w 184"/>
                  <a:gd name="T159" fmla="*/ 215 h 2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4" h="215">
                    <a:moveTo>
                      <a:pt x="25" y="212"/>
                    </a:moveTo>
                    <a:cubicBezTo>
                      <a:pt x="28" y="209"/>
                      <a:pt x="28" y="209"/>
                      <a:pt x="28" y="209"/>
                    </a:cubicBezTo>
                    <a:cubicBezTo>
                      <a:pt x="30" y="208"/>
                      <a:pt x="30" y="208"/>
                      <a:pt x="30" y="208"/>
                    </a:cubicBezTo>
                    <a:cubicBezTo>
                      <a:pt x="31" y="205"/>
                      <a:pt x="31" y="205"/>
                      <a:pt x="31" y="205"/>
                    </a:cubicBezTo>
                    <a:cubicBezTo>
                      <a:pt x="34" y="204"/>
                      <a:pt x="34" y="204"/>
                      <a:pt x="34" y="204"/>
                    </a:cubicBezTo>
                    <a:cubicBezTo>
                      <a:pt x="37" y="204"/>
                      <a:pt x="37" y="204"/>
                      <a:pt x="37" y="204"/>
                    </a:cubicBezTo>
                    <a:cubicBezTo>
                      <a:pt x="38" y="202"/>
                      <a:pt x="38" y="202"/>
                      <a:pt x="38" y="202"/>
                    </a:cubicBezTo>
                    <a:cubicBezTo>
                      <a:pt x="40" y="199"/>
                      <a:pt x="40" y="199"/>
                      <a:pt x="40" y="199"/>
                    </a:cubicBezTo>
                    <a:cubicBezTo>
                      <a:pt x="43" y="201"/>
                      <a:pt x="43" y="201"/>
                      <a:pt x="43" y="201"/>
                    </a:cubicBezTo>
                    <a:cubicBezTo>
                      <a:pt x="45" y="203"/>
                      <a:pt x="45" y="203"/>
                      <a:pt x="45" y="203"/>
                    </a:cubicBezTo>
                    <a:cubicBezTo>
                      <a:pt x="48" y="206"/>
                      <a:pt x="48" y="206"/>
                      <a:pt x="48" y="206"/>
                    </a:cubicBezTo>
                    <a:cubicBezTo>
                      <a:pt x="51" y="206"/>
                      <a:pt x="51" y="206"/>
                      <a:pt x="51" y="206"/>
                    </a:cubicBezTo>
                    <a:cubicBezTo>
                      <a:pt x="53" y="209"/>
                      <a:pt x="53" y="209"/>
                      <a:pt x="53" y="209"/>
                    </a:cubicBezTo>
                    <a:cubicBezTo>
                      <a:pt x="56" y="212"/>
                      <a:pt x="56" y="212"/>
                      <a:pt x="56" y="212"/>
                    </a:cubicBezTo>
                    <a:cubicBezTo>
                      <a:pt x="57" y="210"/>
                      <a:pt x="57" y="210"/>
                      <a:pt x="57" y="210"/>
                    </a:cubicBezTo>
                    <a:cubicBezTo>
                      <a:pt x="60" y="209"/>
                      <a:pt x="60" y="209"/>
                      <a:pt x="60" y="209"/>
                    </a:cubicBezTo>
                    <a:cubicBezTo>
                      <a:pt x="61" y="209"/>
                      <a:pt x="61" y="209"/>
                      <a:pt x="61" y="209"/>
                    </a:cubicBezTo>
                    <a:cubicBezTo>
                      <a:pt x="63" y="206"/>
                      <a:pt x="63" y="206"/>
                      <a:pt x="63" y="206"/>
                    </a:cubicBezTo>
                    <a:cubicBezTo>
                      <a:pt x="64" y="203"/>
                      <a:pt x="64" y="203"/>
                      <a:pt x="64" y="203"/>
                    </a:cubicBezTo>
                    <a:cubicBezTo>
                      <a:pt x="65" y="200"/>
                      <a:pt x="65" y="200"/>
                      <a:pt x="65" y="200"/>
                    </a:cubicBezTo>
                    <a:cubicBezTo>
                      <a:pt x="68" y="202"/>
                      <a:pt x="68" y="202"/>
                      <a:pt x="68" y="202"/>
                    </a:cubicBezTo>
                    <a:cubicBezTo>
                      <a:pt x="69" y="202"/>
                      <a:pt x="69" y="202"/>
                      <a:pt x="69" y="202"/>
                    </a:cubicBezTo>
                    <a:cubicBezTo>
                      <a:pt x="72" y="200"/>
                      <a:pt x="72" y="200"/>
                      <a:pt x="72" y="200"/>
                    </a:cubicBezTo>
                    <a:cubicBezTo>
                      <a:pt x="75" y="199"/>
                      <a:pt x="75" y="199"/>
                      <a:pt x="75" y="199"/>
                    </a:cubicBezTo>
                    <a:cubicBezTo>
                      <a:pt x="78" y="198"/>
                      <a:pt x="78" y="198"/>
                      <a:pt x="78" y="198"/>
                    </a:cubicBezTo>
                    <a:cubicBezTo>
                      <a:pt x="80" y="197"/>
                      <a:pt x="80" y="197"/>
                      <a:pt x="80" y="197"/>
                    </a:cubicBezTo>
                    <a:cubicBezTo>
                      <a:pt x="82" y="201"/>
                      <a:pt x="82" y="201"/>
                      <a:pt x="82" y="201"/>
                    </a:cubicBezTo>
                    <a:cubicBezTo>
                      <a:pt x="81" y="203"/>
                      <a:pt x="81" y="203"/>
                      <a:pt x="81" y="203"/>
                    </a:cubicBezTo>
                    <a:cubicBezTo>
                      <a:pt x="80" y="203"/>
                      <a:pt x="80" y="203"/>
                      <a:pt x="80" y="203"/>
                    </a:cubicBezTo>
                    <a:cubicBezTo>
                      <a:pt x="81" y="209"/>
                      <a:pt x="81" y="209"/>
                      <a:pt x="81" y="209"/>
                    </a:cubicBezTo>
                    <a:cubicBezTo>
                      <a:pt x="81" y="212"/>
                      <a:pt x="81" y="212"/>
                      <a:pt x="81" y="212"/>
                    </a:cubicBezTo>
                    <a:cubicBezTo>
                      <a:pt x="81" y="212"/>
                      <a:pt x="81" y="212"/>
                      <a:pt x="81" y="212"/>
                    </a:cubicBezTo>
                    <a:cubicBezTo>
                      <a:pt x="83" y="211"/>
                      <a:pt x="83" y="211"/>
                      <a:pt x="83" y="211"/>
                    </a:cubicBezTo>
                    <a:cubicBezTo>
                      <a:pt x="86" y="212"/>
                      <a:pt x="86" y="212"/>
                      <a:pt x="86" y="212"/>
                    </a:cubicBezTo>
                    <a:cubicBezTo>
                      <a:pt x="89" y="211"/>
                      <a:pt x="89" y="211"/>
                      <a:pt x="89" y="211"/>
                    </a:cubicBezTo>
                    <a:cubicBezTo>
                      <a:pt x="92" y="209"/>
                      <a:pt x="92" y="209"/>
                      <a:pt x="92" y="209"/>
                    </a:cubicBezTo>
                    <a:cubicBezTo>
                      <a:pt x="92" y="207"/>
                      <a:pt x="92" y="207"/>
                      <a:pt x="92" y="207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6" y="203"/>
                      <a:pt x="96" y="203"/>
                      <a:pt x="96" y="203"/>
                    </a:cubicBezTo>
                    <a:cubicBezTo>
                      <a:pt x="99" y="200"/>
                      <a:pt x="99" y="200"/>
                      <a:pt x="99" y="200"/>
                    </a:cubicBezTo>
                    <a:cubicBezTo>
                      <a:pt x="101" y="198"/>
                      <a:pt x="101" y="198"/>
                      <a:pt x="101" y="198"/>
                    </a:cubicBezTo>
                    <a:cubicBezTo>
                      <a:pt x="102" y="197"/>
                      <a:pt x="102" y="197"/>
                      <a:pt x="102" y="197"/>
                    </a:cubicBezTo>
                    <a:cubicBezTo>
                      <a:pt x="102" y="197"/>
                      <a:pt x="102" y="197"/>
                      <a:pt x="102" y="197"/>
                    </a:cubicBezTo>
                    <a:cubicBezTo>
                      <a:pt x="103" y="197"/>
                      <a:pt x="103" y="197"/>
                      <a:pt x="103" y="197"/>
                    </a:cubicBezTo>
                    <a:cubicBezTo>
                      <a:pt x="106" y="197"/>
                      <a:pt x="106" y="197"/>
                      <a:pt x="106" y="197"/>
                    </a:cubicBezTo>
                    <a:cubicBezTo>
                      <a:pt x="107" y="194"/>
                      <a:pt x="107" y="194"/>
                      <a:pt x="107" y="194"/>
                    </a:cubicBezTo>
                    <a:cubicBezTo>
                      <a:pt x="107" y="194"/>
                      <a:pt x="107" y="194"/>
                      <a:pt x="107" y="194"/>
                    </a:cubicBezTo>
                    <a:cubicBezTo>
                      <a:pt x="108" y="192"/>
                      <a:pt x="108" y="192"/>
                      <a:pt x="108" y="192"/>
                    </a:cubicBezTo>
                    <a:cubicBezTo>
                      <a:pt x="108" y="191"/>
                      <a:pt x="108" y="191"/>
                      <a:pt x="108" y="191"/>
                    </a:cubicBezTo>
                    <a:cubicBezTo>
                      <a:pt x="111" y="190"/>
                      <a:pt x="111" y="190"/>
                      <a:pt x="111" y="190"/>
                    </a:cubicBezTo>
                    <a:cubicBezTo>
                      <a:pt x="114" y="190"/>
                      <a:pt x="114" y="190"/>
                      <a:pt x="114" y="190"/>
                    </a:cubicBezTo>
                    <a:cubicBezTo>
                      <a:pt x="117" y="189"/>
                      <a:pt x="117" y="189"/>
                      <a:pt x="117" y="189"/>
                    </a:cubicBezTo>
                    <a:cubicBezTo>
                      <a:pt x="118" y="188"/>
                      <a:pt x="118" y="188"/>
                      <a:pt x="118" y="188"/>
                    </a:cubicBezTo>
                    <a:cubicBezTo>
                      <a:pt x="119" y="185"/>
                      <a:pt x="119" y="185"/>
                      <a:pt x="119" y="185"/>
                    </a:cubicBezTo>
                    <a:cubicBezTo>
                      <a:pt x="120" y="182"/>
                      <a:pt x="120" y="182"/>
                      <a:pt x="120" y="182"/>
                    </a:cubicBezTo>
                    <a:cubicBezTo>
                      <a:pt x="122" y="179"/>
                      <a:pt x="122" y="179"/>
                      <a:pt x="122" y="179"/>
                    </a:cubicBezTo>
                    <a:cubicBezTo>
                      <a:pt x="124" y="176"/>
                      <a:pt x="124" y="176"/>
                      <a:pt x="124" y="176"/>
                    </a:cubicBezTo>
                    <a:cubicBezTo>
                      <a:pt x="125" y="173"/>
                      <a:pt x="125" y="173"/>
                      <a:pt x="125" y="173"/>
                    </a:cubicBezTo>
                    <a:cubicBezTo>
                      <a:pt x="124" y="170"/>
                      <a:pt x="124" y="170"/>
                      <a:pt x="124" y="170"/>
                    </a:cubicBezTo>
                    <a:cubicBezTo>
                      <a:pt x="124" y="170"/>
                      <a:pt x="124" y="170"/>
                      <a:pt x="124" y="170"/>
                    </a:cubicBezTo>
                    <a:cubicBezTo>
                      <a:pt x="124" y="167"/>
                      <a:pt x="124" y="167"/>
                      <a:pt x="124" y="167"/>
                    </a:cubicBezTo>
                    <a:cubicBezTo>
                      <a:pt x="124" y="163"/>
                      <a:pt x="124" y="163"/>
                      <a:pt x="124" y="163"/>
                    </a:cubicBezTo>
                    <a:cubicBezTo>
                      <a:pt x="124" y="160"/>
                      <a:pt x="124" y="160"/>
                      <a:pt x="124" y="160"/>
                    </a:cubicBezTo>
                    <a:cubicBezTo>
                      <a:pt x="125" y="157"/>
                      <a:pt x="125" y="157"/>
                      <a:pt x="125" y="157"/>
                    </a:cubicBezTo>
                    <a:cubicBezTo>
                      <a:pt x="125" y="154"/>
                      <a:pt x="125" y="154"/>
                      <a:pt x="125" y="154"/>
                    </a:cubicBezTo>
                    <a:cubicBezTo>
                      <a:pt x="124" y="151"/>
                      <a:pt x="124" y="151"/>
                      <a:pt x="124" y="151"/>
                    </a:cubicBezTo>
                    <a:cubicBezTo>
                      <a:pt x="124" y="149"/>
                      <a:pt x="124" y="149"/>
                      <a:pt x="124" y="149"/>
                    </a:cubicBezTo>
                    <a:cubicBezTo>
                      <a:pt x="124" y="145"/>
                      <a:pt x="124" y="145"/>
                      <a:pt x="124" y="145"/>
                    </a:cubicBezTo>
                    <a:cubicBezTo>
                      <a:pt x="127" y="143"/>
                      <a:pt x="127" y="143"/>
                      <a:pt x="127" y="143"/>
                    </a:cubicBezTo>
                    <a:cubicBezTo>
                      <a:pt x="134" y="137"/>
                      <a:pt x="132" y="138"/>
                      <a:pt x="136" y="131"/>
                    </a:cubicBezTo>
                    <a:cubicBezTo>
                      <a:pt x="146" y="109"/>
                      <a:pt x="148" y="127"/>
                      <a:pt x="162" y="105"/>
                    </a:cubicBezTo>
                    <a:cubicBezTo>
                      <a:pt x="165" y="96"/>
                      <a:pt x="159" y="101"/>
                      <a:pt x="163" y="92"/>
                    </a:cubicBezTo>
                    <a:cubicBezTo>
                      <a:pt x="165" y="82"/>
                      <a:pt x="171" y="84"/>
                      <a:pt x="167" y="77"/>
                    </a:cubicBezTo>
                    <a:cubicBezTo>
                      <a:pt x="166" y="74"/>
                      <a:pt x="166" y="74"/>
                      <a:pt x="166" y="74"/>
                    </a:cubicBezTo>
                    <a:cubicBezTo>
                      <a:pt x="167" y="72"/>
                      <a:pt x="167" y="72"/>
                      <a:pt x="167" y="72"/>
                    </a:cubicBezTo>
                    <a:cubicBezTo>
                      <a:pt x="167" y="72"/>
                      <a:pt x="167" y="72"/>
                      <a:pt x="167" y="72"/>
                    </a:cubicBezTo>
                    <a:cubicBezTo>
                      <a:pt x="166" y="69"/>
                      <a:pt x="166" y="69"/>
                      <a:pt x="166" y="69"/>
                    </a:cubicBezTo>
                    <a:cubicBezTo>
                      <a:pt x="166" y="68"/>
                      <a:pt x="166" y="68"/>
                      <a:pt x="166" y="68"/>
                    </a:cubicBezTo>
                    <a:cubicBezTo>
                      <a:pt x="166" y="68"/>
                      <a:pt x="166" y="68"/>
                      <a:pt x="166" y="68"/>
                    </a:cubicBezTo>
                    <a:cubicBezTo>
                      <a:pt x="167" y="64"/>
                      <a:pt x="167" y="64"/>
                      <a:pt x="167" y="64"/>
                    </a:cubicBezTo>
                    <a:cubicBezTo>
                      <a:pt x="168" y="62"/>
                      <a:pt x="168" y="62"/>
                      <a:pt x="168" y="62"/>
                    </a:cubicBezTo>
                    <a:cubicBezTo>
                      <a:pt x="169" y="60"/>
                      <a:pt x="169" y="60"/>
                      <a:pt x="169" y="60"/>
                    </a:cubicBezTo>
                    <a:cubicBezTo>
                      <a:pt x="169" y="59"/>
                      <a:pt x="169" y="59"/>
                      <a:pt x="169" y="59"/>
                    </a:cubicBezTo>
                    <a:cubicBezTo>
                      <a:pt x="174" y="50"/>
                      <a:pt x="167" y="40"/>
                      <a:pt x="174" y="32"/>
                    </a:cubicBezTo>
                    <a:cubicBezTo>
                      <a:pt x="175" y="30"/>
                      <a:pt x="175" y="30"/>
                      <a:pt x="175" y="30"/>
                    </a:cubicBezTo>
                    <a:cubicBezTo>
                      <a:pt x="177" y="27"/>
                      <a:pt x="177" y="27"/>
                      <a:pt x="177" y="27"/>
                    </a:cubicBezTo>
                    <a:cubicBezTo>
                      <a:pt x="179" y="24"/>
                      <a:pt x="179" y="24"/>
                      <a:pt x="179" y="24"/>
                    </a:cubicBezTo>
                    <a:cubicBezTo>
                      <a:pt x="179" y="24"/>
                      <a:pt x="179" y="24"/>
                      <a:pt x="179" y="24"/>
                    </a:cubicBezTo>
                    <a:cubicBezTo>
                      <a:pt x="180" y="21"/>
                      <a:pt x="180" y="21"/>
                      <a:pt x="180" y="21"/>
                    </a:cubicBezTo>
                    <a:cubicBezTo>
                      <a:pt x="181" y="18"/>
                      <a:pt x="181" y="18"/>
                      <a:pt x="181" y="18"/>
                    </a:cubicBezTo>
                    <a:cubicBezTo>
                      <a:pt x="182" y="16"/>
                      <a:pt x="182" y="16"/>
                      <a:pt x="182" y="16"/>
                    </a:cubicBezTo>
                    <a:cubicBezTo>
                      <a:pt x="184" y="15"/>
                      <a:pt x="184" y="15"/>
                      <a:pt x="184" y="15"/>
                    </a:cubicBezTo>
                    <a:cubicBezTo>
                      <a:pt x="184" y="12"/>
                      <a:pt x="184" y="12"/>
                      <a:pt x="184" y="12"/>
                    </a:cubicBezTo>
                    <a:cubicBezTo>
                      <a:pt x="184" y="9"/>
                      <a:pt x="184" y="9"/>
                      <a:pt x="184" y="9"/>
                    </a:cubicBezTo>
                    <a:cubicBezTo>
                      <a:pt x="184" y="6"/>
                      <a:pt x="184" y="6"/>
                      <a:pt x="184" y="6"/>
                    </a:cubicBezTo>
                    <a:cubicBezTo>
                      <a:pt x="182" y="3"/>
                      <a:pt x="182" y="3"/>
                      <a:pt x="182" y="3"/>
                    </a:cubicBezTo>
                    <a:cubicBezTo>
                      <a:pt x="179" y="3"/>
                      <a:pt x="179" y="3"/>
                      <a:pt x="179" y="3"/>
                    </a:cubicBezTo>
                    <a:cubicBezTo>
                      <a:pt x="176" y="4"/>
                      <a:pt x="176" y="4"/>
                      <a:pt x="176" y="4"/>
                    </a:cubicBezTo>
                    <a:cubicBezTo>
                      <a:pt x="173" y="6"/>
                      <a:pt x="173" y="6"/>
                      <a:pt x="173" y="6"/>
                    </a:cubicBezTo>
                    <a:cubicBezTo>
                      <a:pt x="170" y="4"/>
                      <a:pt x="170" y="4"/>
                      <a:pt x="170" y="4"/>
                    </a:cubicBezTo>
                    <a:cubicBezTo>
                      <a:pt x="167" y="4"/>
                      <a:pt x="167" y="4"/>
                      <a:pt x="167" y="4"/>
                    </a:cubicBezTo>
                    <a:cubicBezTo>
                      <a:pt x="164" y="3"/>
                      <a:pt x="164" y="3"/>
                      <a:pt x="164" y="3"/>
                    </a:cubicBezTo>
                    <a:cubicBezTo>
                      <a:pt x="161" y="3"/>
                      <a:pt x="161" y="3"/>
                      <a:pt x="161" y="3"/>
                    </a:cubicBezTo>
                    <a:cubicBezTo>
                      <a:pt x="158" y="2"/>
                      <a:pt x="158" y="2"/>
                      <a:pt x="158" y="2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49" y="4"/>
                      <a:pt x="149" y="4"/>
                      <a:pt x="143" y="4"/>
                    </a:cubicBezTo>
                    <a:cubicBezTo>
                      <a:pt x="140" y="5"/>
                      <a:pt x="140" y="5"/>
                      <a:pt x="140" y="5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8"/>
                      <a:pt x="134" y="8"/>
                      <a:pt x="134" y="8"/>
                    </a:cubicBezTo>
                    <a:cubicBezTo>
                      <a:pt x="133" y="11"/>
                      <a:pt x="133" y="11"/>
                      <a:pt x="133" y="11"/>
                    </a:cubicBezTo>
                    <a:cubicBezTo>
                      <a:pt x="131" y="14"/>
                      <a:pt x="131" y="14"/>
                      <a:pt x="131" y="14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1" y="20"/>
                      <a:pt x="131" y="20"/>
                      <a:pt x="131" y="20"/>
                    </a:cubicBezTo>
                    <a:cubicBezTo>
                      <a:pt x="131" y="23"/>
                      <a:pt x="131" y="23"/>
                      <a:pt x="131" y="23"/>
                    </a:cubicBezTo>
                    <a:cubicBezTo>
                      <a:pt x="131" y="25"/>
                      <a:pt x="131" y="25"/>
                      <a:pt x="131" y="25"/>
                    </a:cubicBezTo>
                    <a:cubicBezTo>
                      <a:pt x="129" y="28"/>
                      <a:pt x="129" y="28"/>
                      <a:pt x="129" y="28"/>
                    </a:cubicBezTo>
                    <a:cubicBezTo>
                      <a:pt x="128" y="31"/>
                      <a:pt x="128" y="31"/>
                      <a:pt x="128" y="31"/>
                    </a:cubicBezTo>
                    <a:cubicBezTo>
                      <a:pt x="126" y="34"/>
                      <a:pt x="126" y="34"/>
                      <a:pt x="126" y="34"/>
                    </a:cubicBezTo>
                    <a:cubicBezTo>
                      <a:pt x="125" y="37"/>
                      <a:pt x="125" y="37"/>
                      <a:pt x="125" y="37"/>
                    </a:cubicBezTo>
                    <a:cubicBezTo>
                      <a:pt x="125" y="37"/>
                      <a:pt x="125" y="37"/>
                      <a:pt x="125" y="37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2" y="41"/>
                      <a:pt x="122" y="41"/>
                      <a:pt x="122" y="41"/>
                    </a:cubicBezTo>
                    <a:cubicBezTo>
                      <a:pt x="122" y="44"/>
                      <a:pt x="122" y="44"/>
                      <a:pt x="122" y="44"/>
                    </a:cubicBezTo>
                    <a:cubicBezTo>
                      <a:pt x="123" y="47"/>
                      <a:pt x="123" y="47"/>
                      <a:pt x="123" y="47"/>
                    </a:cubicBezTo>
                    <a:cubicBezTo>
                      <a:pt x="122" y="50"/>
                      <a:pt x="122" y="50"/>
                      <a:pt x="122" y="50"/>
                    </a:cubicBezTo>
                    <a:cubicBezTo>
                      <a:pt x="121" y="51"/>
                      <a:pt x="121" y="51"/>
                      <a:pt x="121" y="51"/>
                    </a:cubicBezTo>
                    <a:cubicBezTo>
                      <a:pt x="120" y="49"/>
                      <a:pt x="120" y="49"/>
                      <a:pt x="120" y="49"/>
                    </a:cubicBezTo>
                    <a:cubicBezTo>
                      <a:pt x="117" y="47"/>
                      <a:pt x="117" y="47"/>
                      <a:pt x="117" y="47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2" y="44"/>
                      <a:pt x="112" y="44"/>
                      <a:pt x="112" y="44"/>
                    </a:cubicBezTo>
                    <a:cubicBezTo>
                      <a:pt x="109" y="44"/>
                      <a:pt x="109" y="44"/>
                      <a:pt x="109" y="44"/>
                    </a:cubicBezTo>
                    <a:cubicBezTo>
                      <a:pt x="106" y="43"/>
                      <a:pt x="106" y="43"/>
                      <a:pt x="106" y="43"/>
                    </a:cubicBezTo>
                    <a:cubicBezTo>
                      <a:pt x="103" y="44"/>
                      <a:pt x="103" y="44"/>
                      <a:pt x="103" y="44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98" y="42"/>
                      <a:pt x="98" y="42"/>
                      <a:pt x="98" y="42"/>
                    </a:cubicBezTo>
                    <a:cubicBezTo>
                      <a:pt x="95" y="42"/>
                      <a:pt x="95" y="42"/>
                      <a:pt x="95" y="42"/>
                    </a:cubicBezTo>
                    <a:cubicBezTo>
                      <a:pt x="93" y="43"/>
                      <a:pt x="93" y="43"/>
                      <a:pt x="93" y="43"/>
                    </a:cubicBezTo>
                    <a:cubicBezTo>
                      <a:pt x="91" y="41"/>
                      <a:pt x="91" y="41"/>
                      <a:pt x="91" y="41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4" y="37"/>
                      <a:pt x="84" y="37"/>
                      <a:pt x="84" y="37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78" y="38"/>
                      <a:pt x="78" y="38"/>
                      <a:pt x="78" y="38"/>
                    </a:cubicBezTo>
                    <a:cubicBezTo>
                      <a:pt x="76" y="39"/>
                      <a:pt x="76" y="39"/>
                      <a:pt x="76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3" y="39"/>
                      <a:pt x="59" y="38"/>
                      <a:pt x="53" y="38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0" y="44"/>
                      <a:pt x="50" y="44"/>
                      <a:pt x="50" y="44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49" y="50"/>
                      <a:pt x="49" y="50"/>
                      <a:pt x="49" y="50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1" y="62"/>
                      <a:pt x="51" y="62"/>
                      <a:pt x="51" y="62"/>
                    </a:cubicBezTo>
                    <a:cubicBezTo>
                      <a:pt x="53" y="61"/>
                      <a:pt x="53" y="61"/>
                      <a:pt x="53" y="61"/>
                    </a:cubicBezTo>
                    <a:cubicBezTo>
                      <a:pt x="56" y="60"/>
                      <a:pt x="56" y="60"/>
                      <a:pt x="56" y="60"/>
                    </a:cubicBezTo>
                    <a:cubicBezTo>
                      <a:pt x="59" y="60"/>
                      <a:pt x="59" y="60"/>
                      <a:pt x="59" y="60"/>
                    </a:cubicBezTo>
                    <a:cubicBezTo>
                      <a:pt x="61" y="58"/>
                      <a:pt x="61" y="58"/>
                      <a:pt x="61" y="58"/>
                    </a:cubicBezTo>
                    <a:cubicBezTo>
                      <a:pt x="64" y="58"/>
                      <a:pt x="64" y="58"/>
                      <a:pt x="64" y="58"/>
                    </a:cubicBezTo>
                    <a:cubicBezTo>
                      <a:pt x="68" y="56"/>
                      <a:pt x="68" y="56"/>
                      <a:pt x="68" y="56"/>
                    </a:cubicBezTo>
                    <a:cubicBezTo>
                      <a:pt x="70" y="57"/>
                      <a:pt x="70" y="57"/>
                      <a:pt x="70" y="57"/>
                    </a:cubicBezTo>
                    <a:cubicBezTo>
                      <a:pt x="73" y="57"/>
                      <a:pt x="73" y="57"/>
                      <a:pt x="73" y="57"/>
                    </a:cubicBezTo>
                    <a:cubicBezTo>
                      <a:pt x="76" y="58"/>
                      <a:pt x="76" y="58"/>
                      <a:pt x="76" y="58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78" y="64"/>
                      <a:pt x="78" y="64"/>
                      <a:pt x="78" y="64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2" y="70"/>
                      <a:pt x="82" y="70"/>
                      <a:pt x="82" y="70"/>
                    </a:cubicBezTo>
                    <a:cubicBezTo>
                      <a:pt x="80" y="73"/>
                      <a:pt x="80" y="73"/>
                      <a:pt x="80" y="73"/>
                    </a:cubicBezTo>
                    <a:cubicBezTo>
                      <a:pt x="79" y="75"/>
                      <a:pt x="79" y="75"/>
                      <a:pt x="79" y="75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73" y="78"/>
                      <a:pt x="73" y="78"/>
                      <a:pt x="73" y="78"/>
                    </a:cubicBezTo>
                    <a:cubicBezTo>
                      <a:pt x="72" y="81"/>
                      <a:pt x="72" y="81"/>
                      <a:pt x="72" y="81"/>
                    </a:cubicBezTo>
                    <a:cubicBezTo>
                      <a:pt x="69" y="84"/>
                      <a:pt x="69" y="84"/>
                      <a:pt x="69" y="84"/>
                    </a:cubicBezTo>
                    <a:cubicBezTo>
                      <a:pt x="68" y="87"/>
                      <a:pt x="68" y="87"/>
                      <a:pt x="68" y="87"/>
                    </a:cubicBezTo>
                    <a:cubicBezTo>
                      <a:pt x="68" y="89"/>
                      <a:pt x="68" y="89"/>
                      <a:pt x="68" y="89"/>
                    </a:cubicBezTo>
                    <a:cubicBezTo>
                      <a:pt x="69" y="91"/>
                      <a:pt x="69" y="91"/>
                      <a:pt x="69" y="91"/>
                    </a:cubicBezTo>
                    <a:cubicBezTo>
                      <a:pt x="68" y="94"/>
                      <a:pt x="68" y="94"/>
                      <a:pt x="68" y="94"/>
                    </a:cubicBezTo>
                    <a:cubicBezTo>
                      <a:pt x="67" y="97"/>
                      <a:pt x="67" y="97"/>
                      <a:pt x="67" y="97"/>
                    </a:cubicBezTo>
                    <a:cubicBezTo>
                      <a:pt x="70" y="98"/>
                      <a:pt x="70" y="98"/>
                      <a:pt x="70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5" y="101"/>
                      <a:pt x="75" y="101"/>
                      <a:pt x="75" y="101"/>
                    </a:cubicBezTo>
                    <a:cubicBezTo>
                      <a:pt x="78" y="102"/>
                      <a:pt x="78" y="102"/>
                      <a:pt x="78" y="102"/>
                    </a:cubicBezTo>
                    <a:cubicBezTo>
                      <a:pt x="80" y="103"/>
                      <a:pt x="80" y="103"/>
                      <a:pt x="80" y="103"/>
                    </a:cubicBezTo>
                    <a:cubicBezTo>
                      <a:pt x="83" y="106"/>
                      <a:pt x="83" y="106"/>
                      <a:pt x="83" y="106"/>
                    </a:cubicBezTo>
                    <a:cubicBezTo>
                      <a:pt x="82" y="109"/>
                      <a:pt x="82" y="109"/>
                      <a:pt x="82" y="109"/>
                    </a:cubicBezTo>
                    <a:cubicBezTo>
                      <a:pt x="82" y="112"/>
                      <a:pt x="82" y="112"/>
                      <a:pt x="82" y="112"/>
                    </a:cubicBezTo>
                    <a:cubicBezTo>
                      <a:pt x="81" y="115"/>
                      <a:pt x="81" y="115"/>
                      <a:pt x="81" y="115"/>
                    </a:cubicBezTo>
                    <a:cubicBezTo>
                      <a:pt x="81" y="117"/>
                      <a:pt x="81" y="117"/>
                      <a:pt x="81" y="117"/>
                    </a:cubicBezTo>
                    <a:cubicBezTo>
                      <a:pt x="81" y="120"/>
                      <a:pt x="81" y="120"/>
                      <a:pt x="81" y="120"/>
                    </a:cubicBezTo>
                    <a:cubicBezTo>
                      <a:pt x="82" y="123"/>
                      <a:pt x="82" y="123"/>
                      <a:pt x="82" y="123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2" y="129"/>
                      <a:pt x="82" y="129"/>
                      <a:pt x="82" y="129"/>
                    </a:cubicBezTo>
                    <a:cubicBezTo>
                      <a:pt x="81" y="132"/>
                      <a:pt x="81" y="132"/>
                      <a:pt x="81" y="13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81" y="138"/>
                      <a:pt x="81" y="138"/>
                      <a:pt x="81" y="138"/>
                    </a:cubicBezTo>
                    <a:cubicBezTo>
                      <a:pt x="80" y="139"/>
                      <a:pt x="80" y="139"/>
                      <a:pt x="80" y="139"/>
                    </a:cubicBezTo>
                    <a:cubicBezTo>
                      <a:pt x="77" y="141"/>
                      <a:pt x="77" y="141"/>
                      <a:pt x="77" y="141"/>
                    </a:cubicBezTo>
                    <a:cubicBezTo>
                      <a:pt x="77" y="144"/>
                      <a:pt x="77" y="144"/>
                      <a:pt x="77" y="144"/>
                    </a:cubicBezTo>
                    <a:cubicBezTo>
                      <a:pt x="75" y="147"/>
                      <a:pt x="75" y="147"/>
                      <a:pt x="75" y="147"/>
                    </a:cubicBezTo>
                    <a:cubicBezTo>
                      <a:pt x="75" y="150"/>
                      <a:pt x="75" y="150"/>
                      <a:pt x="75" y="150"/>
                    </a:cubicBezTo>
                    <a:cubicBezTo>
                      <a:pt x="73" y="153"/>
                      <a:pt x="73" y="153"/>
                      <a:pt x="73" y="153"/>
                    </a:cubicBezTo>
                    <a:cubicBezTo>
                      <a:pt x="73" y="153"/>
                      <a:pt x="73" y="153"/>
                      <a:pt x="73" y="153"/>
                    </a:cubicBezTo>
                    <a:cubicBezTo>
                      <a:pt x="70" y="152"/>
                      <a:pt x="70" y="152"/>
                      <a:pt x="70" y="152"/>
                    </a:cubicBezTo>
                    <a:cubicBezTo>
                      <a:pt x="67" y="153"/>
                      <a:pt x="67" y="153"/>
                      <a:pt x="67" y="153"/>
                    </a:cubicBezTo>
                    <a:cubicBezTo>
                      <a:pt x="69" y="149"/>
                      <a:pt x="69" y="149"/>
                      <a:pt x="69" y="149"/>
                    </a:cubicBezTo>
                    <a:cubicBezTo>
                      <a:pt x="67" y="147"/>
                      <a:pt x="67" y="147"/>
                      <a:pt x="67" y="147"/>
                    </a:cubicBezTo>
                    <a:cubicBezTo>
                      <a:pt x="65" y="144"/>
                      <a:pt x="65" y="144"/>
                      <a:pt x="65" y="144"/>
                    </a:cubicBezTo>
                    <a:cubicBezTo>
                      <a:pt x="63" y="146"/>
                      <a:pt x="63" y="146"/>
                      <a:pt x="63" y="146"/>
                    </a:cubicBezTo>
                    <a:cubicBezTo>
                      <a:pt x="61" y="147"/>
                      <a:pt x="61" y="147"/>
                      <a:pt x="61" y="147"/>
                    </a:cubicBezTo>
                    <a:cubicBezTo>
                      <a:pt x="59" y="150"/>
                      <a:pt x="59" y="150"/>
                      <a:pt x="59" y="150"/>
                    </a:cubicBezTo>
                    <a:cubicBezTo>
                      <a:pt x="56" y="151"/>
                      <a:pt x="56" y="151"/>
                      <a:pt x="56" y="151"/>
                    </a:cubicBezTo>
                    <a:cubicBezTo>
                      <a:pt x="53" y="150"/>
                      <a:pt x="53" y="150"/>
                      <a:pt x="53" y="150"/>
                    </a:cubicBezTo>
                    <a:cubicBezTo>
                      <a:pt x="50" y="150"/>
                      <a:pt x="50" y="150"/>
                      <a:pt x="50" y="150"/>
                    </a:cubicBezTo>
                    <a:cubicBezTo>
                      <a:pt x="47" y="149"/>
                      <a:pt x="47" y="149"/>
                      <a:pt x="47" y="149"/>
                    </a:cubicBezTo>
                    <a:cubicBezTo>
                      <a:pt x="46" y="150"/>
                      <a:pt x="46" y="150"/>
                      <a:pt x="46" y="150"/>
                    </a:cubicBezTo>
                    <a:cubicBezTo>
                      <a:pt x="46" y="147"/>
                      <a:pt x="46" y="147"/>
                      <a:pt x="46" y="147"/>
                    </a:cubicBezTo>
                    <a:cubicBezTo>
                      <a:pt x="43" y="144"/>
                      <a:pt x="43" y="144"/>
                      <a:pt x="43" y="144"/>
                    </a:cubicBezTo>
                    <a:cubicBezTo>
                      <a:pt x="43" y="143"/>
                      <a:pt x="43" y="143"/>
                      <a:pt x="43" y="143"/>
                    </a:cubicBezTo>
                    <a:cubicBezTo>
                      <a:pt x="42" y="140"/>
                      <a:pt x="42" y="140"/>
                      <a:pt x="42" y="140"/>
                    </a:cubicBezTo>
                    <a:cubicBezTo>
                      <a:pt x="39" y="138"/>
                      <a:pt x="39" y="138"/>
                      <a:pt x="39" y="138"/>
                    </a:cubicBezTo>
                    <a:cubicBezTo>
                      <a:pt x="36" y="136"/>
                      <a:pt x="36" y="136"/>
                      <a:pt x="36" y="136"/>
                    </a:cubicBezTo>
                    <a:cubicBezTo>
                      <a:pt x="34" y="139"/>
                      <a:pt x="34" y="139"/>
                      <a:pt x="34" y="139"/>
                    </a:cubicBezTo>
                    <a:cubicBezTo>
                      <a:pt x="32" y="138"/>
                      <a:pt x="32" y="138"/>
                      <a:pt x="32" y="138"/>
                    </a:cubicBezTo>
                    <a:cubicBezTo>
                      <a:pt x="32" y="141"/>
                      <a:pt x="32" y="141"/>
                      <a:pt x="32" y="141"/>
                    </a:cubicBezTo>
                    <a:cubicBezTo>
                      <a:pt x="34" y="144"/>
                      <a:pt x="34" y="144"/>
                      <a:pt x="34" y="144"/>
                    </a:cubicBezTo>
                    <a:cubicBezTo>
                      <a:pt x="34" y="144"/>
                      <a:pt x="34" y="144"/>
                      <a:pt x="34" y="144"/>
                    </a:cubicBezTo>
                    <a:cubicBezTo>
                      <a:pt x="33" y="147"/>
                      <a:pt x="33" y="147"/>
                      <a:pt x="33" y="147"/>
                    </a:cubicBezTo>
                    <a:cubicBezTo>
                      <a:pt x="33" y="149"/>
                      <a:pt x="33" y="149"/>
                      <a:pt x="33" y="149"/>
                    </a:cubicBezTo>
                    <a:cubicBezTo>
                      <a:pt x="22" y="151"/>
                      <a:pt x="22" y="151"/>
                      <a:pt x="22" y="151"/>
                    </a:cubicBezTo>
                    <a:cubicBezTo>
                      <a:pt x="20" y="149"/>
                      <a:pt x="20" y="149"/>
                      <a:pt x="20" y="149"/>
                    </a:cubicBezTo>
                    <a:cubicBezTo>
                      <a:pt x="17" y="149"/>
                      <a:pt x="17" y="149"/>
                      <a:pt x="17" y="149"/>
                    </a:cubicBezTo>
                    <a:cubicBezTo>
                      <a:pt x="15" y="151"/>
                      <a:pt x="15" y="151"/>
                      <a:pt x="15" y="151"/>
                    </a:cubicBezTo>
                    <a:cubicBezTo>
                      <a:pt x="12" y="149"/>
                      <a:pt x="12" y="149"/>
                      <a:pt x="12" y="149"/>
                    </a:cubicBezTo>
                    <a:cubicBezTo>
                      <a:pt x="11" y="149"/>
                      <a:pt x="11" y="149"/>
                      <a:pt x="11" y="149"/>
                    </a:cubicBezTo>
                    <a:cubicBezTo>
                      <a:pt x="11" y="155"/>
                      <a:pt x="14" y="155"/>
                      <a:pt x="10" y="161"/>
                    </a:cubicBezTo>
                    <a:cubicBezTo>
                      <a:pt x="13" y="161"/>
                      <a:pt x="13" y="161"/>
                      <a:pt x="13" y="161"/>
                    </a:cubicBezTo>
                    <a:cubicBezTo>
                      <a:pt x="15" y="164"/>
                      <a:pt x="15" y="164"/>
                      <a:pt x="15" y="164"/>
                    </a:cubicBezTo>
                    <a:cubicBezTo>
                      <a:pt x="16" y="166"/>
                      <a:pt x="16" y="166"/>
                      <a:pt x="16" y="166"/>
                    </a:cubicBezTo>
                    <a:cubicBezTo>
                      <a:pt x="14" y="168"/>
                      <a:pt x="14" y="168"/>
                      <a:pt x="14" y="168"/>
                    </a:cubicBezTo>
                    <a:cubicBezTo>
                      <a:pt x="14" y="170"/>
                      <a:pt x="14" y="170"/>
                      <a:pt x="14" y="170"/>
                    </a:cubicBezTo>
                    <a:cubicBezTo>
                      <a:pt x="17" y="171"/>
                      <a:pt x="17" y="171"/>
                      <a:pt x="17" y="171"/>
                    </a:cubicBezTo>
                    <a:cubicBezTo>
                      <a:pt x="18" y="172"/>
                      <a:pt x="18" y="172"/>
                      <a:pt x="18" y="172"/>
                    </a:cubicBezTo>
                    <a:cubicBezTo>
                      <a:pt x="20" y="172"/>
                      <a:pt x="20" y="172"/>
                      <a:pt x="20" y="172"/>
                    </a:cubicBezTo>
                    <a:cubicBezTo>
                      <a:pt x="20" y="175"/>
                      <a:pt x="20" y="175"/>
                      <a:pt x="20" y="175"/>
                    </a:cubicBezTo>
                    <a:cubicBezTo>
                      <a:pt x="18" y="178"/>
                      <a:pt x="18" y="178"/>
                      <a:pt x="18" y="178"/>
                    </a:cubicBezTo>
                    <a:cubicBezTo>
                      <a:pt x="17" y="179"/>
                      <a:pt x="17" y="179"/>
                      <a:pt x="17" y="179"/>
                    </a:cubicBezTo>
                    <a:cubicBezTo>
                      <a:pt x="19" y="181"/>
                      <a:pt x="19" y="181"/>
                      <a:pt x="19" y="181"/>
                    </a:cubicBezTo>
                    <a:cubicBezTo>
                      <a:pt x="19" y="183"/>
                      <a:pt x="19" y="183"/>
                      <a:pt x="19" y="183"/>
                    </a:cubicBezTo>
                    <a:cubicBezTo>
                      <a:pt x="14" y="183"/>
                      <a:pt x="14" y="183"/>
                      <a:pt x="14" y="183"/>
                    </a:cubicBezTo>
                    <a:cubicBezTo>
                      <a:pt x="11" y="181"/>
                      <a:pt x="11" y="181"/>
                      <a:pt x="11" y="181"/>
                    </a:cubicBezTo>
                    <a:cubicBezTo>
                      <a:pt x="8" y="178"/>
                      <a:pt x="8" y="178"/>
                      <a:pt x="8" y="178"/>
                    </a:cubicBezTo>
                    <a:cubicBezTo>
                      <a:pt x="7" y="180"/>
                      <a:pt x="7" y="180"/>
                      <a:pt x="7" y="180"/>
                    </a:cubicBezTo>
                    <a:cubicBezTo>
                      <a:pt x="3" y="181"/>
                      <a:pt x="3" y="181"/>
                      <a:pt x="3" y="181"/>
                    </a:cubicBezTo>
                    <a:cubicBezTo>
                      <a:pt x="1" y="183"/>
                      <a:pt x="1" y="183"/>
                      <a:pt x="1" y="183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5" y="193"/>
                      <a:pt x="11" y="199"/>
                      <a:pt x="16" y="204"/>
                    </a:cubicBezTo>
                    <a:cubicBezTo>
                      <a:pt x="16" y="207"/>
                      <a:pt x="16" y="207"/>
                      <a:pt x="16" y="207"/>
                    </a:cubicBezTo>
                    <a:cubicBezTo>
                      <a:pt x="17" y="210"/>
                      <a:pt x="17" y="210"/>
                      <a:pt x="17" y="210"/>
                    </a:cubicBezTo>
                    <a:cubicBezTo>
                      <a:pt x="20" y="213"/>
                      <a:pt x="20" y="213"/>
                      <a:pt x="20" y="213"/>
                    </a:cubicBezTo>
                    <a:cubicBezTo>
                      <a:pt x="21" y="214"/>
                      <a:pt x="21" y="214"/>
                      <a:pt x="21" y="214"/>
                    </a:cubicBezTo>
                    <a:cubicBezTo>
                      <a:pt x="22" y="215"/>
                      <a:pt x="22" y="215"/>
                      <a:pt x="22" y="215"/>
                    </a:cubicBezTo>
                    <a:cubicBezTo>
                      <a:pt x="22" y="214"/>
                      <a:pt x="22" y="214"/>
                      <a:pt x="22" y="214"/>
                    </a:cubicBezTo>
                    <a:lnTo>
                      <a:pt x="25" y="212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ACACA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90" dirty="0"/>
              </a:p>
            </p:txBody>
          </p:sp>
          <p:grpSp>
            <p:nvGrpSpPr>
              <p:cNvPr id="51" name="Group 72"/>
              <p:cNvGrpSpPr>
                <a:grpSpLocks noChangeAspect="1"/>
              </p:cNvGrpSpPr>
              <p:nvPr/>
            </p:nvGrpSpPr>
            <p:grpSpPr bwMode="auto">
              <a:xfrm>
                <a:off x="6183108" y="3203500"/>
                <a:ext cx="366913" cy="407765"/>
                <a:chOff x="4244" y="3155"/>
                <a:chExt cx="437" cy="486"/>
              </a:xfrm>
              <a:grpFill/>
            </p:grpSpPr>
            <p:sp>
              <p:nvSpPr>
                <p:cNvPr id="58" name="Freeform 73"/>
                <p:cNvSpPr>
                  <a:spLocks noChangeAspect="1"/>
                </p:cNvSpPr>
                <p:nvPr/>
              </p:nvSpPr>
              <p:spPr bwMode="gray">
                <a:xfrm>
                  <a:off x="4244" y="3206"/>
                  <a:ext cx="437" cy="435"/>
                </a:xfrm>
                <a:custGeom>
                  <a:avLst/>
                  <a:gdLst>
                    <a:gd name="T0" fmla="*/ 15 w 298"/>
                    <a:gd name="T1" fmla="*/ 279 h 298"/>
                    <a:gd name="T2" fmla="*/ 30 w 298"/>
                    <a:gd name="T3" fmla="*/ 273 h 298"/>
                    <a:gd name="T4" fmla="*/ 43 w 298"/>
                    <a:gd name="T5" fmla="*/ 275 h 298"/>
                    <a:gd name="T6" fmla="*/ 56 w 298"/>
                    <a:gd name="T7" fmla="*/ 284 h 298"/>
                    <a:gd name="T8" fmla="*/ 177 w 298"/>
                    <a:gd name="T9" fmla="*/ 293 h 298"/>
                    <a:gd name="T10" fmla="*/ 215 w 298"/>
                    <a:gd name="T11" fmla="*/ 298 h 298"/>
                    <a:gd name="T12" fmla="*/ 225 w 298"/>
                    <a:gd name="T13" fmla="*/ 296 h 298"/>
                    <a:gd name="T14" fmla="*/ 281 w 298"/>
                    <a:gd name="T15" fmla="*/ 289 h 298"/>
                    <a:gd name="T16" fmla="*/ 249 w 298"/>
                    <a:gd name="T17" fmla="*/ 260 h 298"/>
                    <a:gd name="T18" fmla="*/ 272 w 298"/>
                    <a:gd name="T19" fmla="*/ 176 h 298"/>
                    <a:gd name="T20" fmla="*/ 294 w 298"/>
                    <a:gd name="T21" fmla="*/ 166 h 298"/>
                    <a:gd name="T22" fmla="*/ 296 w 298"/>
                    <a:gd name="T23" fmla="*/ 151 h 298"/>
                    <a:gd name="T24" fmla="*/ 298 w 298"/>
                    <a:gd name="T25" fmla="*/ 136 h 298"/>
                    <a:gd name="T26" fmla="*/ 296 w 298"/>
                    <a:gd name="T27" fmla="*/ 124 h 298"/>
                    <a:gd name="T28" fmla="*/ 282 w 298"/>
                    <a:gd name="T29" fmla="*/ 126 h 298"/>
                    <a:gd name="T30" fmla="*/ 265 w 298"/>
                    <a:gd name="T31" fmla="*/ 129 h 298"/>
                    <a:gd name="T32" fmla="*/ 254 w 298"/>
                    <a:gd name="T33" fmla="*/ 130 h 298"/>
                    <a:gd name="T34" fmla="*/ 256 w 298"/>
                    <a:gd name="T35" fmla="*/ 120 h 298"/>
                    <a:gd name="T36" fmla="*/ 253 w 298"/>
                    <a:gd name="T37" fmla="*/ 106 h 298"/>
                    <a:gd name="T38" fmla="*/ 245 w 298"/>
                    <a:gd name="T39" fmla="*/ 94 h 298"/>
                    <a:gd name="T40" fmla="*/ 245 w 298"/>
                    <a:gd name="T41" fmla="*/ 78 h 298"/>
                    <a:gd name="T42" fmla="*/ 247 w 298"/>
                    <a:gd name="T43" fmla="*/ 66 h 298"/>
                    <a:gd name="T44" fmla="*/ 213 w 298"/>
                    <a:gd name="T45" fmla="*/ 33 h 298"/>
                    <a:gd name="T46" fmla="*/ 206 w 298"/>
                    <a:gd name="T47" fmla="*/ 29 h 298"/>
                    <a:gd name="T48" fmla="*/ 187 w 298"/>
                    <a:gd name="T49" fmla="*/ 37 h 298"/>
                    <a:gd name="T50" fmla="*/ 184 w 298"/>
                    <a:gd name="T51" fmla="*/ 49 h 298"/>
                    <a:gd name="T52" fmla="*/ 166 w 298"/>
                    <a:gd name="T53" fmla="*/ 52 h 298"/>
                    <a:gd name="T54" fmla="*/ 154 w 298"/>
                    <a:gd name="T55" fmla="*/ 55 h 298"/>
                    <a:gd name="T56" fmla="*/ 145 w 298"/>
                    <a:gd name="T57" fmla="*/ 56 h 298"/>
                    <a:gd name="T58" fmla="*/ 134 w 298"/>
                    <a:gd name="T59" fmla="*/ 47 h 298"/>
                    <a:gd name="T60" fmla="*/ 125 w 298"/>
                    <a:gd name="T61" fmla="*/ 33 h 298"/>
                    <a:gd name="T62" fmla="*/ 120 w 298"/>
                    <a:gd name="T63" fmla="*/ 19 h 298"/>
                    <a:gd name="T64" fmla="*/ 117 w 298"/>
                    <a:gd name="T65" fmla="*/ 7 h 298"/>
                    <a:gd name="T66" fmla="*/ 113 w 298"/>
                    <a:gd name="T67" fmla="*/ 3 h 298"/>
                    <a:gd name="T68" fmla="*/ 56 w 298"/>
                    <a:gd name="T69" fmla="*/ 1 h 298"/>
                    <a:gd name="T70" fmla="*/ 42 w 298"/>
                    <a:gd name="T71" fmla="*/ 2 h 298"/>
                    <a:gd name="T72" fmla="*/ 24 w 298"/>
                    <a:gd name="T73" fmla="*/ 5 h 298"/>
                    <a:gd name="T74" fmla="*/ 12 w 298"/>
                    <a:gd name="T75" fmla="*/ 10 h 298"/>
                    <a:gd name="T76" fmla="*/ 19 w 298"/>
                    <a:gd name="T77" fmla="*/ 23 h 298"/>
                    <a:gd name="T78" fmla="*/ 26 w 298"/>
                    <a:gd name="T79" fmla="*/ 37 h 298"/>
                    <a:gd name="T80" fmla="*/ 33 w 298"/>
                    <a:gd name="T81" fmla="*/ 74 h 298"/>
                    <a:gd name="T82" fmla="*/ 28 w 298"/>
                    <a:gd name="T83" fmla="*/ 81 h 298"/>
                    <a:gd name="T84" fmla="*/ 33 w 298"/>
                    <a:gd name="T85" fmla="*/ 96 h 298"/>
                    <a:gd name="T86" fmla="*/ 40 w 298"/>
                    <a:gd name="T87" fmla="*/ 109 h 298"/>
                    <a:gd name="T88" fmla="*/ 50 w 298"/>
                    <a:gd name="T89" fmla="*/ 130 h 298"/>
                    <a:gd name="T90" fmla="*/ 46 w 298"/>
                    <a:gd name="T91" fmla="*/ 154 h 298"/>
                    <a:gd name="T92" fmla="*/ 37 w 298"/>
                    <a:gd name="T93" fmla="*/ 167 h 298"/>
                    <a:gd name="T94" fmla="*/ 28 w 298"/>
                    <a:gd name="T95" fmla="*/ 174 h 298"/>
                    <a:gd name="T96" fmla="*/ 14 w 298"/>
                    <a:gd name="T97" fmla="*/ 202 h 298"/>
                    <a:gd name="T98" fmla="*/ 12 w 298"/>
                    <a:gd name="T99" fmla="*/ 217 h 298"/>
                    <a:gd name="T100" fmla="*/ 4 w 298"/>
                    <a:gd name="T101" fmla="*/ 242 h 298"/>
                    <a:gd name="T102" fmla="*/ 1 w 298"/>
                    <a:gd name="T103" fmla="*/ 256 h 298"/>
                    <a:gd name="T104" fmla="*/ 5 w 298"/>
                    <a:gd name="T105" fmla="*/ 278 h 29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298"/>
                    <a:gd name="T160" fmla="*/ 0 h 298"/>
                    <a:gd name="T161" fmla="*/ 298 w 298"/>
                    <a:gd name="T162" fmla="*/ 298 h 29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298" h="298">
                      <a:moveTo>
                        <a:pt x="5" y="278"/>
                      </a:moveTo>
                      <a:cubicBezTo>
                        <a:pt x="8" y="277"/>
                        <a:pt x="8" y="277"/>
                        <a:pt x="8" y="277"/>
                      </a:cubicBezTo>
                      <a:cubicBezTo>
                        <a:pt x="9" y="277"/>
                        <a:pt x="9" y="277"/>
                        <a:pt x="9" y="277"/>
                      </a:cubicBezTo>
                      <a:cubicBezTo>
                        <a:pt x="12" y="278"/>
                        <a:pt x="12" y="278"/>
                        <a:pt x="12" y="278"/>
                      </a:cubicBezTo>
                      <a:cubicBezTo>
                        <a:pt x="15" y="279"/>
                        <a:pt x="15" y="279"/>
                        <a:pt x="15" y="279"/>
                      </a:cubicBezTo>
                      <a:cubicBezTo>
                        <a:pt x="18" y="279"/>
                        <a:pt x="18" y="279"/>
                        <a:pt x="18" y="279"/>
                      </a:cubicBezTo>
                      <a:cubicBezTo>
                        <a:pt x="21" y="279"/>
                        <a:pt x="21" y="279"/>
                        <a:pt x="21" y="279"/>
                      </a:cubicBezTo>
                      <a:cubicBezTo>
                        <a:pt x="24" y="277"/>
                        <a:pt x="24" y="277"/>
                        <a:pt x="24" y="277"/>
                      </a:cubicBezTo>
                      <a:cubicBezTo>
                        <a:pt x="27" y="275"/>
                        <a:pt x="27" y="275"/>
                        <a:pt x="27" y="275"/>
                      </a:cubicBezTo>
                      <a:cubicBezTo>
                        <a:pt x="30" y="273"/>
                        <a:pt x="30" y="273"/>
                        <a:pt x="30" y="273"/>
                      </a:cubicBezTo>
                      <a:cubicBezTo>
                        <a:pt x="33" y="273"/>
                        <a:pt x="33" y="273"/>
                        <a:pt x="33" y="273"/>
                      </a:cubicBezTo>
                      <a:cubicBezTo>
                        <a:pt x="36" y="273"/>
                        <a:pt x="36" y="273"/>
                        <a:pt x="36" y="273"/>
                      </a:cubicBezTo>
                      <a:cubicBezTo>
                        <a:pt x="39" y="273"/>
                        <a:pt x="39" y="273"/>
                        <a:pt x="39" y="273"/>
                      </a:cubicBezTo>
                      <a:cubicBezTo>
                        <a:pt x="40" y="273"/>
                        <a:pt x="40" y="273"/>
                        <a:pt x="40" y="273"/>
                      </a:cubicBezTo>
                      <a:cubicBezTo>
                        <a:pt x="43" y="275"/>
                        <a:pt x="43" y="275"/>
                        <a:pt x="43" y="275"/>
                      </a:cubicBezTo>
                      <a:cubicBezTo>
                        <a:pt x="45" y="278"/>
                        <a:pt x="45" y="278"/>
                        <a:pt x="45" y="278"/>
                      </a:cubicBezTo>
                      <a:cubicBezTo>
                        <a:pt x="49" y="280"/>
                        <a:pt x="49" y="280"/>
                        <a:pt x="49" y="280"/>
                      </a:cubicBezTo>
                      <a:cubicBezTo>
                        <a:pt x="52" y="281"/>
                        <a:pt x="52" y="281"/>
                        <a:pt x="52" y="281"/>
                      </a:cubicBezTo>
                      <a:cubicBezTo>
                        <a:pt x="54" y="283"/>
                        <a:pt x="54" y="283"/>
                        <a:pt x="54" y="283"/>
                      </a:cubicBezTo>
                      <a:cubicBezTo>
                        <a:pt x="56" y="284"/>
                        <a:pt x="56" y="284"/>
                        <a:pt x="56" y="284"/>
                      </a:cubicBezTo>
                      <a:cubicBezTo>
                        <a:pt x="60" y="283"/>
                        <a:pt x="60" y="283"/>
                        <a:pt x="60" y="283"/>
                      </a:cubicBezTo>
                      <a:cubicBezTo>
                        <a:pt x="60" y="283"/>
                        <a:pt x="60" y="283"/>
                        <a:pt x="60" y="283"/>
                      </a:cubicBezTo>
                      <a:cubicBezTo>
                        <a:pt x="67" y="283"/>
                        <a:pt x="74" y="283"/>
                        <a:pt x="81" y="283"/>
                      </a:cubicBezTo>
                      <a:cubicBezTo>
                        <a:pt x="108" y="283"/>
                        <a:pt x="134" y="283"/>
                        <a:pt x="161" y="283"/>
                      </a:cubicBezTo>
                      <a:cubicBezTo>
                        <a:pt x="165" y="288"/>
                        <a:pt x="169" y="295"/>
                        <a:pt x="177" y="293"/>
                      </a:cubicBezTo>
                      <a:cubicBezTo>
                        <a:pt x="183" y="292"/>
                        <a:pt x="181" y="295"/>
                        <a:pt x="191" y="294"/>
                      </a:cubicBezTo>
                      <a:cubicBezTo>
                        <a:pt x="196" y="294"/>
                        <a:pt x="201" y="295"/>
                        <a:pt x="207" y="295"/>
                      </a:cubicBezTo>
                      <a:cubicBezTo>
                        <a:pt x="209" y="296"/>
                        <a:pt x="209" y="296"/>
                        <a:pt x="209" y="296"/>
                      </a:cubicBezTo>
                      <a:cubicBezTo>
                        <a:pt x="212" y="297"/>
                        <a:pt x="212" y="297"/>
                        <a:pt x="212" y="297"/>
                      </a:cubicBezTo>
                      <a:cubicBezTo>
                        <a:pt x="215" y="298"/>
                        <a:pt x="215" y="298"/>
                        <a:pt x="215" y="298"/>
                      </a:cubicBezTo>
                      <a:cubicBezTo>
                        <a:pt x="216" y="298"/>
                        <a:pt x="216" y="298"/>
                        <a:pt x="216" y="298"/>
                      </a:cubicBezTo>
                      <a:cubicBezTo>
                        <a:pt x="217" y="298"/>
                        <a:pt x="217" y="298"/>
                        <a:pt x="217" y="298"/>
                      </a:cubicBezTo>
                      <a:cubicBezTo>
                        <a:pt x="220" y="297"/>
                        <a:pt x="220" y="297"/>
                        <a:pt x="220" y="297"/>
                      </a:cubicBezTo>
                      <a:cubicBezTo>
                        <a:pt x="223" y="296"/>
                        <a:pt x="223" y="296"/>
                        <a:pt x="223" y="296"/>
                      </a:cubicBezTo>
                      <a:cubicBezTo>
                        <a:pt x="225" y="296"/>
                        <a:pt x="225" y="296"/>
                        <a:pt x="225" y="296"/>
                      </a:cubicBezTo>
                      <a:cubicBezTo>
                        <a:pt x="228" y="296"/>
                        <a:pt x="228" y="296"/>
                        <a:pt x="228" y="296"/>
                      </a:cubicBezTo>
                      <a:cubicBezTo>
                        <a:pt x="231" y="298"/>
                        <a:pt x="231" y="298"/>
                        <a:pt x="231" y="298"/>
                      </a:cubicBezTo>
                      <a:cubicBezTo>
                        <a:pt x="233" y="297"/>
                        <a:pt x="233" y="297"/>
                        <a:pt x="233" y="297"/>
                      </a:cubicBezTo>
                      <a:cubicBezTo>
                        <a:pt x="238" y="296"/>
                        <a:pt x="243" y="296"/>
                        <a:pt x="248" y="295"/>
                      </a:cubicBezTo>
                      <a:cubicBezTo>
                        <a:pt x="259" y="293"/>
                        <a:pt x="270" y="291"/>
                        <a:pt x="281" y="289"/>
                      </a:cubicBezTo>
                      <a:cubicBezTo>
                        <a:pt x="274" y="286"/>
                        <a:pt x="265" y="276"/>
                        <a:pt x="260" y="270"/>
                      </a:cubicBezTo>
                      <a:cubicBezTo>
                        <a:pt x="257" y="268"/>
                        <a:pt x="257" y="268"/>
                        <a:pt x="257" y="268"/>
                      </a:cubicBezTo>
                      <a:cubicBezTo>
                        <a:pt x="254" y="265"/>
                        <a:pt x="254" y="265"/>
                        <a:pt x="254" y="265"/>
                      </a:cubicBezTo>
                      <a:cubicBezTo>
                        <a:pt x="251" y="263"/>
                        <a:pt x="251" y="263"/>
                        <a:pt x="251" y="263"/>
                      </a:cubicBezTo>
                      <a:cubicBezTo>
                        <a:pt x="249" y="260"/>
                        <a:pt x="249" y="260"/>
                        <a:pt x="249" y="260"/>
                      </a:cubicBezTo>
                      <a:cubicBezTo>
                        <a:pt x="249" y="257"/>
                        <a:pt x="249" y="257"/>
                        <a:pt x="249" y="257"/>
                      </a:cubicBezTo>
                      <a:cubicBezTo>
                        <a:pt x="247" y="254"/>
                        <a:pt x="247" y="254"/>
                        <a:pt x="247" y="254"/>
                      </a:cubicBezTo>
                      <a:cubicBezTo>
                        <a:pt x="246" y="253"/>
                        <a:pt x="246" y="253"/>
                        <a:pt x="246" y="253"/>
                      </a:cubicBezTo>
                      <a:cubicBezTo>
                        <a:pt x="247" y="228"/>
                        <a:pt x="247" y="202"/>
                        <a:pt x="248" y="176"/>
                      </a:cubicBezTo>
                      <a:cubicBezTo>
                        <a:pt x="256" y="176"/>
                        <a:pt x="264" y="176"/>
                        <a:pt x="272" y="176"/>
                      </a:cubicBezTo>
                      <a:cubicBezTo>
                        <a:pt x="292" y="176"/>
                        <a:pt x="292" y="176"/>
                        <a:pt x="292" y="176"/>
                      </a:cubicBezTo>
                      <a:cubicBezTo>
                        <a:pt x="296" y="175"/>
                        <a:pt x="296" y="175"/>
                        <a:pt x="296" y="175"/>
                      </a:cubicBezTo>
                      <a:cubicBezTo>
                        <a:pt x="293" y="172"/>
                        <a:pt x="293" y="172"/>
                        <a:pt x="293" y="172"/>
                      </a:cubicBezTo>
                      <a:cubicBezTo>
                        <a:pt x="294" y="169"/>
                        <a:pt x="294" y="169"/>
                        <a:pt x="294" y="169"/>
                      </a:cubicBezTo>
                      <a:cubicBezTo>
                        <a:pt x="294" y="166"/>
                        <a:pt x="294" y="166"/>
                        <a:pt x="294" y="166"/>
                      </a:cubicBezTo>
                      <a:cubicBezTo>
                        <a:pt x="296" y="163"/>
                        <a:pt x="296" y="163"/>
                        <a:pt x="296" y="163"/>
                      </a:cubicBezTo>
                      <a:cubicBezTo>
                        <a:pt x="297" y="160"/>
                        <a:pt x="297" y="160"/>
                        <a:pt x="297" y="160"/>
                      </a:cubicBezTo>
                      <a:cubicBezTo>
                        <a:pt x="296" y="157"/>
                        <a:pt x="296" y="157"/>
                        <a:pt x="296" y="157"/>
                      </a:cubicBezTo>
                      <a:cubicBezTo>
                        <a:pt x="296" y="154"/>
                        <a:pt x="296" y="154"/>
                        <a:pt x="296" y="154"/>
                      </a:cubicBezTo>
                      <a:cubicBezTo>
                        <a:pt x="296" y="151"/>
                        <a:pt x="296" y="151"/>
                        <a:pt x="296" y="151"/>
                      </a:cubicBezTo>
                      <a:cubicBezTo>
                        <a:pt x="296" y="148"/>
                        <a:pt x="296" y="148"/>
                        <a:pt x="296" y="148"/>
                      </a:cubicBezTo>
                      <a:cubicBezTo>
                        <a:pt x="296" y="145"/>
                        <a:pt x="296" y="145"/>
                        <a:pt x="296" y="145"/>
                      </a:cubicBezTo>
                      <a:cubicBezTo>
                        <a:pt x="296" y="142"/>
                        <a:pt x="296" y="142"/>
                        <a:pt x="296" y="142"/>
                      </a:cubicBezTo>
                      <a:cubicBezTo>
                        <a:pt x="297" y="139"/>
                        <a:pt x="297" y="139"/>
                        <a:pt x="297" y="139"/>
                      </a:cubicBezTo>
                      <a:cubicBezTo>
                        <a:pt x="298" y="136"/>
                        <a:pt x="298" y="136"/>
                        <a:pt x="298" y="136"/>
                      </a:cubicBezTo>
                      <a:cubicBezTo>
                        <a:pt x="297" y="133"/>
                        <a:pt x="297" y="133"/>
                        <a:pt x="297" y="133"/>
                      </a:cubicBezTo>
                      <a:cubicBezTo>
                        <a:pt x="297" y="131"/>
                        <a:pt x="297" y="131"/>
                        <a:pt x="297" y="131"/>
                      </a:cubicBezTo>
                      <a:cubicBezTo>
                        <a:pt x="297" y="130"/>
                        <a:pt x="297" y="130"/>
                        <a:pt x="297" y="130"/>
                      </a:cubicBezTo>
                      <a:cubicBezTo>
                        <a:pt x="297" y="127"/>
                        <a:pt x="297" y="127"/>
                        <a:pt x="297" y="127"/>
                      </a:cubicBezTo>
                      <a:cubicBezTo>
                        <a:pt x="296" y="124"/>
                        <a:pt x="296" y="124"/>
                        <a:pt x="296" y="124"/>
                      </a:cubicBezTo>
                      <a:cubicBezTo>
                        <a:pt x="294" y="127"/>
                        <a:pt x="294" y="127"/>
                        <a:pt x="294" y="127"/>
                      </a:cubicBezTo>
                      <a:cubicBezTo>
                        <a:pt x="291" y="127"/>
                        <a:pt x="291" y="127"/>
                        <a:pt x="291" y="127"/>
                      </a:cubicBezTo>
                      <a:cubicBezTo>
                        <a:pt x="288" y="127"/>
                        <a:pt x="288" y="127"/>
                        <a:pt x="288" y="127"/>
                      </a:cubicBezTo>
                      <a:cubicBezTo>
                        <a:pt x="285" y="126"/>
                        <a:pt x="285" y="126"/>
                        <a:pt x="285" y="126"/>
                      </a:cubicBezTo>
                      <a:cubicBezTo>
                        <a:pt x="282" y="126"/>
                        <a:pt x="282" y="126"/>
                        <a:pt x="282" y="126"/>
                      </a:cubicBezTo>
                      <a:cubicBezTo>
                        <a:pt x="279" y="128"/>
                        <a:pt x="279" y="128"/>
                        <a:pt x="279" y="128"/>
                      </a:cubicBezTo>
                      <a:cubicBezTo>
                        <a:pt x="277" y="129"/>
                        <a:pt x="277" y="129"/>
                        <a:pt x="277" y="129"/>
                      </a:cubicBezTo>
                      <a:cubicBezTo>
                        <a:pt x="273" y="130"/>
                        <a:pt x="273" y="130"/>
                        <a:pt x="273" y="130"/>
                      </a:cubicBezTo>
                      <a:cubicBezTo>
                        <a:pt x="268" y="129"/>
                        <a:pt x="268" y="129"/>
                        <a:pt x="268" y="129"/>
                      </a:cubicBezTo>
                      <a:cubicBezTo>
                        <a:pt x="265" y="129"/>
                        <a:pt x="265" y="129"/>
                        <a:pt x="265" y="129"/>
                      </a:cubicBezTo>
                      <a:cubicBezTo>
                        <a:pt x="262" y="128"/>
                        <a:pt x="262" y="128"/>
                        <a:pt x="262" y="128"/>
                      </a:cubicBezTo>
                      <a:cubicBezTo>
                        <a:pt x="260" y="131"/>
                        <a:pt x="260" y="131"/>
                        <a:pt x="260" y="131"/>
                      </a:cubicBezTo>
                      <a:cubicBezTo>
                        <a:pt x="257" y="132"/>
                        <a:pt x="257" y="132"/>
                        <a:pt x="257" y="132"/>
                      </a:cubicBezTo>
                      <a:cubicBezTo>
                        <a:pt x="254" y="133"/>
                        <a:pt x="254" y="133"/>
                        <a:pt x="254" y="133"/>
                      </a:cubicBezTo>
                      <a:cubicBezTo>
                        <a:pt x="254" y="130"/>
                        <a:pt x="254" y="130"/>
                        <a:pt x="254" y="130"/>
                      </a:cubicBezTo>
                      <a:cubicBezTo>
                        <a:pt x="253" y="127"/>
                        <a:pt x="253" y="127"/>
                        <a:pt x="253" y="127"/>
                      </a:cubicBezTo>
                      <a:cubicBezTo>
                        <a:pt x="252" y="124"/>
                        <a:pt x="252" y="124"/>
                        <a:pt x="252" y="124"/>
                      </a:cubicBezTo>
                      <a:cubicBezTo>
                        <a:pt x="255" y="122"/>
                        <a:pt x="255" y="122"/>
                        <a:pt x="255" y="122"/>
                      </a:cubicBezTo>
                      <a:cubicBezTo>
                        <a:pt x="256" y="120"/>
                        <a:pt x="256" y="120"/>
                        <a:pt x="256" y="120"/>
                      </a:cubicBezTo>
                      <a:cubicBezTo>
                        <a:pt x="256" y="120"/>
                        <a:pt x="256" y="120"/>
                        <a:pt x="256" y="120"/>
                      </a:cubicBezTo>
                      <a:cubicBezTo>
                        <a:pt x="256" y="118"/>
                        <a:pt x="256" y="118"/>
                        <a:pt x="256" y="118"/>
                      </a:cubicBezTo>
                      <a:cubicBezTo>
                        <a:pt x="254" y="115"/>
                        <a:pt x="254" y="115"/>
                        <a:pt x="254" y="115"/>
                      </a:cubicBezTo>
                      <a:cubicBezTo>
                        <a:pt x="256" y="112"/>
                        <a:pt x="256" y="112"/>
                        <a:pt x="256" y="112"/>
                      </a:cubicBezTo>
                      <a:cubicBezTo>
                        <a:pt x="254" y="109"/>
                        <a:pt x="254" y="109"/>
                        <a:pt x="254" y="109"/>
                      </a:cubicBezTo>
                      <a:cubicBezTo>
                        <a:pt x="253" y="106"/>
                        <a:pt x="253" y="106"/>
                        <a:pt x="253" y="106"/>
                      </a:cubicBezTo>
                      <a:cubicBezTo>
                        <a:pt x="253" y="103"/>
                        <a:pt x="253" y="103"/>
                        <a:pt x="253" y="103"/>
                      </a:cubicBezTo>
                      <a:cubicBezTo>
                        <a:pt x="253" y="103"/>
                        <a:pt x="253" y="103"/>
                        <a:pt x="253" y="103"/>
                      </a:cubicBezTo>
                      <a:cubicBezTo>
                        <a:pt x="251" y="100"/>
                        <a:pt x="251" y="100"/>
                        <a:pt x="251" y="100"/>
                      </a:cubicBezTo>
                      <a:cubicBezTo>
                        <a:pt x="248" y="97"/>
                        <a:pt x="248" y="97"/>
                        <a:pt x="248" y="97"/>
                      </a:cubicBezTo>
                      <a:cubicBezTo>
                        <a:pt x="245" y="94"/>
                        <a:pt x="245" y="94"/>
                        <a:pt x="245" y="94"/>
                      </a:cubicBezTo>
                      <a:cubicBezTo>
                        <a:pt x="244" y="91"/>
                        <a:pt x="244" y="91"/>
                        <a:pt x="244" y="91"/>
                      </a:cubicBezTo>
                      <a:cubicBezTo>
                        <a:pt x="243" y="88"/>
                        <a:pt x="243" y="88"/>
                        <a:pt x="243" y="88"/>
                      </a:cubicBezTo>
                      <a:cubicBezTo>
                        <a:pt x="244" y="85"/>
                        <a:pt x="244" y="85"/>
                        <a:pt x="244" y="85"/>
                      </a:cubicBezTo>
                      <a:cubicBezTo>
                        <a:pt x="245" y="82"/>
                        <a:pt x="245" y="82"/>
                        <a:pt x="245" y="82"/>
                      </a:cubicBezTo>
                      <a:cubicBezTo>
                        <a:pt x="245" y="78"/>
                        <a:pt x="245" y="78"/>
                        <a:pt x="245" y="78"/>
                      </a:cubicBezTo>
                      <a:cubicBezTo>
                        <a:pt x="245" y="78"/>
                        <a:pt x="245" y="78"/>
                        <a:pt x="245" y="78"/>
                      </a:cubicBezTo>
                      <a:cubicBezTo>
                        <a:pt x="245" y="75"/>
                        <a:pt x="245" y="75"/>
                        <a:pt x="245" y="75"/>
                      </a:cubicBezTo>
                      <a:cubicBezTo>
                        <a:pt x="246" y="71"/>
                        <a:pt x="246" y="71"/>
                        <a:pt x="246" y="71"/>
                      </a:cubicBezTo>
                      <a:cubicBezTo>
                        <a:pt x="247" y="69"/>
                        <a:pt x="247" y="69"/>
                        <a:pt x="247" y="69"/>
                      </a:cubicBezTo>
                      <a:cubicBezTo>
                        <a:pt x="247" y="66"/>
                        <a:pt x="247" y="66"/>
                        <a:pt x="247" y="66"/>
                      </a:cubicBezTo>
                      <a:cubicBezTo>
                        <a:pt x="246" y="63"/>
                        <a:pt x="246" y="63"/>
                        <a:pt x="246" y="63"/>
                      </a:cubicBezTo>
                      <a:cubicBezTo>
                        <a:pt x="246" y="62"/>
                        <a:pt x="246" y="62"/>
                        <a:pt x="246" y="62"/>
                      </a:cubicBezTo>
                      <a:cubicBezTo>
                        <a:pt x="237" y="46"/>
                        <a:pt x="249" y="48"/>
                        <a:pt x="244" y="36"/>
                      </a:cubicBezTo>
                      <a:cubicBezTo>
                        <a:pt x="233" y="36"/>
                        <a:pt x="223" y="36"/>
                        <a:pt x="213" y="36"/>
                      </a:cubicBezTo>
                      <a:cubicBezTo>
                        <a:pt x="213" y="33"/>
                        <a:pt x="213" y="33"/>
                        <a:pt x="213" y="33"/>
                      </a:cubicBezTo>
                      <a:cubicBezTo>
                        <a:pt x="214" y="31"/>
                        <a:pt x="214" y="31"/>
                        <a:pt x="214" y="31"/>
                      </a:cubicBezTo>
                      <a:cubicBezTo>
                        <a:pt x="215" y="28"/>
                        <a:pt x="215" y="28"/>
                        <a:pt x="215" y="28"/>
                      </a:cubicBezTo>
                      <a:cubicBezTo>
                        <a:pt x="215" y="27"/>
                        <a:pt x="215" y="27"/>
                        <a:pt x="215" y="27"/>
                      </a:cubicBezTo>
                      <a:cubicBezTo>
                        <a:pt x="209" y="27"/>
                        <a:pt x="209" y="27"/>
                        <a:pt x="209" y="27"/>
                      </a:cubicBezTo>
                      <a:cubicBezTo>
                        <a:pt x="206" y="29"/>
                        <a:pt x="206" y="29"/>
                        <a:pt x="206" y="29"/>
                      </a:cubicBezTo>
                      <a:cubicBezTo>
                        <a:pt x="200" y="29"/>
                        <a:pt x="200" y="29"/>
                        <a:pt x="200" y="29"/>
                      </a:cubicBezTo>
                      <a:cubicBezTo>
                        <a:pt x="196" y="29"/>
                        <a:pt x="192" y="29"/>
                        <a:pt x="189" y="29"/>
                      </a:cubicBezTo>
                      <a:cubicBezTo>
                        <a:pt x="189" y="31"/>
                        <a:pt x="189" y="31"/>
                        <a:pt x="189" y="31"/>
                      </a:cubicBezTo>
                      <a:cubicBezTo>
                        <a:pt x="188" y="34"/>
                        <a:pt x="188" y="34"/>
                        <a:pt x="188" y="34"/>
                      </a:cubicBezTo>
                      <a:cubicBezTo>
                        <a:pt x="187" y="37"/>
                        <a:pt x="187" y="37"/>
                        <a:pt x="187" y="37"/>
                      </a:cubicBezTo>
                      <a:cubicBezTo>
                        <a:pt x="188" y="40"/>
                        <a:pt x="188" y="40"/>
                        <a:pt x="188" y="40"/>
                      </a:cubicBezTo>
                      <a:cubicBezTo>
                        <a:pt x="187" y="43"/>
                        <a:pt x="187" y="43"/>
                        <a:pt x="187" y="43"/>
                      </a:cubicBezTo>
                      <a:cubicBezTo>
                        <a:pt x="185" y="44"/>
                        <a:pt x="185" y="44"/>
                        <a:pt x="185" y="44"/>
                      </a:cubicBezTo>
                      <a:cubicBezTo>
                        <a:pt x="185" y="46"/>
                        <a:pt x="185" y="46"/>
                        <a:pt x="185" y="46"/>
                      </a:cubicBezTo>
                      <a:cubicBezTo>
                        <a:pt x="184" y="49"/>
                        <a:pt x="184" y="49"/>
                        <a:pt x="184" y="49"/>
                      </a:cubicBezTo>
                      <a:cubicBezTo>
                        <a:pt x="184" y="52"/>
                        <a:pt x="184" y="52"/>
                        <a:pt x="184" y="52"/>
                      </a:cubicBezTo>
                      <a:cubicBezTo>
                        <a:pt x="185" y="54"/>
                        <a:pt x="185" y="54"/>
                        <a:pt x="185" y="54"/>
                      </a:cubicBezTo>
                      <a:cubicBezTo>
                        <a:pt x="180" y="54"/>
                        <a:pt x="175" y="54"/>
                        <a:pt x="170" y="54"/>
                      </a:cubicBezTo>
                      <a:cubicBezTo>
                        <a:pt x="170" y="52"/>
                        <a:pt x="170" y="52"/>
                        <a:pt x="170" y="52"/>
                      </a:cubicBezTo>
                      <a:cubicBezTo>
                        <a:pt x="166" y="52"/>
                        <a:pt x="166" y="52"/>
                        <a:pt x="166" y="52"/>
                      </a:cubicBezTo>
                      <a:cubicBezTo>
                        <a:pt x="166" y="52"/>
                        <a:pt x="166" y="52"/>
                        <a:pt x="166" y="52"/>
                      </a:cubicBezTo>
                      <a:cubicBezTo>
                        <a:pt x="163" y="54"/>
                        <a:pt x="163" y="54"/>
                        <a:pt x="163" y="54"/>
                      </a:cubicBezTo>
                      <a:cubicBezTo>
                        <a:pt x="160" y="54"/>
                        <a:pt x="160" y="54"/>
                        <a:pt x="160" y="54"/>
                      </a:cubicBezTo>
                      <a:cubicBezTo>
                        <a:pt x="157" y="54"/>
                        <a:pt x="157" y="54"/>
                        <a:pt x="157" y="54"/>
                      </a:cubicBezTo>
                      <a:cubicBezTo>
                        <a:pt x="154" y="55"/>
                        <a:pt x="154" y="55"/>
                        <a:pt x="154" y="55"/>
                      </a:cubicBezTo>
                      <a:cubicBezTo>
                        <a:pt x="153" y="55"/>
                        <a:pt x="153" y="55"/>
                        <a:pt x="153" y="55"/>
                      </a:cubicBezTo>
                      <a:cubicBezTo>
                        <a:pt x="154" y="57"/>
                        <a:pt x="154" y="57"/>
                        <a:pt x="154" y="57"/>
                      </a:cubicBezTo>
                      <a:cubicBezTo>
                        <a:pt x="151" y="57"/>
                        <a:pt x="151" y="57"/>
                        <a:pt x="151" y="57"/>
                      </a:cubicBezTo>
                      <a:cubicBezTo>
                        <a:pt x="148" y="55"/>
                        <a:pt x="148" y="55"/>
                        <a:pt x="148" y="55"/>
                      </a:cubicBezTo>
                      <a:cubicBezTo>
                        <a:pt x="145" y="56"/>
                        <a:pt x="145" y="56"/>
                        <a:pt x="145" y="56"/>
                      </a:cubicBezTo>
                      <a:cubicBezTo>
                        <a:pt x="142" y="57"/>
                        <a:pt x="142" y="57"/>
                        <a:pt x="142" y="57"/>
                      </a:cubicBezTo>
                      <a:cubicBezTo>
                        <a:pt x="139" y="56"/>
                        <a:pt x="139" y="56"/>
                        <a:pt x="139" y="56"/>
                      </a:cubicBezTo>
                      <a:cubicBezTo>
                        <a:pt x="138" y="53"/>
                        <a:pt x="138" y="53"/>
                        <a:pt x="138" y="53"/>
                      </a:cubicBezTo>
                      <a:cubicBezTo>
                        <a:pt x="136" y="50"/>
                        <a:pt x="136" y="50"/>
                        <a:pt x="136" y="50"/>
                      </a:cubicBezTo>
                      <a:cubicBezTo>
                        <a:pt x="134" y="47"/>
                        <a:pt x="134" y="47"/>
                        <a:pt x="134" y="47"/>
                      </a:cubicBezTo>
                      <a:cubicBezTo>
                        <a:pt x="133" y="45"/>
                        <a:pt x="133" y="45"/>
                        <a:pt x="133" y="45"/>
                      </a:cubicBezTo>
                      <a:cubicBezTo>
                        <a:pt x="130" y="42"/>
                        <a:pt x="130" y="42"/>
                        <a:pt x="130" y="42"/>
                      </a:cubicBezTo>
                      <a:cubicBezTo>
                        <a:pt x="129" y="39"/>
                        <a:pt x="129" y="39"/>
                        <a:pt x="129" y="39"/>
                      </a:cubicBezTo>
                      <a:cubicBezTo>
                        <a:pt x="126" y="36"/>
                        <a:pt x="126" y="36"/>
                        <a:pt x="126" y="36"/>
                      </a:cubicBezTo>
                      <a:cubicBezTo>
                        <a:pt x="125" y="33"/>
                        <a:pt x="125" y="33"/>
                        <a:pt x="125" y="33"/>
                      </a:cubicBezTo>
                      <a:cubicBezTo>
                        <a:pt x="125" y="30"/>
                        <a:pt x="125" y="30"/>
                        <a:pt x="125" y="30"/>
                      </a:cubicBezTo>
                      <a:cubicBezTo>
                        <a:pt x="125" y="27"/>
                        <a:pt x="125" y="27"/>
                        <a:pt x="125" y="27"/>
                      </a:cubicBezTo>
                      <a:cubicBezTo>
                        <a:pt x="122" y="24"/>
                        <a:pt x="122" y="24"/>
                        <a:pt x="122" y="24"/>
                      </a:cubicBezTo>
                      <a:cubicBezTo>
                        <a:pt x="121" y="22"/>
                        <a:pt x="121" y="22"/>
                        <a:pt x="121" y="22"/>
                      </a:cubicBezTo>
                      <a:cubicBezTo>
                        <a:pt x="120" y="19"/>
                        <a:pt x="120" y="19"/>
                        <a:pt x="120" y="19"/>
                      </a:cubicBezTo>
                      <a:cubicBezTo>
                        <a:pt x="119" y="16"/>
                        <a:pt x="119" y="16"/>
                        <a:pt x="119" y="16"/>
                      </a:cubicBezTo>
                      <a:cubicBezTo>
                        <a:pt x="119" y="13"/>
                        <a:pt x="119" y="13"/>
                        <a:pt x="119" y="13"/>
                      </a:cubicBezTo>
                      <a:cubicBezTo>
                        <a:pt x="119" y="10"/>
                        <a:pt x="119" y="10"/>
                        <a:pt x="119" y="10"/>
                      </a:cubicBezTo>
                      <a:cubicBezTo>
                        <a:pt x="119" y="10"/>
                        <a:pt x="119" y="10"/>
                        <a:pt x="119" y="10"/>
                      </a:cubicBezTo>
                      <a:cubicBezTo>
                        <a:pt x="117" y="7"/>
                        <a:pt x="117" y="7"/>
                        <a:pt x="117" y="7"/>
                      </a:cubicBezTo>
                      <a:cubicBezTo>
                        <a:pt x="116" y="5"/>
                        <a:pt x="116" y="5"/>
                        <a:pt x="116" y="5"/>
                      </a:cubicBezTo>
                      <a:cubicBezTo>
                        <a:pt x="116" y="3"/>
                        <a:pt x="116" y="3"/>
                        <a:pt x="116" y="3"/>
                      </a:cubicBezTo>
                      <a:cubicBezTo>
                        <a:pt x="116" y="3"/>
                        <a:pt x="116" y="3"/>
                        <a:pt x="116" y="3"/>
                      </a:cubicBezTo>
                      <a:cubicBezTo>
                        <a:pt x="113" y="2"/>
                        <a:pt x="113" y="2"/>
                        <a:pt x="113" y="2"/>
                      </a:cubicBezTo>
                      <a:cubicBezTo>
                        <a:pt x="113" y="3"/>
                        <a:pt x="113" y="3"/>
                        <a:pt x="113" y="3"/>
                      </a:cubicBezTo>
                      <a:cubicBezTo>
                        <a:pt x="104" y="0"/>
                        <a:pt x="95" y="3"/>
                        <a:pt x="86" y="1"/>
                      </a:cubicBezTo>
                      <a:cubicBezTo>
                        <a:pt x="79" y="2"/>
                        <a:pt x="72" y="2"/>
                        <a:pt x="65" y="2"/>
                      </a:cubicBezTo>
                      <a:cubicBezTo>
                        <a:pt x="62" y="2"/>
                        <a:pt x="62" y="2"/>
                        <a:pt x="62" y="2"/>
                      </a:cubicBezTo>
                      <a:cubicBezTo>
                        <a:pt x="59" y="2"/>
                        <a:pt x="59" y="2"/>
                        <a:pt x="59" y="2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3" y="2"/>
                        <a:pt x="53" y="2"/>
                        <a:pt x="53" y="2"/>
                      </a:cubicBezTo>
                      <a:cubicBezTo>
                        <a:pt x="50" y="1"/>
                        <a:pt x="50" y="1"/>
                        <a:pt x="50" y="1"/>
                      </a:cubicBezTo>
                      <a:cubicBezTo>
                        <a:pt x="48" y="1"/>
                        <a:pt x="48" y="1"/>
                        <a:pt x="48" y="1"/>
                      </a:cubicBezTo>
                      <a:cubicBezTo>
                        <a:pt x="45" y="2"/>
                        <a:pt x="45" y="2"/>
                        <a:pt x="45" y="2"/>
                      </a:cubicBezTo>
                      <a:cubicBezTo>
                        <a:pt x="42" y="2"/>
                        <a:pt x="42" y="2"/>
                        <a:pt x="42" y="2"/>
                      </a:cubicBezTo>
                      <a:cubicBezTo>
                        <a:pt x="39" y="1"/>
                        <a:pt x="39" y="1"/>
                        <a:pt x="39" y="1"/>
                      </a:cubicBezTo>
                      <a:cubicBezTo>
                        <a:pt x="35" y="3"/>
                        <a:pt x="35" y="2"/>
                        <a:pt x="32" y="2"/>
                      </a:cubicBezTo>
                      <a:cubicBezTo>
                        <a:pt x="30" y="2"/>
                        <a:pt x="30" y="2"/>
                        <a:pt x="30" y="2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24" y="29"/>
                        <a:pt x="24" y="29"/>
                        <a:pt x="24" y="29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24" y="34"/>
                        <a:pt x="24" y="34"/>
                        <a:pt x="24" y="34"/>
                      </a:cubicBezTo>
                      <a:cubicBezTo>
                        <a:pt x="26" y="37"/>
                        <a:pt x="26" y="37"/>
                        <a:pt x="26" y="37"/>
                      </a:cubicBezTo>
                      <a:cubicBezTo>
                        <a:pt x="27" y="40"/>
                        <a:pt x="27" y="40"/>
                        <a:pt x="27" y="40"/>
                      </a:cubicBezTo>
                      <a:cubicBezTo>
                        <a:pt x="29" y="46"/>
                        <a:pt x="32" y="52"/>
                        <a:pt x="35" y="58"/>
                      </a:cubicBezTo>
                      <a:cubicBezTo>
                        <a:pt x="40" y="65"/>
                        <a:pt x="36" y="64"/>
                        <a:pt x="38" y="71"/>
                      </a:cubicBezTo>
                      <a:cubicBezTo>
                        <a:pt x="36" y="73"/>
                        <a:pt x="36" y="73"/>
                        <a:pt x="36" y="73"/>
                      </a:cubicBezTo>
                      <a:cubicBezTo>
                        <a:pt x="33" y="74"/>
                        <a:pt x="33" y="74"/>
                        <a:pt x="33" y="74"/>
                      </a:cubicBezTo>
                      <a:cubicBezTo>
                        <a:pt x="33" y="76"/>
                        <a:pt x="33" y="76"/>
                        <a:pt x="33" y="76"/>
                      </a:cubicBezTo>
                      <a:cubicBezTo>
                        <a:pt x="30" y="79"/>
                        <a:pt x="30" y="79"/>
                        <a:pt x="30" y="79"/>
                      </a:cubicBezTo>
                      <a:cubicBezTo>
                        <a:pt x="32" y="76"/>
                        <a:pt x="32" y="76"/>
                        <a:pt x="32" y="76"/>
                      </a:cubicBezTo>
                      <a:cubicBezTo>
                        <a:pt x="29" y="78"/>
                        <a:pt x="29" y="78"/>
                        <a:pt x="29" y="78"/>
                      </a:cubicBezTo>
                      <a:cubicBezTo>
                        <a:pt x="28" y="81"/>
                        <a:pt x="28" y="81"/>
                        <a:pt x="28" y="81"/>
                      </a:cubicBezTo>
                      <a:cubicBezTo>
                        <a:pt x="30" y="84"/>
                        <a:pt x="30" y="84"/>
                        <a:pt x="30" y="84"/>
                      </a:cubicBezTo>
                      <a:cubicBezTo>
                        <a:pt x="32" y="87"/>
                        <a:pt x="32" y="87"/>
                        <a:pt x="32" y="87"/>
                      </a:cubicBezTo>
                      <a:cubicBezTo>
                        <a:pt x="33" y="90"/>
                        <a:pt x="33" y="90"/>
                        <a:pt x="33" y="90"/>
                      </a:cubicBezTo>
                      <a:cubicBezTo>
                        <a:pt x="33" y="93"/>
                        <a:pt x="33" y="93"/>
                        <a:pt x="33" y="93"/>
                      </a:cubicBezTo>
                      <a:cubicBezTo>
                        <a:pt x="33" y="96"/>
                        <a:pt x="33" y="96"/>
                        <a:pt x="33" y="96"/>
                      </a:cubicBezTo>
                      <a:cubicBezTo>
                        <a:pt x="35" y="99"/>
                        <a:pt x="35" y="99"/>
                        <a:pt x="35" y="99"/>
                      </a:cubicBezTo>
                      <a:cubicBezTo>
                        <a:pt x="37" y="101"/>
                        <a:pt x="37" y="101"/>
                        <a:pt x="37" y="101"/>
                      </a:cubicBezTo>
                      <a:cubicBezTo>
                        <a:pt x="37" y="103"/>
                        <a:pt x="37" y="103"/>
                        <a:pt x="37" y="103"/>
                      </a:cubicBezTo>
                      <a:cubicBezTo>
                        <a:pt x="39" y="106"/>
                        <a:pt x="39" y="106"/>
                        <a:pt x="39" y="106"/>
                      </a:cubicBezTo>
                      <a:cubicBezTo>
                        <a:pt x="40" y="109"/>
                        <a:pt x="40" y="109"/>
                        <a:pt x="40" y="109"/>
                      </a:cubicBezTo>
                      <a:cubicBezTo>
                        <a:pt x="41" y="109"/>
                        <a:pt x="41" y="109"/>
                        <a:pt x="41" y="109"/>
                      </a:cubicBezTo>
                      <a:cubicBezTo>
                        <a:pt x="42" y="117"/>
                        <a:pt x="45" y="112"/>
                        <a:pt x="48" y="124"/>
                      </a:cubicBezTo>
                      <a:cubicBezTo>
                        <a:pt x="48" y="124"/>
                        <a:pt x="48" y="124"/>
                        <a:pt x="48" y="124"/>
                      </a:cubicBezTo>
                      <a:cubicBezTo>
                        <a:pt x="50" y="127"/>
                        <a:pt x="50" y="127"/>
                        <a:pt x="50" y="127"/>
                      </a:cubicBezTo>
                      <a:cubicBezTo>
                        <a:pt x="50" y="130"/>
                        <a:pt x="50" y="130"/>
                        <a:pt x="50" y="130"/>
                      </a:cubicBezTo>
                      <a:cubicBezTo>
                        <a:pt x="49" y="133"/>
                        <a:pt x="49" y="133"/>
                        <a:pt x="49" y="133"/>
                      </a:cubicBezTo>
                      <a:cubicBezTo>
                        <a:pt x="48" y="136"/>
                        <a:pt x="48" y="136"/>
                        <a:pt x="48" y="136"/>
                      </a:cubicBezTo>
                      <a:cubicBezTo>
                        <a:pt x="48" y="139"/>
                        <a:pt x="48" y="139"/>
                        <a:pt x="48" y="139"/>
                      </a:cubicBezTo>
                      <a:cubicBezTo>
                        <a:pt x="47" y="145"/>
                        <a:pt x="50" y="144"/>
                        <a:pt x="47" y="152"/>
                      </a:cubicBezTo>
                      <a:cubicBezTo>
                        <a:pt x="46" y="154"/>
                        <a:pt x="46" y="154"/>
                        <a:pt x="46" y="154"/>
                      </a:cubicBezTo>
                      <a:cubicBezTo>
                        <a:pt x="45" y="157"/>
                        <a:pt x="45" y="157"/>
                        <a:pt x="45" y="157"/>
                      </a:cubicBezTo>
                      <a:cubicBezTo>
                        <a:pt x="42" y="160"/>
                        <a:pt x="42" y="160"/>
                        <a:pt x="42" y="160"/>
                      </a:cubicBezTo>
                      <a:cubicBezTo>
                        <a:pt x="41" y="163"/>
                        <a:pt x="41" y="163"/>
                        <a:pt x="41" y="163"/>
                      </a:cubicBezTo>
                      <a:cubicBezTo>
                        <a:pt x="40" y="164"/>
                        <a:pt x="40" y="164"/>
                        <a:pt x="40" y="164"/>
                      </a:cubicBezTo>
                      <a:cubicBezTo>
                        <a:pt x="37" y="167"/>
                        <a:pt x="37" y="167"/>
                        <a:pt x="37" y="167"/>
                      </a:cubicBezTo>
                      <a:cubicBezTo>
                        <a:pt x="35" y="166"/>
                        <a:pt x="35" y="166"/>
                        <a:pt x="35" y="166"/>
                      </a:cubicBezTo>
                      <a:cubicBezTo>
                        <a:pt x="33" y="167"/>
                        <a:pt x="33" y="167"/>
                        <a:pt x="33" y="167"/>
                      </a:cubicBezTo>
                      <a:cubicBezTo>
                        <a:pt x="30" y="170"/>
                        <a:pt x="30" y="170"/>
                        <a:pt x="30" y="170"/>
                      </a:cubicBezTo>
                      <a:cubicBezTo>
                        <a:pt x="28" y="173"/>
                        <a:pt x="28" y="173"/>
                        <a:pt x="28" y="173"/>
                      </a:cubicBezTo>
                      <a:cubicBezTo>
                        <a:pt x="28" y="174"/>
                        <a:pt x="28" y="174"/>
                        <a:pt x="28" y="174"/>
                      </a:cubicBezTo>
                      <a:cubicBezTo>
                        <a:pt x="27" y="177"/>
                        <a:pt x="27" y="177"/>
                        <a:pt x="27" y="177"/>
                      </a:cubicBezTo>
                      <a:cubicBezTo>
                        <a:pt x="24" y="180"/>
                        <a:pt x="24" y="180"/>
                        <a:pt x="24" y="180"/>
                      </a:cubicBezTo>
                      <a:cubicBezTo>
                        <a:pt x="21" y="182"/>
                        <a:pt x="21" y="182"/>
                        <a:pt x="21" y="182"/>
                      </a:cubicBezTo>
                      <a:cubicBezTo>
                        <a:pt x="19" y="185"/>
                        <a:pt x="19" y="185"/>
                        <a:pt x="19" y="185"/>
                      </a:cubicBezTo>
                      <a:cubicBezTo>
                        <a:pt x="15" y="194"/>
                        <a:pt x="22" y="192"/>
                        <a:pt x="14" y="202"/>
                      </a:cubicBezTo>
                      <a:cubicBezTo>
                        <a:pt x="13" y="205"/>
                        <a:pt x="13" y="205"/>
                        <a:pt x="13" y="205"/>
                      </a:cubicBezTo>
                      <a:cubicBezTo>
                        <a:pt x="14" y="208"/>
                        <a:pt x="14" y="208"/>
                        <a:pt x="14" y="208"/>
                      </a:cubicBezTo>
                      <a:cubicBezTo>
                        <a:pt x="13" y="211"/>
                        <a:pt x="13" y="211"/>
                        <a:pt x="13" y="211"/>
                      </a:cubicBezTo>
                      <a:cubicBezTo>
                        <a:pt x="13" y="214"/>
                        <a:pt x="13" y="214"/>
                        <a:pt x="13" y="214"/>
                      </a:cubicBezTo>
                      <a:cubicBezTo>
                        <a:pt x="12" y="217"/>
                        <a:pt x="12" y="217"/>
                        <a:pt x="12" y="217"/>
                      </a:cubicBezTo>
                      <a:cubicBezTo>
                        <a:pt x="12" y="223"/>
                        <a:pt x="7" y="228"/>
                        <a:pt x="7" y="234"/>
                      </a:cubicBezTo>
                      <a:cubicBezTo>
                        <a:pt x="7" y="237"/>
                        <a:pt x="7" y="237"/>
                        <a:pt x="7" y="237"/>
                      </a:cubicBezTo>
                      <a:cubicBezTo>
                        <a:pt x="7" y="238"/>
                        <a:pt x="7" y="238"/>
                        <a:pt x="7" y="238"/>
                      </a:cubicBezTo>
                      <a:cubicBezTo>
                        <a:pt x="5" y="241"/>
                        <a:pt x="5" y="241"/>
                        <a:pt x="5" y="241"/>
                      </a:cubicBezTo>
                      <a:cubicBezTo>
                        <a:pt x="4" y="242"/>
                        <a:pt x="4" y="242"/>
                        <a:pt x="4" y="242"/>
                      </a:cubicBezTo>
                      <a:cubicBezTo>
                        <a:pt x="1" y="244"/>
                        <a:pt x="1" y="244"/>
                        <a:pt x="1" y="244"/>
                      </a:cubicBezTo>
                      <a:cubicBezTo>
                        <a:pt x="0" y="247"/>
                        <a:pt x="0" y="247"/>
                        <a:pt x="0" y="247"/>
                      </a:cubicBezTo>
                      <a:cubicBezTo>
                        <a:pt x="1" y="249"/>
                        <a:pt x="1" y="249"/>
                        <a:pt x="1" y="249"/>
                      </a:cubicBezTo>
                      <a:cubicBezTo>
                        <a:pt x="1" y="253"/>
                        <a:pt x="1" y="253"/>
                        <a:pt x="1" y="253"/>
                      </a:cubicBezTo>
                      <a:cubicBezTo>
                        <a:pt x="1" y="256"/>
                        <a:pt x="1" y="256"/>
                        <a:pt x="1" y="256"/>
                      </a:cubicBezTo>
                      <a:cubicBezTo>
                        <a:pt x="2" y="259"/>
                        <a:pt x="2" y="259"/>
                        <a:pt x="2" y="259"/>
                      </a:cubicBezTo>
                      <a:cubicBezTo>
                        <a:pt x="2" y="262"/>
                        <a:pt x="2" y="262"/>
                        <a:pt x="2" y="262"/>
                      </a:cubicBezTo>
                      <a:cubicBezTo>
                        <a:pt x="2" y="268"/>
                        <a:pt x="1" y="274"/>
                        <a:pt x="1" y="279"/>
                      </a:cubicBezTo>
                      <a:cubicBezTo>
                        <a:pt x="2" y="280"/>
                        <a:pt x="2" y="280"/>
                        <a:pt x="2" y="280"/>
                      </a:cubicBezTo>
                      <a:lnTo>
                        <a:pt x="5" y="278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rgbClr val="ACACA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290" dirty="0"/>
                </a:p>
              </p:txBody>
            </p:sp>
            <p:sp>
              <p:nvSpPr>
                <p:cNvPr id="59" name="Freeform 74"/>
                <p:cNvSpPr>
                  <a:spLocks noChangeAspect="1"/>
                </p:cNvSpPr>
                <p:nvPr/>
              </p:nvSpPr>
              <p:spPr bwMode="gray">
                <a:xfrm>
                  <a:off x="4250" y="3155"/>
                  <a:ext cx="38" cy="50"/>
                </a:xfrm>
                <a:custGeom>
                  <a:avLst/>
                  <a:gdLst>
                    <a:gd name="T0" fmla="*/ 15 w 38"/>
                    <a:gd name="T1" fmla="*/ 48 h 50"/>
                    <a:gd name="T2" fmla="*/ 18 w 38"/>
                    <a:gd name="T3" fmla="*/ 47 h 50"/>
                    <a:gd name="T4" fmla="*/ 18 w 38"/>
                    <a:gd name="T5" fmla="*/ 35 h 50"/>
                    <a:gd name="T6" fmla="*/ 19 w 38"/>
                    <a:gd name="T7" fmla="*/ 31 h 50"/>
                    <a:gd name="T8" fmla="*/ 16 w 38"/>
                    <a:gd name="T9" fmla="*/ 26 h 50"/>
                    <a:gd name="T10" fmla="*/ 16 w 38"/>
                    <a:gd name="T11" fmla="*/ 25 h 50"/>
                    <a:gd name="T12" fmla="*/ 16 w 38"/>
                    <a:gd name="T13" fmla="*/ 25 h 50"/>
                    <a:gd name="T14" fmla="*/ 21 w 38"/>
                    <a:gd name="T15" fmla="*/ 22 h 50"/>
                    <a:gd name="T16" fmla="*/ 25 w 38"/>
                    <a:gd name="T17" fmla="*/ 19 h 50"/>
                    <a:gd name="T18" fmla="*/ 28 w 38"/>
                    <a:gd name="T19" fmla="*/ 14 h 50"/>
                    <a:gd name="T20" fmla="*/ 29 w 38"/>
                    <a:gd name="T21" fmla="*/ 13 h 50"/>
                    <a:gd name="T22" fmla="*/ 34 w 38"/>
                    <a:gd name="T23" fmla="*/ 12 h 50"/>
                    <a:gd name="T24" fmla="*/ 38 w 38"/>
                    <a:gd name="T25" fmla="*/ 10 h 50"/>
                    <a:gd name="T26" fmla="*/ 34 w 38"/>
                    <a:gd name="T27" fmla="*/ 6 h 50"/>
                    <a:gd name="T28" fmla="*/ 31 w 38"/>
                    <a:gd name="T29" fmla="*/ 3 h 50"/>
                    <a:gd name="T30" fmla="*/ 26 w 38"/>
                    <a:gd name="T31" fmla="*/ 0 h 50"/>
                    <a:gd name="T32" fmla="*/ 24 w 38"/>
                    <a:gd name="T33" fmla="*/ 4 h 50"/>
                    <a:gd name="T34" fmla="*/ 22 w 38"/>
                    <a:gd name="T35" fmla="*/ 7 h 50"/>
                    <a:gd name="T36" fmla="*/ 18 w 38"/>
                    <a:gd name="T37" fmla="*/ 7 h 50"/>
                    <a:gd name="T38" fmla="*/ 13 w 38"/>
                    <a:gd name="T39" fmla="*/ 9 h 50"/>
                    <a:gd name="T40" fmla="*/ 12 w 38"/>
                    <a:gd name="T41" fmla="*/ 13 h 50"/>
                    <a:gd name="T42" fmla="*/ 9 w 38"/>
                    <a:gd name="T43" fmla="*/ 14 h 50"/>
                    <a:gd name="T44" fmla="*/ 4 w 38"/>
                    <a:gd name="T45" fmla="*/ 19 h 50"/>
                    <a:gd name="T46" fmla="*/ 0 w 38"/>
                    <a:gd name="T47" fmla="*/ 22 h 50"/>
                    <a:gd name="T48" fmla="*/ 0 w 38"/>
                    <a:gd name="T49" fmla="*/ 23 h 50"/>
                    <a:gd name="T50" fmla="*/ 2 w 38"/>
                    <a:gd name="T51" fmla="*/ 22 h 50"/>
                    <a:gd name="T52" fmla="*/ 3 w 38"/>
                    <a:gd name="T53" fmla="*/ 22 h 50"/>
                    <a:gd name="T54" fmla="*/ 0 w 38"/>
                    <a:gd name="T55" fmla="*/ 25 h 50"/>
                    <a:gd name="T56" fmla="*/ 3 w 38"/>
                    <a:gd name="T57" fmla="*/ 29 h 50"/>
                    <a:gd name="T58" fmla="*/ 4 w 38"/>
                    <a:gd name="T59" fmla="*/ 32 h 50"/>
                    <a:gd name="T60" fmla="*/ 6 w 38"/>
                    <a:gd name="T61" fmla="*/ 36 h 50"/>
                    <a:gd name="T62" fmla="*/ 7 w 38"/>
                    <a:gd name="T63" fmla="*/ 41 h 50"/>
                    <a:gd name="T64" fmla="*/ 4 w 38"/>
                    <a:gd name="T65" fmla="*/ 45 h 50"/>
                    <a:gd name="T66" fmla="*/ 7 w 38"/>
                    <a:gd name="T67" fmla="*/ 50 h 50"/>
                    <a:gd name="T68" fmla="*/ 10 w 38"/>
                    <a:gd name="T69" fmla="*/ 48 h 50"/>
                    <a:gd name="T70" fmla="*/ 15 w 38"/>
                    <a:gd name="T71" fmla="*/ 48 h 5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38"/>
                    <a:gd name="T109" fmla="*/ 0 h 50"/>
                    <a:gd name="T110" fmla="*/ 38 w 38"/>
                    <a:gd name="T111" fmla="*/ 50 h 5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38" h="50">
                      <a:moveTo>
                        <a:pt x="15" y="48"/>
                      </a:moveTo>
                      <a:lnTo>
                        <a:pt x="18" y="47"/>
                      </a:lnTo>
                      <a:lnTo>
                        <a:pt x="18" y="35"/>
                      </a:lnTo>
                      <a:lnTo>
                        <a:pt x="19" y="31"/>
                      </a:lnTo>
                      <a:lnTo>
                        <a:pt x="16" y="26"/>
                      </a:lnTo>
                      <a:lnTo>
                        <a:pt x="16" y="25"/>
                      </a:lnTo>
                      <a:lnTo>
                        <a:pt x="21" y="22"/>
                      </a:lnTo>
                      <a:lnTo>
                        <a:pt x="25" y="19"/>
                      </a:lnTo>
                      <a:lnTo>
                        <a:pt x="28" y="14"/>
                      </a:lnTo>
                      <a:lnTo>
                        <a:pt x="29" y="13"/>
                      </a:lnTo>
                      <a:lnTo>
                        <a:pt x="34" y="12"/>
                      </a:lnTo>
                      <a:lnTo>
                        <a:pt x="38" y="10"/>
                      </a:lnTo>
                      <a:lnTo>
                        <a:pt x="34" y="6"/>
                      </a:lnTo>
                      <a:lnTo>
                        <a:pt x="31" y="3"/>
                      </a:lnTo>
                      <a:lnTo>
                        <a:pt x="26" y="0"/>
                      </a:lnTo>
                      <a:lnTo>
                        <a:pt x="24" y="4"/>
                      </a:lnTo>
                      <a:lnTo>
                        <a:pt x="22" y="7"/>
                      </a:lnTo>
                      <a:lnTo>
                        <a:pt x="18" y="7"/>
                      </a:lnTo>
                      <a:lnTo>
                        <a:pt x="13" y="9"/>
                      </a:lnTo>
                      <a:lnTo>
                        <a:pt x="12" y="13"/>
                      </a:lnTo>
                      <a:lnTo>
                        <a:pt x="9" y="14"/>
                      </a:lnTo>
                      <a:lnTo>
                        <a:pt x="4" y="19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2" y="22"/>
                      </a:lnTo>
                      <a:lnTo>
                        <a:pt x="3" y="22"/>
                      </a:lnTo>
                      <a:lnTo>
                        <a:pt x="0" y="25"/>
                      </a:lnTo>
                      <a:lnTo>
                        <a:pt x="3" y="29"/>
                      </a:lnTo>
                      <a:lnTo>
                        <a:pt x="4" y="32"/>
                      </a:lnTo>
                      <a:lnTo>
                        <a:pt x="6" y="36"/>
                      </a:lnTo>
                      <a:lnTo>
                        <a:pt x="7" y="41"/>
                      </a:lnTo>
                      <a:lnTo>
                        <a:pt x="4" y="45"/>
                      </a:lnTo>
                      <a:lnTo>
                        <a:pt x="7" y="50"/>
                      </a:lnTo>
                      <a:lnTo>
                        <a:pt x="10" y="48"/>
                      </a:lnTo>
                      <a:lnTo>
                        <a:pt x="15" y="48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rgbClr val="ACACA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290" dirty="0"/>
                </a:p>
              </p:txBody>
            </p:sp>
          </p:grpSp>
          <p:grpSp>
            <p:nvGrpSpPr>
              <p:cNvPr id="52" name="Group 75"/>
              <p:cNvGrpSpPr>
                <a:grpSpLocks noChangeAspect="1"/>
              </p:cNvGrpSpPr>
              <p:nvPr/>
            </p:nvGrpSpPr>
            <p:grpSpPr bwMode="auto">
              <a:xfrm>
                <a:off x="6079637" y="2956390"/>
                <a:ext cx="89175" cy="85093"/>
                <a:chOff x="4121" y="2861"/>
                <a:chExt cx="106" cy="101"/>
              </a:xfrm>
              <a:grpFill/>
            </p:grpSpPr>
            <p:sp>
              <p:nvSpPr>
                <p:cNvPr id="56" name="Freeform 76"/>
                <p:cNvSpPr>
                  <a:spLocks noChangeAspect="1"/>
                </p:cNvSpPr>
                <p:nvPr/>
              </p:nvSpPr>
              <p:spPr bwMode="gray">
                <a:xfrm>
                  <a:off x="4155" y="2912"/>
                  <a:ext cx="72" cy="50"/>
                </a:xfrm>
                <a:custGeom>
                  <a:avLst/>
                  <a:gdLst>
                    <a:gd name="T0" fmla="*/ 39 w 49"/>
                    <a:gd name="T1" fmla="*/ 33 h 34"/>
                    <a:gd name="T2" fmla="*/ 42 w 49"/>
                    <a:gd name="T3" fmla="*/ 33 h 34"/>
                    <a:gd name="T4" fmla="*/ 45 w 49"/>
                    <a:gd name="T5" fmla="*/ 34 h 34"/>
                    <a:gd name="T6" fmla="*/ 48 w 49"/>
                    <a:gd name="T7" fmla="*/ 31 h 34"/>
                    <a:gd name="T8" fmla="*/ 48 w 49"/>
                    <a:gd name="T9" fmla="*/ 22 h 34"/>
                    <a:gd name="T10" fmla="*/ 48 w 49"/>
                    <a:gd name="T11" fmla="*/ 5 h 34"/>
                    <a:gd name="T12" fmla="*/ 27 w 49"/>
                    <a:gd name="T13" fmla="*/ 5 h 34"/>
                    <a:gd name="T14" fmla="*/ 15 w 49"/>
                    <a:gd name="T15" fmla="*/ 5 h 34"/>
                    <a:gd name="T16" fmla="*/ 12 w 49"/>
                    <a:gd name="T17" fmla="*/ 3 h 34"/>
                    <a:gd name="T18" fmla="*/ 11 w 49"/>
                    <a:gd name="T19" fmla="*/ 1 h 34"/>
                    <a:gd name="T20" fmla="*/ 11 w 49"/>
                    <a:gd name="T21" fmla="*/ 0 h 34"/>
                    <a:gd name="T22" fmla="*/ 10 w 49"/>
                    <a:gd name="T23" fmla="*/ 3 h 34"/>
                    <a:gd name="T24" fmla="*/ 9 w 49"/>
                    <a:gd name="T25" fmla="*/ 6 h 34"/>
                    <a:gd name="T26" fmla="*/ 10 w 49"/>
                    <a:gd name="T27" fmla="*/ 9 h 34"/>
                    <a:gd name="T28" fmla="*/ 10 w 49"/>
                    <a:gd name="T29" fmla="*/ 12 h 34"/>
                    <a:gd name="T30" fmla="*/ 8 w 49"/>
                    <a:gd name="T31" fmla="*/ 15 h 34"/>
                    <a:gd name="T32" fmla="*/ 5 w 49"/>
                    <a:gd name="T33" fmla="*/ 18 h 34"/>
                    <a:gd name="T34" fmla="*/ 6 w 49"/>
                    <a:gd name="T35" fmla="*/ 19 h 34"/>
                    <a:gd name="T36" fmla="*/ 9 w 49"/>
                    <a:gd name="T37" fmla="*/ 19 h 34"/>
                    <a:gd name="T38" fmla="*/ 6 w 49"/>
                    <a:gd name="T39" fmla="*/ 19 h 34"/>
                    <a:gd name="T40" fmla="*/ 4 w 49"/>
                    <a:gd name="T41" fmla="*/ 22 h 34"/>
                    <a:gd name="T42" fmla="*/ 2 w 49"/>
                    <a:gd name="T43" fmla="*/ 25 h 34"/>
                    <a:gd name="T44" fmla="*/ 0 w 49"/>
                    <a:gd name="T45" fmla="*/ 28 h 34"/>
                    <a:gd name="T46" fmla="*/ 1 w 49"/>
                    <a:gd name="T47" fmla="*/ 31 h 34"/>
                    <a:gd name="T48" fmla="*/ 3 w 49"/>
                    <a:gd name="T49" fmla="*/ 30 h 34"/>
                    <a:gd name="T50" fmla="*/ 6 w 49"/>
                    <a:gd name="T51" fmla="*/ 32 h 34"/>
                    <a:gd name="T52" fmla="*/ 9 w 49"/>
                    <a:gd name="T53" fmla="*/ 31 h 34"/>
                    <a:gd name="T54" fmla="*/ 10 w 49"/>
                    <a:gd name="T55" fmla="*/ 33 h 34"/>
                    <a:gd name="T56" fmla="*/ 39 w 49"/>
                    <a:gd name="T57" fmla="*/ 33 h 3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49"/>
                    <a:gd name="T88" fmla="*/ 0 h 34"/>
                    <a:gd name="T89" fmla="*/ 49 w 49"/>
                    <a:gd name="T90" fmla="*/ 34 h 3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49" h="34">
                      <a:moveTo>
                        <a:pt x="39" y="33"/>
                      </a:moveTo>
                      <a:cubicBezTo>
                        <a:pt x="42" y="33"/>
                        <a:pt x="42" y="33"/>
                        <a:pt x="42" y="33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8" y="31"/>
                        <a:pt x="48" y="31"/>
                        <a:pt x="48" y="31"/>
                      </a:cubicBezTo>
                      <a:cubicBezTo>
                        <a:pt x="48" y="22"/>
                        <a:pt x="48" y="22"/>
                        <a:pt x="48" y="22"/>
                      </a:cubicBezTo>
                      <a:cubicBezTo>
                        <a:pt x="48" y="16"/>
                        <a:pt x="49" y="10"/>
                        <a:pt x="48" y="5"/>
                      </a:cubicBezTo>
                      <a:cubicBezTo>
                        <a:pt x="41" y="5"/>
                        <a:pt x="34" y="5"/>
                        <a:pt x="27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1" y="31"/>
                        <a:pt x="1" y="31"/>
                        <a:pt x="1" y="31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20" y="34"/>
                        <a:pt x="30" y="33"/>
                        <a:pt x="39" y="33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3175" cap="rnd" cmpd="sng">
                  <a:solidFill>
                    <a:srgbClr val="ACACA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290" dirty="0"/>
                </a:p>
              </p:txBody>
            </p:sp>
            <p:sp>
              <p:nvSpPr>
                <p:cNvPr id="57" name="Freeform 77"/>
                <p:cNvSpPr>
                  <a:spLocks noChangeAspect="1"/>
                </p:cNvSpPr>
                <p:nvPr/>
              </p:nvSpPr>
              <p:spPr bwMode="gray">
                <a:xfrm>
                  <a:off x="4121" y="2861"/>
                  <a:ext cx="19" cy="21"/>
                </a:xfrm>
                <a:custGeom>
                  <a:avLst/>
                  <a:gdLst>
                    <a:gd name="T0" fmla="*/ 5 w 19"/>
                    <a:gd name="T1" fmla="*/ 19 h 21"/>
                    <a:gd name="T2" fmla="*/ 9 w 19"/>
                    <a:gd name="T3" fmla="*/ 21 h 21"/>
                    <a:gd name="T4" fmla="*/ 12 w 19"/>
                    <a:gd name="T5" fmla="*/ 18 h 21"/>
                    <a:gd name="T6" fmla="*/ 13 w 19"/>
                    <a:gd name="T7" fmla="*/ 13 h 21"/>
                    <a:gd name="T8" fmla="*/ 16 w 19"/>
                    <a:gd name="T9" fmla="*/ 9 h 21"/>
                    <a:gd name="T10" fmla="*/ 19 w 19"/>
                    <a:gd name="T11" fmla="*/ 5 h 21"/>
                    <a:gd name="T12" fmla="*/ 16 w 19"/>
                    <a:gd name="T13" fmla="*/ 0 h 21"/>
                    <a:gd name="T14" fmla="*/ 12 w 19"/>
                    <a:gd name="T15" fmla="*/ 0 h 21"/>
                    <a:gd name="T16" fmla="*/ 7 w 19"/>
                    <a:gd name="T17" fmla="*/ 3 h 21"/>
                    <a:gd name="T18" fmla="*/ 7 w 19"/>
                    <a:gd name="T19" fmla="*/ 8 h 21"/>
                    <a:gd name="T20" fmla="*/ 5 w 19"/>
                    <a:gd name="T21" fmla="*/ 12 h 21"/>
                    <a:gd name="T22" fmla="*/ 0 w 19"/>
                    <a:gd name="T23" fmla="*/ 13 h 21"/>
                    <a:gd name="T24" fmla="*/ 2 w 19"/>
                    <a:gd name="T25" fmla="*/ 18 h 21"/>
                    <a:gd name="T26" fmla="*/ 5 w 19"/>
                    <a:gd name="T27" fmla="*/ 19 h 2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9"/>
                    <a:gd name="T43" fmla="*/ 0 h 21"/>
                    <a:gd name="T44" fmla="*/ 19 w 19"/>
                    <a:gd name="T45" fmla="*/ 21 h 2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9" h="21">
                      <a:moveTo>
                        <a:pt x="5" y="19"/>
                      </a:moveTo>
                      <a:lnTo>
                        <a:pt x="9" y="21"/>
                      </a:lnTo>
                      <a:lnTo>
                        <a:pt x="12" y="18"/>
                      </a:lnTo>
                      <a:lnTo>
                        <a:pt x="13" y="13"/>
                      </a:lnTo>
                      <a:lnTo>
                        <a:pt x="16" y="9"/>
                      </a:lnTo>
                      <a:lnTo>
                        <a:pt x="19" y="5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7" y="3"/>
                      </a:lnTo>
                      <a:lnTo>
                        <a:pt x="7" y="8"/>
                      </a:lnTo>
                      <a:lnTo>
                        <a:pt x="5" y="12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5" y="19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rgbClr val="ACACA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290" dirty="0"/>
                </a:p>
              </p:txBody>
            </p:sp>
          </p:grpSp>
          <p:sp>
            <p:nvSpPr>
              <p:cNvPr id="53" name="Freeform 78"/>
              <p:cNvSpPr>
                <a:spLocks noChangeAspect="1"/>
              </p:cNvSpPr>
              <p:nvPr/>
            </p:nvSpPr>
            <p:spPr bwMode="gray">
              <a:xfrm>
                <a:off x="5910136" y="2649375"/>
                <a:ext cx="359425" cy="291358"/>
              </a:xfrm>
              <a:custGeom>
                <a:avLst/>
                <a:gdLst>
                  <a:gd name="T0" fmla="*/ 149 w 292"/>
                  <a:gd name="T1" fmla="*/ 203 h 238"/>
                  <a:gd name="T2" fmla="*/ 156 w 292"/>
                  <a:gd name="T3" fmla="*/ 194 h 238"/>
                  <a:gd name="T4" fmla="*/ 177 w 292"/>
                  <a:gd name="T5" fmla="*/ 174 h 238"/>
                  <a:gd name="T6" fmla="*/ 191 w 292"/>
                  <a:gd name="T7" fmla="*/ 171 h 238"/>
                  <a:gd name="T8" fmla="*/ 202 w 292"/>
                  <a:gd name="T9" fmla="*/ 177 h 238"/>
                  <a:gd name="T10" fmla="*/ 212 w 292"/>
                  <a:gd name="T11" fmla="*/ 183 h 238"/>
                  <a:gd name="T12" fmla="*/ 223 w 292"/>
                  <a:gd name="T13" fmla="*/ 168 h 238"/>
                  <a:gd name="T14" fmla="*/ 229 w 292"/>
                  <a:gd name="T15" fmla="*/ 151 h 238"/>
                  <a:gd name="T16" fmla="*/ 236 w 292"/>
                  <a:gd name="T17" fmla="*/ 136 h 238"/>
                  <a:gd name="T18" fmla="*/ 244 w 292"/>
                  <a:gd name="T19" fmla="*/ 129 h 238"/>
                  <a:gd name="T20" fmla="*/ 247 w 292"/>
                  <a:gd name="T21" fmla="*/ 114 h 238"/>
                  <a:gd name="T22" fmla="*/ 259 w 292"/>
                  <a:gd name="T23" fmla="*/ 96 h 238"/>
                  <a:gd name="T24" fmla="*/ 269 w 292"/>
                  <a:gd name="T25" fmla="*/ 77 h 238"/>
                  <a:gd name="T26" fmla="*/ 279 w 292"/>
                  <a:gd name="T27" fmla="*/ 68 h 238"/>
                  <a:gd name="T28" fmla="*/ 291 w 292"/>
                  <a:gd name="T29" fmla="*/ 54 h 238"/>
                  <a:gd name="T30" fmla="*/ 286 w 292"/>
                  <a:gd name="T31" fmla="*/ 41 h 238"/>
                  <a:gd name="T32" fmla="*/ 260 w 292"/>
                  <a:gd name="T33" fmla="*/ 8 h 238"/>
                  <a:gd name="T34" fmla="*/ 246 w 292"/>
                  <a:gd name="T35" fmla="*/ 16 h 238"/>
                  <a:gd name="T36" fmla="*/ 229 w 292"/>
                  <a:gd name="T37" fmla="*/ 20 h 238"/>
                  <a:gd name="T38" fmla="*/ 210 w 292"/>
                  <a:gd name="T39" fmla="*/ 15 h 238"/>
                  <a:gd name="T40" fmla="*/ 183 w 292"/>
                  <a:gd name="T41" fmla="*/ 18 h 238"/>
                  <a:gd name="T42" fmla="*/ 127 w 292"/>
                  <a:gd name="T43" fmla="*/ 15 h 238"/>
                  <a:gd name="T44" fmla="*/ 112 w 292"/>
                  <a:gd name="T45" fmla="*/ 21 h 238"/>
                  <a:gd name="T46" fmla="*/ 98 w 292"/>
                  <a:gd name="T47" fmla="*/ 10 h 238"/>
                  <a:gd name="T48" fmla="*/ 84 w 292"/>
                  <a:gd name="T49" fmla="*/ 4 h 238"/>
                  <a:gd name="T50" fmla="*/ 68 w 292"/>
                  <a:gd name="T51" fmla="*/ 3 h 238"/>
                  <a:gd name="T52" fmla="*/ 52 w 292"/>
                  <a:gd name="T53" fmla="*/ 4 h 238"/>
                  <a:gd name="T54" fmla="*/ 28 w 292"/>
                  <a:gd name="T55" fmla="*/ 33 h 238"/>
                  <a:gd name="T56" fmla="*/ 26 w 292"/>
                  <a:gd name="T57" fmla="*/ 53 h 238"/>
                  <a:gd name="T58" fmla="*/ 23 w 292"/>
                  <a:gd name="T59" fmla="*/ 61 h 238"/>
                  <a:gd name="T60" fmla="*/ 31 w 292"/>
                  <a:gd name="T61" fmla="*/ 78 h 238"/>
                  <a:gd name="T62" fmla="*/ 25 w 292"/>
                  <a:gd name="T63" fmla="*/ 95 h 238"/>
                  <a:gd name="T64" fmla="*/ 15 w 292"/>
                  <a:gd name="T65" fmla="*/ 105 h 238"/>
                  <a:gd name="T66" fmla="*/ 4 w 292"/>
                  <a:gd name="T67" fmla="*/ 118 h 238"/>
                  <a:gd name="T68" fmla="*/ 1 w 292"/>
                  <a:gd name="T69" fmla="*/ 147 h 238"/>
                  <a:gd name="T70" fmla="*/ 2 w 292"/>
                  <a:gd name="T71" fmla="*/ 163 h 238"/>
                  <a:gd name="T72" fmla="*/ 0 w 292"/>
                  <a:gd name="T73" fmla="*/ 181 h 238"/>
                  <a:gd name="T74" fmla="*/ 12 w 292"/>
                  <a:gd name="T75" fmla="*/ 184 h 238"/>
                  <a:gd name="T76" fmla="*/ 19 w 292"/>
                  <a:gd name="T77" fmla="*/ 181 h 238"/>
                  <a:gd name="T78" fmla="*/ 18 w 292"/>
                  <a:gd name="T79" fmla="*/ 183 h 238"/>
                  <a:gd name="T80" fmla="*/ 48 w 292"/>
                  <a:gd name="T81" fmla="*/ 190 h 238"/>
                  <a:gd name="T82" fmla="*/ 62 w 292"/>
                  <a:gd name="T83" fmla="*/ 197 h 238"/>
                  <a:gd name="T84" fmla="*/ 63 w 292"/>
                  <a:gd name="T85" fmla="*/ 202 h 238"/>
                  <a:gd name="T86" fmla="*/ 63 w 292"/>
                  <a:gd name="T87" fmla="*/ 205 h 238"/>
                  <a:gd name="T88" fmla="*/ 69 w 292"/>
                  <a:gd name="T89" fmla="*/ 207 h 238"/>
                  <a:gd name="T90" fmla="*/ 64 w 292"/>
                  <a:gd name="T91" fmla="*/ 213 h 238"/>
                  <a:gd name="T92" fmla="*/ 67 w 292"/>
                  <a:gd name="T93" fmla="*/ 224 h 238"/>
                  <a:gd name="T94" fmla="*/ 84 w 292"/>
                  <a:gd name="T95" fmla="*/ 235 h 238"/>
                  <a:gd name="T96" fmla="*/ 93 w 292"/>
                  <a:gd name="T97" fmla="*/ 234 h 238"/>
                  <a:gd name="T98" fmla="*/ 95 w 292"/>
                  <a:gd name="T99" fmla="*/ 232 h 238"/>
                  <a:gd name="T100" fmla="*/ 99 w 292"/>
                  <a:gd name="T101" fmla="*/ 233 h 238"/>
                  <a:gd name="T102" fmla="*/ 100 w 292"/>
                  <a:gd name="T103" fmla="*/ 230 h 238"/>
                  <a:gd name="T104" fmla="*/ 104 w 292"/>
                  <a:gd name="T105" fmla="*/ 228 h 238"/>
                  <a:gd name="T106" fmla="*/ 109 w 292"/>
                  <a:gd name="T107" fmla="*/ 231 h 238"/>
                  <a:gd name="T108" fmla="*/ 117 w 292"/>
                  <a:gd name="T109" fmla="*/ 230 h 238"/>
                  <a:gd name="T110" fmla="*/ 131 w 292"/>
                  <a:gd name="T111" fmla="*/ 231 h 238"/>
                  <a:gd name="T112" fmla="*/ 132 w 292"/>
                  <a:gd name="T113" fmla="*/ 221 h 238"/>
                  <a:gd name="T114" fmla="*/ 142 w 292"/>
                  <a:gd name="T115" fmla="*/ 225 h 23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92"/>
                  <a:gd name="T175" fmla="*/ 0 h 238"/>
                  <a:gd name="T176" fmla="*/ 292 w 292"/>
                  <a:gd name="T177" fmla="*/ 238 h 23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92" h="238">
                    <a:moveTo>
                      <a:pt x="148" y="215"/>
                    </a:moveTo>
                    <a:cubicBezTo>
                      <a:pt x="148" y="212"/>
                      <a:pt x="148" y="212"/>
                      <a:pt x="148" y="212"/>
                    </a:cubicBezTo>
                    <a:cubicBezTo>
                      <a:pt x="149" y="209"/>
                      <a:pt x="149" y="209"/>
                      <a:pt x="149" y="209"/>
                    </a:cubicBezTo>
                    <a:cubicBezTo>
                      <a:pt x="150" y="206"/>
                      <a:pt x="150" y="206"/>
                      <a:pt x="150" y="206"/>
                    </a:cubicBezTo>
                    <a:cubicBezTo>
                      <a:pt x="149" y="203"/>
                      <a:pt x="149" y="203"/>
                      <a:pt x="149" y="203"/>
                    </a:cubicBezTo>
                    <a:cubicBezTo>
                      <a:pt x="149" y="203"/>
                      <a:pt x="149" y="203"/>
                      <a:pt x="149" y="203"/>
                    </a:cubicBezTo>
                    <a:cubicBezTo>
                      <a:pt x="149" y="200"/>
                      <a:pt x="149" y="200"/>
                      <a:pt x="149" y="200"/>
                    </a:cubicBezTo>
                    <a:cubicBezTo>
                      <a:pt x="149" y="200"/>
                      <a:pt x="149" y="200"/>
                      <a:pt x="149" y="200"/>
                    </a:cubicBezTo>
                    <a:cubicBezTo>
                      <a:pt x="150" y="199"/>
                      <a:pt x="150" y="199"/>
                      <a:pt x="150" y="199"/>
                    </a:cubicBezTo>
                    <a:cubicBezTo>
                      <a:pt x="153" y="198"/>
                      <a:pt x="153" y="198"/>
                      <a:pt x="153" y="198"/>
                    </a:cubicBezTo>
                    <a:cubicBezTo>
                      <a:pt x="154" y="196"/>
                      <a:pt x="154" y="196"/>
                      <a:pt x="154" y="196"/>
                    </a:cubicBezTo>
                    <a:cubicBezTo>
                      <a:pt x="156" y="194"/>
                      <a:pt x="156" y="194"/>
                      <a:pt x="156" y="194"/>
                    </a:cubicBezTo>
                    <a:cubicBezTo>
                      <a:pt x="161" y="190"/>
                      <a:pt x="164" y="184"/>
                      <a:pt x="170" y="183"/>
                    </a:cubicBezTo>
                    <a:cubicBezTo>
                      <a:pt x="170" y="182"/>
                      <a:pt x="170" y="182"/>
                      <a:pt x="170" y="182"/>
                    </a:cubicBezTo>
                    <a:cubicBezTo>
                      <a:pt x="171" y="179"/>
                      <a:pt x="171" y="179"/>
                      <a:pt x="171" y="179"/>
                    </a:cubicBezTo>
                    <a:cubicBezTo>
                      <a:pt x="173" y="177"/>
                      <a:pt x="173" y="177"/>
                      <a:pt x="173" y="177"/>
                    </a:cubicBezTo>
                    <a:cubicBezTo>
                      <a:pt x="176" y="176"/>
                      <a:pt x="176" y="176"/>
                      <a:pt x="176" y="176"/>
                    </a:cubicBezTo>
                    <a:cubicBezTo>
                      <a:pt x="177" y="174"/>
                      <a:pt x="177" y="174"/>
                      <a:pt x="177" y="174"/>
                    </a:cubicBezTo>
                    <a:cubicBezTo>
                      <a:pt x="179" y="173"/>
                      <a:pt x="179" y="173"/>
                      <a:pt x="179" y="173"/>
                    </a:cubicBezTo>
                    <a:cubicBezTo>
                      <a:pt x="182" y="172"/>
                      <a:pt x="182" y="172"/>
                      <a:pt x="182" y="172"/>
                    </a:cubicBezTo>
                    <a:cubicBezTo>
                      <a:pt x="183" y="175"/>
                      <a:pt x="183" y="175"/>
                      <a:pt x="183" y="175"/>
                    </a:cubicBezTo>
                    <a:cubicBezTo>
                      <a:pt x="189" y="175"/>
                      <a:pt x="189" y="175"/>
                      <a:pt x="189" y="175"/>
                    </a:cubicBezTo>
                    <a:cubicBezTo>
                      <a:pt x="190" y="174"/>
                      <a:pt x="190" y="174"/>
                      <a:pt x="190" y="174"/>
                    </a:cubicBezTo>
                    <a:cubicBezTo>
                      <a:pt x="191" y="171"/>
                      <a:pt x="191" y="171"/>
                      <a:pt x="191" y="171"/>
                    </a:cubicBezTo>
                    <a:cubicBezTo>
                      <a:pt x="192" y="168"/>
                      <a:pt x="192" y="168"/>
                      <a:pt x="192" y="168"/>
                    </a:cubicBezTo>
                    <a:cubicBezTo>
                      <a:pt x="193" y="170"/>
                      <a:pt x="193" y="170"/>
                      <a:pt x="193" y="170"/>
                    </a:cubicBezTo>
                    <a:cubicBezTo>
                      <a:pt x="196" y="172"/>
                      <a:pt x="196" y="172"/>
                      <a:pt x="196" y="172"/>
                    </a:cubicBezTo>
                    <a:cubicBezTo>
                      <a:pt x="198" y="173"/>
                      <a:pt x="198" y="173"/>
                      <a:pt x="198" y="173"/>
                    </a:cubicBezTo>
                    <a:cubicBezTo>
                      <a:pt x="199" y="176"/>
                      <a:pt x="199" y="176"/>
                      <a:pt x="199" y="176"/>
                    </a:cubicBezTo>
                    <a:cubicBezTo>
                      <a:pt x="202" y="177"/>
                      <a:pt x="202" y="177"/>
                      <a:pt x="202" y="177"/>
                    </a:cubicBezTo>
                    <a:cubicBezTo>
                      <a:pt x="203" y="179"/>
                      <a:pt x="203" y="179"/>
                      <a:pt x="203" y="179"/>
                    </a:cubicBezTo>
                    <a:cubicBezTo>
                      <a:pt x="203" y="181"/>
                      <a:pt x="203" y="181"/>
                      <a:pt x="203" y="181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6" y="186"/>
                      <a:pt x="206" y="186"/>
                      <a:pt x="206" y="186"/>
                    </a:cubicBezTo>
                    <a:cubicBezTo>
                      <a:pt x="209" y="185"/>
                      <a:pt x="209" y="185"/>
                      <a:pt x="209" y="185"/>
                    </a:cubicBezTo>
                    <a:cubicBezTo>
                      <a:pt x="212" y="183"/>
                      <a:pt x="212" y="183"/>
                      <a:pt x="212" y="183"/>
                    </a:cubicBezTo>
                    <a:cubicBezTo>
                      <a:pt x="214" y="181"/>
                      <a:pt x="214" y="181"/>
                      <a:pt x="214" y="181"/>
                    </a:cubicBezTo>
                    <a:cubicBezTo>
                      <a:pt x="216" y="179"/>
                      <a:pt x="216" y="179"/>
                      <a:pt x="216" y="179"/>
                    </a:cubicBezTo>
                    <a:cubicBezTo>
                      <a:pt x="215" y="176"/>
                      <a:pt x="215" y="176"/>
                      <a:pt x="215" y="176"/>
                    </a:cubicBezTo>
                    <a:cubicBezTo>
                      <a:pt x="218" y="173"/>
                      <a:pt x="218" y="173"/>
                      <a:pt x="218" y="173"/>
                    </a:cubicBezTo>
                    <a:cubicBezTo>
                      <a:pt x="221" y="171"/>
                      <a:pt x="221" y="171"/>
                      <a:pt x="221" y="171"/>
                    </a:cubicBezTo>
                    <a:cubicBezTo>
                      <a:pt x="223" y="168"/>
                      <a:pt x="223" y="168"/>
                      <a:pt x="223" y="168"/>
                    </a:cubicBezTo>
                    <a:cubicBezTo>
                      <a:pt x="221" y="165"/>
                      <a:pt x="221" y="165"/>
                      <a:pt x="221" y="165"/>
                    </a:cubicBezTo>
                    <a:cubicBezTo>
                      <a:pt x="223" y="162"/>
                      <a:pt x="223" y="162"/>
                      <a:pt x="223" y="162"/>
                    </a:cubicBezTo>
                    <a:cubicBezTo>
                      <a:pt x="225" y="160"/>
                      <a:pt x="225" y="160"/>
                      <a:pt x="225" y="160"/>
                    </a:cubicBezTo>
                    <a:cubicBezTo>
                      <a:pt x="227" y="157"/>
                      <a:pt x="227" y="157"/>
                      <a:pt x="227" y="157"/>
                    </a:cubicBezTo>
                    <a:cubicBezTo>
                      <a:pt x="227" y="154"/>
                      <a:pt x="227" y="154"/>
                      <a:pt x="227" y="154"/>
                    </a:cubicBezTo>
                    <a:cubicBezTo>
                      <a:pt x="229" y="151"/>
                      <a:pt x="229" y="151"/>
                      <a:pt x="229" y="151"/>
                    </a:cubicBezTo>
                    <a:cubicBezTo>
                      <a:pt x="232" y="148"/>
                      <a:pt x="232" y="148"/>
                      <a:pt x="232" y="148"/>
                    </a:cubicBezTo>
                    <a:cubicBezTo>
                      <a:pt x="231" y="146"/>
                      <a:pt x="231" y="146"/>
                      <a:pt x="231" y="146"/>
                    </a:cubicBezTo>
                    <a:cubicBezTo>
                      <a:pt x="232" y="143"/>
                      <a:pt x="232" y="143"/>
                      <a:pt x="232" y="143"/>
                    </a:cubicBezTo>
                    <a:cubicBezTo>
                      <a:pt x="232" y="140"/>
                      <a:pt x="232" y="140"/>
                      <a:pt x="232" y="140"/>
                    </a:cubicBezTo>
                    <a:cubicBezTo>
                      <a:pt x="233" y="137"/>
                      <a:pt x="233" y="137"/>
                      <a:pt x="233" y="137"/>
                    </a:cubicBezTo>
                    <a:cubicBezTo>
                      <a:pt x="236" y="136"/>
                      <a:pt x="236" y="136"/>
                      <a:pt x="236" y="136"/>
                    </a:cubicBezTo>
                    <a:cubicBezTo>
                      <a:pt x="236" y="136"/>
                      <a:pt x="236" y="136"/>
                      <a:pt x="236" y="136"/>
                    </a:cubicBezTo>
                    <a:cubicBezTo>
                      <a:pt x="236" y="133"/>
                      <a:pt x="236" y="133"/>
                      <a:pt x="236" y="133"/>
                    </a:cubicBezTo>
                    <a:cubicBezTo>
                      <a:pt x="237" y="133"/>
                      <a:pt x="237" y="133"/>
                      <a:pt x="237" y="133"/>
                    </a:cubicBezTo>
                    <a:cubicBezTo>
                      <a:pt x="239" y="132"/>
                      <a:pt x="239" y="132"/>
                      <a:pt x="239" y="132"/>
                    </a:cubicBezTo>
                    <a:cubicBezTo>
                      <a:pt x="242" y="132"/>
                      <a:pt x="242" y="132"/>
                      <a:pt x="242" y="132"/>
                    </a:cubicBezTo>
                    <a:cubicBezTo>
                      <a:pt x="244" y="129"/>
                      <a:pt x="244" y="129"/>
                      <a:pt x="244" y="129"/>
                    </a:cubicBezTo>
                    <a:cubicBezTo>
                      <a:pt x="247" y="126"/>
                      <a:pt x="247" y="126"/>
                      <a:pt x="247" y="126"/>
                    </a:cubicBezTo>
                    <a:cubicBezTo>
                      <a:pt x="247" y="123"/>
                      <a:pt x="247" y="123"/>
                      <a:pt x="247" y="123"/>
                    </a:cubicBezTo>
                    <a:cubicBezTo>
                      <a:pt x="247" y="120"/>
                      <a:pt x="247" y="120"/>
                      <a:pt x="247" y="120"/>
                    </a:cubicBezTo>
                    <a:cubicBezTo>
                      <a:pt x="249" y="117"/>
                      <a:pt x="249" y="117"/>
                      <a:pt x="249" y="117"/>
                    </a:cubicBezTo>
                    <a:cubicBezTo>
                      <a:pt x="249" y="115"/>
                      <a:pt x="249" y="115"/>
                      <a:pt x="249" y="115"/>
                    </a:cubicBezTo>
                    <a:cubicBezTo>
                      <a:pt x="247" y="114"/>
                      <a:pt x="247" y="114"/>
                      <a:pt x="247" y="114"/>
                    </a:cubicBezTo>
                    <a:cubicBezTo>
                      <a:pt x="248" y="113"/>
                      <a:pt x="248" y="113"/>
                      <a:pt x="248" y="113"/>
                    </a:cubicBezTo>
                    <a:cubicBezTo>
                      <a:pt x="251" y="111"/>
                      <a:pt x="251" y="111"/>
                      <a:pt x="251" y="111"/>
                    </a:cubicBezTo>
                    <a:cubicBezTo>
                      <a:pt x="254" y="110"/>
                      <a:pt x="254" y="110"/>
                      <a:pt x="254" y="110"/>
                    </a:cubicBezTo>
                    <a:cubicBezTo>
                      <a:pt x="257" y="108"/>
                      <a:pt x="257" y="108"/>
                      <a:pt x="257" y="108"/>
                    </a:cubicBezTo>
                    <a:cubicBezTo>
                      <a:pt x="257" y="108"/>
                      <a:pt x="257" y="108"/>
                      <a:pt x="257" y="108"/>
                    </a:cubicBezTo>
                    <a:cubicBezTo>
                      <a:pt x="259" y="101"/>
                      <a:pt x="255" y="105"/>
                      <a:pt x="259" y="96"/>
                    </a:cubicBezTo>
                    <a:cubicBezTo>
                      <a:pt x="261" y="96"/>
                      <a:pt x="261" y="96"/>
                      <a:pt x="261" y="96"/>
                    </a:cubicBezTo>
                    <a:cubicBezTo>
                      <a:pt x="262" y="95"/>
                      <a:pt x="262" y="95"/>
                      <a:pt x="262" y="95"/>
                    </a:cubicBezTo>
                    <a:cubicBezTo>
                      <a:pt x="262" y="95"/>
                      <a:pt x="262" y="95"/>
                      <a:pt x="262" y="95"/>
                    </a:cubicBezTo>
                    <a:cubicBezTo>
                      <a:pt x="263" y="92"/>
                      <a:pt x="263" y="92"/>
                      <a:pt x="263" y="92"/>
                    </a:cubicBezTo>
                    <a:cubicBezTo>
                      <a:pt x="263" y="91"/>
                      <a:pt x="263" y="91"/>
                      <a:pt x="263" y="91"/>
                    </a:cubicBezTo>
                    <a:cubicBezTo>
                      <a:pt x="265" y="82"/>
                      <a:pt x="263" y="85"/>
                      <a:pt x="269" y="77"/>
                    </a:cubicBezTo>
                    <a:cubicBezTo>
                      <a:pt x="270" y="75"/>
                      <a:pt x="270" y="75"/>
                      <a:pt x="270" y="75"/>
                    </a:cubicBezTo>
                    <a:cubicBezTo>
                      <a:pt x="272" y="72"/>
                      <a:pt x="272" y="72"/>
                      <a:pt x="272" y="72"/>
                    </a:cubicBezTo>
                    <a:cubicBezTo>
                      <a:pt x="274" y="69"/>
                      <a:pt x="274" y="69"/>
                      <a:pt x="274" y="69"/>
                    </a:cubicBezTo>
                    <a:cubicBezTo>
                      <a:pt x="276" y="67"/>
                      <a:pt x="276" y="67"/>
                      <a:pt x="276" y="67"/>
                    </a:cubicBezTo>
                    <a:cubicBezTo>
                      <a:pt x="276" y="67"/>
                      <a:pt x="276" y="67"/>
                      <a:pt x="276" y="67"/>
                    </a:cubicBezTo>
                    <a:cubicBezTo>
                      <a:pt x="279" y="68"/>
                      <a:pt x="279" y="68"/>
                      <a:pt x="279" y="68"/>
                    </a:cubicBezTo>
                    <a:cubicBezTo>
                      <a:pt x="282" y="67"/>
                      <a:pt x="282" y="67"/>
                      <a:pt x="282" y="67"/>
                    </a:cubicBezTo>
                    <a:cubicBezTo>
                      <a:pt x="285" y="64"/>
                      <a:pt x="285" y="64"/>
                      <a:pt x="285" y="64"/>
                    </a:cubicBezTo>
                    <a:cubicBezTo>
                      <a:pt x="288" y="63"/>
                      <a:pt x="288" y="63"/>
                      <a:pt x="288" y="63"/>
                    </a:cubicBezTo>
                    <a:cubicBezTo>
                      <a:pt x="291" y="60"/>
                      <a:pt x="291" y="60"/>
                      <a:pt x="291" y="60"/>
                    </a:cubicBezTo>
                    <a:cubicBezTo>
                      <a:pt x="291" y="57"/>
                      <a:pt x="291" y="57"/>
                      <a:pt x="291" y="57"/>
                    </a:cubicBezTo>
                    <a:cubicBezTo>
                      <a:pt x="291" y="54"/>
                      <a:pt x="291" y="54"/>
                      <a:pt x="291" y="54"/>
                    </a:cubicBezTo>
                    <a:cubicBezTo>
                      <a:pt x="291" y="52"/>
                      <a:pt x="291" y="52"/>
                      <a:pt x="291" y="52"/>
                    </a:cubicBezTo>
                    <a:cubicBezTo>
                      <a:pt x="291" y="49"/>
                      <a:pt x="291" y="49"/>
                      <a:pt x="291" y="49"/>
                    </a:cubicBezTo>
                    <a:cubicBezTo>
                      <a:pt x="292" y="46"/>
                      <a:pt x="292" y="46"/>
                      <a:pt x="292" y="46"/>
                    </a:cubicBezTo>
                    <a:cubicBezTo>
                      <a:pt x="289" y="44"/>
                      <a:pt x="289" y="44"/>
                      <a:pt x="289" y="44"/>
                    </a:cubicBezTo>
                    <a:cubicBezTo>
                      <a:pt x="287" y="41"/>
                      <a:pt x="287" y="41"/>
                      <a:pt x="287" y="41"/>
                    </a:cubicBezTo>
                    <a:cubicBezTo>
                      <a:pt x="286" y="41"/>
                      <a:pt x="286" y="41"/>
                      <a:pt x="286" y="41"/>
                    </a:cubicBezTo>
                    <a:cubicBezTo>
                      <a:pt x="283" y="41"/>
                      <a:pt x="283" y="41"/>
                      <a:pt x="283" y="41"/>
                    </a:cubicBezTo>
                    <a:cubicBezTo>
                      <a:pt x="280" y="40"/>
                      <a:pt x="280" y="40"/>
                      <a:pt x="280" y="40"/>
                    </a:cubicBezTo>
                    <a:cubicBezTo>
                      <a:pt x="281" y="34"/>
                      <a:pt x="279" y="29"/>
                      <a:pt x="278" y="23"/>
                    </a:cubicBezTo>
                    <a:cubicBezTo>
                      <a:pt x="274" y="18"/>
                      <a:pt x="271" y="12"/>
                      <a:pt x="267" y="7"/>
                    </a:cubicBezTo>
                    <a:cubicBezTo>
                      <a:pt x="261" y="7"/>
                      <a:pt x="261" y="7"/>
                      <a:pt x="261" y="7"/>
                    </a:cubicBezTo>
                    <a:cubicBezTo>
                      <a:pt x="260" y="8"/>
                      <a:pt x="260" y="8"/>
                      <a:pt x="260" y="8"/>
                    </a:cubicBezTo>
                    <a:cubicBezTo>
                      <a:pt x="260" y="8"/>
                      <a:pt x="260" y="8"/>
                      <a:pt x="260" y="8"/>
                    </a:cubicBezTo>
                    <a:cubicBezTo>
                      <a:pt x="258" y="11"/>
                      <a:pt x="258" y="11"/>
                      <a:pt x="258" y="11"/>
                    </a:cubicBezTo>
                    <a:cubicBezTo>
                      <a:pt x="255" y="12"/>
                      <a:pt x="255" y="12"/>
                      <a:pt x="255" y="12"/>
                    </a:cubicBezTo>
                    <a:cubicBezTo>
                      <a:pt x="252" y="12"/>
                      <a:pt x="252" y="12"/>
                      <a:pt x="252" y="12"/>
                    </a:cubicBezTo>
                    <a:cubicBezTo>
                      <a:pt x="249" y="13"/>
                      <a:pt x="249" y="13"/>
                      <a:pt x="249" y="13"/>
                    </a:cubicBezTo>
                    <a:cubicBezTo>
                      <a:pt x="246" y="16"/>
                      <a:pt x="246" y="16"/>
                      <a:pt x="246" y="16"/>
                    </a:cubicBezTo>
                    <a:cubicBezTo>
                      <a:pt x="243" y="17"/>
                      <a:pt x="243" y="17"/>
                      <a:pt x="243" y="17"/>
                    </a:cubicBezTo>
                    <a:cubicBezTo>
                      <a:pt x="241" y="20"/>
                      <a:pt x="241" y="20"/>
                      <a:pt x="241" y="20"/>
                    </a:cubicBezTo>
                    <a:cubicBezTo>
                      <a:pt x="238" y="23"/>
                      <a:pt x="238" y="23"/>
                      <a:pt x="238" y="23"/>
                    </a:cubicBezTo>
                    <a:cubicBezTo>
                      <a:pt x="235" y="23"/>
                      <a:pt x="235" y="23"/>
                      <a:pt x="235" y="23"/>
                    </a:cubicBezTo>
                    <a:cubicBezTo>
                      <a:pt x="232" y="22"/>
                      <a:pt x="232" y="22"/>
                      <a:pt x="232" y="22"/>
                    </a:cubicBezTo>
                    <a:cubicBezTo>
                      <a:pt x="229" y="20"/>
                      <a:pt x="229" y="20"/>
                      <a:pt x="229" y="20"/>
                    </a:cubicBezTo>
                    <a:cubicBezTo>
                      <a:pt x="226" y="19"/>
                      <a:pt x="226" y="19"/>
                      <a:pt x="226" y="19"/>
                    </a:cubicBezTo>
                    <a:cubicBezTo>
                      <a:pt x="223" y="17"/>
                      <a:pt x="223" y="17"/>
                      <a:pt x="223" y="17"/>
                    </a:cubicBezTo>
                    <a:cubicBezTo>
                      <a:pt x="222" y="17"/>
                      <a:pt x="222" y="17"/>
                      <a:pt x="222" y="17"/>
                    </a:cubicBezTo>
                    <a:cubicBezTo>
                      <a:pt x="216" y="15"/>
                      <a:pt x="216" y="15"/>
                      <a:pt x="216" y="15"/>
                    </a:cubicBezTo>
                    <a:cubicBezTo>
                      <a:pt x="213" y="15"/>
                      <a:pt x="213" y="15"/>
                      <a:pt x="213" y="15"/>
                    </a:cubicBezTo>
                    <a:cubicBezTo>
                      <a:pt x="210" y="15"/>
                      <a:pt x="210" y="15"/>
                      <a:pt x="210" y="15"/>
                    </a:cubicBezTo>
                    <a:cubicBezTo>
                      <a:pt x="204" y="16"/>
                      <a:pt x="202" y="14"/>
                      <a:pt x="196" y="15"/>
                    </a:cubicBezTo>
                    <a:cubicBezTo>
                      <a:pt x="195" y="15"/>
                      <a:pt x="195" y="15"/>
                      <a:pt x="195" y="15"/>
                    </a:cubicBezTo>
                    <a:cubicBezTo>
                      <a:pt x="192" y="16"/>
                      <a:pt x="192" y="16"/>
                      <a:pt x="192" y="16"/>
                    </a:cubicBezTo>
                    <a:cubicBezTo>
                      <a:pt x="189" y="16"/>
                      <a:pt x="189" y="16"/>
                      <a:pt x="189" y="16"/>
                    </a:cubicBezTo>
                    <a:cubicBezTo>
                      <a:pt x="186" y="17"/>
                      <a:pt x="186" y="17"/>
                      <a:pt x="186" y="17"/>
                    </a:cubicBezTo>
                    <a:cubicBezTo>
                      <a:pt x="183" y="18"/>
                      <a:pt x="183" y="18"/>
                      <a:pt x="183" y="18"/>
                    </a:cubicBezTo>
                    <a:cubicBezTo>
                      <a:pt x="178" y="20"/>
                      <a:pt x="175" y="25"/>
                      <a:pt x="171" y="29"/>
                    </a:cubicBezTo>
                    <a:cubicBezTo>
                      <a:pt x="167" y="28"/>
                      <a:pt x="163" y="28"/>
                      <a:pt x="159" y="27"/>
                    </a:cubicBezTo>
                    <a:cubicBezTo>
                      <a:pt x="150" y="27"/>
                      <a:pt x="150" y="24"/>
                      <a:pt x="144" y="21"/>
                    </a:cubicBezTo>
                    <a:cubicBezTo>
                      <a:pt x="143" y="22"/>
                      <a:pt x="143" y="22"/>
                      <a:pt x="143" y="22"/>
                    </a:cubicBezTo>
                    <a:cubicBezTo>
                      <a:pt x="136" y="17"/>
                      <a:pt x="137" y="15"/>
                      <a:pt x="128" y="14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24" y="16"/>
                      <a:pt x="124" y="16"/>
                      <a:pt x="124" y="16"/>
                    </a:cubicBezTo>
                    <a:cubicBezTo>
                      <a:pt x="121" y="18"/>
                      <a:pt x="121" y="18"/>
                      <a:pt x="121" y="18"/>
                    </a:cubicBezTo>
                    <a:cubicBezTo>
                      <a:pt x="118" y="20"/>
                      <a:pt x="118" y="20"/>
                      <a:pt x="118" y="20"/>
                    </a:cubicBezTo>
                    <a:cubicBezTo>
                      <a:pt x="114" y="20"/>
                      <a:pt x="114" y="20"/>
                      <a:pt x="114" y="20"/>
                    </a:cubicBezTo>
                    <a:cubicBezTo>
                      <a:pt x="113" y="20"/>
                      <a:pt x="113" y="20"/>
                      <a:pt x="113" y="20"/>
                    </a:cubicBezTo>
                    <a:cubicBezTo>
                      <a:pt x="112" y="21"/>
                      <a:pt x="112" y="21"/>
                      <a:pt x="112" y="21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3" y="20"/>
                      <a:pt x="103" y="20"/>
                      <a:pt x="103" y="20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100" y="13"/>
                      <a:pt x="100" y="13"/>
                      <a:pt x="100" y="13"/>
                    </a:cubicBezTo>
                    <a:cubicBezTo>
                      <a:pt x="98" y="10"/>
                      <a:pt x="98" y="10"/>
                      <a:pt x="98" y="10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5" y="7"/>
                      <a:pt x="95" y="7"/>
                      <a:pt x="95" y="7"/>
                    </a:cubicBezTo>
                    <a:cubicBezTo>
                      <a:pt x="92" y="5"/>
                      <a:pt x="92" y="5"/>
                      <a:pt x="92" y="5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80" y="3"/>
                      <a:pt x="80" y="3"/>
                      <a:pt x="80" y="3"/>
                    </a:cubicBezTo>
                    <a:cubicBezTo>
                      <a:pt x="77" y="2"/>
                      <a:pt x="77" y="2"/>
                      <a:pt x="77" y="2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68" y="3"/>
                      <a:pt x="68" y="3"/>
                      <a:pt x="68" y="3"/>
                    </a:cubicBezTo>
                    <a:cubicBezTo>
                      <a:pt x="67" y="3"/>
                      <a:pt x="67" y="3"/>
                      <a:pt x="67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26"/>
                      <a:pt x="34" y="27"/>
                      <a:pt x="28" y="33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27" y="42"/>
                      <a:pt x="27" y="42"/>
                      <a:pt x="27" y="42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29" y="73"/>
                      <a:pt x="29" y="73"/>
                      <a:pt x="29" y="73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27" y="84"/>
                      <a:pt x="27" y="84"/>
                      <a:pt x="27" y="84"/>
                    </a:cubicBezTo>
                    <a:cubicBezTo>
                      <a:pt x="25" y="86"/>
                      <a:pt x="25" y="86"/>
                      <a:pt x="25" y="86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4" y="96"/>
                      <a:pt x="24" y="96"/>
                      <a:pt x="24" y="96"/>
                    </a:cubicBezTo>
                    <a:cubicBezTo>
                      <a:pt x="21" y="98"/>
                      <a:pt x="21" y="98"/>
                      <a:pt x="21" y="98"/>
                    </a:cubicBezTo>
                    <a:cubicBezTo>
                      <a:pt x="18" y="99"/>
                      <a:pt x="18" y="99"/>
                      <a:pt x="18" y="99"/>
                    </a:cubicBezTo>
                    <a:cubicBezTo>
                      <a:pt x="18" y="100"/>
                      <a:pt x="18" y="100"/>
                      <a:pt x="18" y="100"/>
                    </a:cubicBezTo>
                    <a:cubicBezTo>
                      <a:pt x="18" y="103"/>
                      <a:pt x="18" y="103"/>
                      <a:pt x="18" y="103"/>
                    </a:cubicBezTo>
                    <a:cubicBezTo>
                      <a:pt x="15" y="105"/>
                      <a:pt x="15" y="105"/>
                      <a:pt x="15" y="105"/>
                    </a:cubicBezTo>
                    <a:cubicBezTo>
                      <a:pt x="12" y="109"/>
                      <a:pt x="12" y="109"/>
                      <a:pt x="12" y="109"/>
                    </a:cubicBezTo>
                    <a:cubicBezTo>
                      <a:pt x="13" y="112"/>
                      <a:pt x="13" y="112"/>
                      <a:pt x="13" y="112"/>
                    </a:cubicBezTo>
                    <a:cubicBezTo>
                      <a:pt x="12" y="114"/>
                      <a:pt x="12" y="114"/>
                      <a:pt x="12" y="114"/>
                    </a:cubicBezTo>
                    <a:cubicBezTo>
                      <a:pt x="10" y="118"/>
                      <a:pt x="10" y="118"/>
                      <a:pt x="10" y="118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2" y="125"/>
                      <a:pt x="2" y="129"/>
                      <a:pt x="1" y="137"/>
                    </a:cubicBezTo>
                    <a:cubicBezTo>
                      <a:pt x="2" y="139"/>
                      <a:pt x="2" y="139"/>
                      <a:pt x="2" y="139"/>
                    </a:cubicBezTo>
                    <a:cubicBezTo>
                      <a:pt x="1" y="142"/>
                      <a:pt x="1" y="142"/>
                      <a:pt x="1" y="142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1" y="147"/>
                      <a:pt x="1" y="147"/>
                      <a:pt x="1" y="147"/>
                    </a:cubicBezTo>
                    <a:cubicBezTo>
                      <a:pt x="2" y="150"/>
                      <a:pt x="2" y="150"/>
                      <a:pt x="2" y="150"/>
                    </a:cubicBezTo>
                    <a:cubicBezTo>
                      <a:pt x="1" y="152"/>
                      <a:pt x="1" y="152"/>
                      <a:pt x="1" y="152"/>
                    </a:cubicBezTo>
                    <a:cubicBezTo>
                      <a:pt x="2" y="155"/>
                      <a:pt x="2" y="155"/>
                      <a:pt x="2" y="155"/>
                    </a:cubicBezTo>
                    <a:cubicBezTo>
                      <a:pt x="3" y="158"/>
                      <a:pt x="3" y="158"/>
                      <a:pt x="3" y="158"/>
                    </a:cubicBezTo>
                    <a:cubicBezTo>
                      <a:pt x="2" y="160"/>
                      <a:pt x="2" y="160"/>
                      <a:pt x="2" y="160"/>
                    </a:cubicBezTo>
                    <a:cubicBezTo>
                      <a:pt x="2" y="163"/>
                      <a:pt x="2" y="163"/>
                      <a:pt x="2" y="163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9"/>
                      <a:pt x="1" y="169"/>
                      <a:pt x="1" y="169"/>
                    </a:cubicBezTo>
                    <a:cubicBezTo>
                      <a:pt x="1" y="172"/>
                      <a:pt x="1" y="172"/>
                      <a:pt x="1" y="172"/>
                    </a:cubicBezTo>
                    <a:cubicBezTo>
                      <a:pt x="2" y="175"/>
                      <a:pt x="2" y="175"/>
                      <a:pt x="2" y="175"/>
                    </a:cubicBezTo>
                    <a:cubicBezTo>
                      <a:pt x="1" y="178"/>
                      <a:pt x="1" y="178"/>
                      <a:pt x="1" y="178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0" y="182"/>
                      <a:pt x="0" y="182"/>
                      <a:pt x="0" y="182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1" y="184"/>
                      <a:pt x="2" y="184"/>
                      <a:pt x="3" y="184"/>
                    </a:cubicBezTo>
                    <a:cubicBezTo>
                      <a:pt x="6" y="184"/>
                      <a:pt x="6" y="184"/>
                      <a:pt x="6" y="184"/>
                    </a:cubicBezTo>
                    <a:cubicBezTo>
                      <a:pt x="9" y="184"/>
                      <a:pt x="9" y="184"/>
                      <a:pt x="9" y="184"/>
                    </a:cubicBezTo>
                    <a:cubicBezTo>
                      <a:pt x="12" y="184"/>
                      <a:pt x="12" y="184"/>
                      <a:pt x="12" y="184"/>
                    </a:cubicBezTo>
                    <a:cubicBezTo>
                      <a:pt x="15" y="184"/>
                      <a:pt x="15" y="184"/>
                      <a:pt x="15" y="184"/>
                    </a:cubicBezTo>
                    <a:cubicBezTo>
                      <a:pt x="16" y="183"/>
                      <a:pt x="16" y="183"/>
                      <a:pt x="16" y="183"/>
                    </a:cubicBezTo>
                    <a:cubicBezTo>
                      <a:pt x="16" y="182"/>
                      <a:pt x="16" y="182"/>
                      <a:pt x="16" y="182"/>
                    </a:cubicBezTo>
                    <a:cubicBezTo>
                      <a:pt x="16" y="182"/>
                      <a:pt x="16" y="182"/>
                      <a:pt x="16" y="182"/>
                    </a:cubicBezTo>
                    <a:cubicBezTo>
                      <a:pt x="16" y="182"/>
                      <a:pt x="16" y="182"/>
                      <a:pt x="16" y="182"/>
                    </a:cubicBezTo>
                    <a:cubicBezTo>
                      <a:pt x="19" y="181"/>
                      <a:pt x="19" y="181"/>
                      <a:pt x="19" y="181"/>
                    </a:cubicBezTo>
                    <a:cubicBezTo>
                      <a:pt x="22" y="180"/>
                      <a:pt x="22" y="180"/>
                      <a:pt x="22" y="180"/>
                    </a:cubicBezTo>
                    <a:cubicBezTo>
                      <a:pt x="24" y="179"/>
                      <a:pt x="24" y="179"/>
                      <a:pt x="24" y="179"/>
                    </a:cubicBezTo>
                    <a:cubicBezTo>
                      <a:pt x="27" y="179"/>
                      <a:pt x="27" y="179"/>
                      <a:pt x="27" y="179"/>
                    </a:cubicBezTo>
                    <a:cubicBezTo>
                      <a:pt x="24" y="181"/>
                      <a:pt x="24" y="181"/>
                      <a:pt x="24" y="181"/>
                    </a:cubicBezTo>
                    <a:cubicBezTo>
                      <a:pt x="21" y="181"/>
                      <a:pt x="21" y="181"/>
                      <a:pt x="21" y="181"/>
                    </a:cubicBezTo>
                    <a:cubicBezTo>
                      <a:pt x="18" y="183"/>
                      <a:pt x="18" y="183"/>
                      <a:pt x="18" y="183"/>
                    </a:cubicBezTo>
                    <a:cubicBezTo>
                      <a:pt x="16" y="183"/>
                      <a:pt x="16" y="183"/>
                      <a:pt x="16" y="183"/>
                    </a:cubicBezTo>
                    <a:cubicBezTo>
                      <a:pt x="22" y="184"/>
                      <a:pt x="31" y="183"/>
                      <a:pt x="39" y="185"/>
                    </a:cubicBezTo>
                    <a:cubicBezTo>
                      <a:pt x="42" y="186"/>
                      <a:pt x="42" y="186"/>
                      <a:pt x="42" y="186"/>
                    </a:cubicBezTo>
                    <a:cubicBezTo>
                      <a:pt x="42" y="186"/>
                      <a:pt x="42" y="186"/>
                      <a:pt x="42" y="186"/>
                    </a:cubicBezTo>
                    <a:cubicBezTo>
                      <a:pt x="45" y="188"/>
                      <a:pt x="45" y="188"/>
                      <a:pt x="45" y="188"/>
                    </a:cubicBezTo>
                    <a:cubicBezTo>
                      <a:pt x="48" y="190"/>
                      <a:pt x="48" y="190"/>
                      <a:pt x="48" y="190"/>
                    </a:cubicBezTo>
                    <a:cubicBezTo>
                      <a:pt x="51" y="193"/>
                      <a:pt x="51" y="193"/>
                      <a:pt x="51" y="193"/>
                    </a:cubicBezTo>
                    <a:cubicBezTo>
                      <a:pt x="54" y="196"/>
                      <a:pt x="54" y="196"/>
                      <a:pt x="54" y="196"/>
                    </a:cubicBezTo>
                    <a:cubicBezTo>
                      <a:pt x="55" y="198"/>
                      <a:pt x="55" y="198"/>
                      <a:pt x="55" y="198"/>
                    </a:cubicBezTo>
                    <a:cubicBezTo>
                      <a:pt x="56" y="200"/>
                      <a:pt x="56" y="200"/>
                      <a:pt x="56" y="200"/>
                    </a:cubicBezTo>
                    <a:cubicBezTo>
                      <a:pt x="59" y="198"/>
                      <a:pt x="59" y="198"/>
                      <a:pt x="59" y="198"/>
                    </a:cubicBezTo>
                    <a:cubicBezTo>
                      <a:pt x="62" y="197"/>
                      <a:pt x="62" y="197"/>
                      <a:pt x="62" y="197"/>
                    </a:cubicBezTo>
                    <a:cubicBezTo>
                      <a:pt x="62" y="197"/>
                      <a:pt x="62" y="197"/>
                      <a:pt x="62" y="197"/>
                    </a:cubicBezTo>
                    <a:cubicBezTo>
                      <a:pt x="61" y="198"/>
                      <a:pt x="61" y="198"/>
                      <a:pt x="61" y="198"/>
                    </a:cubicBezTo>
                    <a:cubicBezTo>
                      <a:pt x="58" y="200"/>
                      <a:pt x="58" y="200"/>
                      <a:pt x="58" y="200"/>
                    </a:cubicBezTo>
                    <a:cubicBezTo>
                      <a:pt x="58" y="203"/>
                      <a:pt x="58" y="203"/>
                      <a:pt x="58" y="203"/>
                    </a:cubicBezTo>
                    <a:cubicBezTo>
                      <a:pt x="61" y="205"/>
                      <a:pt x="61" y="205"/>
                      <a:pt x="61" y="205"/>
                    </a:cubicBezTo>
                    <a:cubicBezTo>
                      <a:pt x="63" y="202"/>
                      <a:pt x="63" y="202"/>
                      <a:pt x="63" y="202"/>
                    </a:cubicBezTo>
                    <a:cubicBezTo>
                      <a:pt x="64" y="204"/>
                      <a:pt x="64" y="204"/>
                      <a:pt x="64" y="204"/>
                    </a:cubicBezTo>
                    <a:cubicBezTo>
                      <a:pt x="65" y="204"/>
                      <a:pt x="65" y="204"/>
                      <a:pt x="65" y="204"/>
                    </a:cubicBezTo>
                    <a:cubicBezTo>
                      <a:pt x="67" y="205"/>
                      <a:pt x="67" y="205"/>
                      <a:pt x="67" y="205"/>
                    </a:cubicBezTo>
                    <a:cubicBezTo>
                      <a:pt x="65" y="205"/>
                      <a:pt x="65" y="205"/>
                      <a:pt x="65" y="205"/>
                    </a:cubicBezTo>
                    <a:cubicBezTo>
                      <a:pt x="64" y="204"/>
                      <a:pt x="64" y="204"/>
                      <a:pt x="64" y="204"/>
                    </a:cubicBezTo>
                    <a:cubicBezTo>
                      <a:pt x="63" y="205"/>
                      <a:pt x="63" y="205"/>
                      <a:pt x="63" y="205"/>
                    </a:cubicBezTo>
                    <a:cubicBezTo>
                      <a:pt x="60" y="206"/>
                      <a:pt x="60" y="206"/>
                      <a:pt x="60" y="206"/>
                    </a:cubicBezTo>
                    <a:cubicBezTo>
                      <a:pt x="61" y="209"/>
                      <a:pt x="61" y="209"/>
                      <a:pt x="61" y="209"/>
                    </a:cubicBezTo>
                    <a:cubicBezTo>
                      <a:pt x="64" y="210"/>
                      <a:pt x="64" y="210"/>
                      <a:pt x="64" y="210"/>
                    </a:cubicBezTo>
                    <a:cubicBezTo>
                      <a:pt x="65" y="209"/>
                      <a:pt x="65" y="209"/>
                      <a:pt x="65" y="209"/>
                    </a:cubicBezTo>
                    <a:cubicBezTo>
                      <a:pt x="66" y="209"/>
                      <a:pt x="66" y="209"/>
                      <a:pt x="66" y="209"/>
                    </a:cubicBezTo>
                    <a:cubicBezTo>
                      <a:pt x="69" y="207"/>
                      <a:pt x="69" y="207"/>
                      <a:pt x="69" y="207"/>
                    </a:cubicBezTo>
                    <a:cubicBezTo>
                      <a:pt x="70" y="207"/>
                      <a:pt x="70" y="207"/>
                      <a:pt x="70" y="207"/>
                    </a:cubicBezTo>
                    <a:cubicBezTo>
                      <a:pt x="68" y="209"/>
                      <a:pt x="68" y="209"/>
                      <a:pt x="68" y="209"/>
                    </a:cubicBezTo>
                    <a:cubicBezTo>
                      <a:pt x="69" y="210"/>
                      <a:pt x="69" y="210"/>
                      <a:pt x="69" y="210"/>
                    </a:cubicBezTo>
                    <a:cubicBezTo>
                      <a:pt x="66" y="211"/>
                      <a:pt x="66" y="211"/>
                      <a:pt x="66" y="211"/>
                    </a:cubicBezTo>
                    <a:cubicBezTo>
                      <a:pt x="63" y="211"/>
                      <a:pt x="63" y="211"/>
                      <a:pt x="63" y="211"/>
                    </a:cubicBezTo>
                    <a:cubicBezTo>
                      <a:pt x="64" y="213"/>
                      <a:pt x="64" y="213"/>
                      <a:pt x="64" y="213"/>
                    </a:cubicBezTo>
                    <a:cubicBezTo>
                      <a:pt x="66" y="215"/>
                      <a:pt x="66" y="215"/>
                      <a:pt x="66" y="215"/>
                    </a:cubicBezTo>
                    <a:cubicBezTo>
                      <a:pt x="67" y="216"/>
                      <a:pt x="67" y="216"/>
                      <a:pt x="67" y="216"/>
                    </a:cubicBezTo>
                    <a:cubicBezTo>
                      <a:pt x="66" y="217"/>
                      <a:pt x="66" y="217"/>
                      <a:pt x="66" y="217"/>
                    </a:cubicBezTo>
                    <a:cubicBezTo>
                      <a:pt x="65" y="220"/>
                      <a:pt x="65" y="220"/>
                      <a:pt x="65" y="220"/>
                    </a:cubicBezTo>
                    <a:cubicBezTo>
                      <a:pt x="67" y="223"/>
                      <a:pt x="67" y="223"/>
                      <a:pt x="67" y="223"/>
                    </a:cubicBezTo>
                    <a:cubicBezTo>
                      <a:pt x="67" y="224"/>
                      <a:pt x="67" y="224"/>
                      <a:pt x="67" y="224"/>
                    </a:cubicBezTo>
                    <a:cubicBezTo>
                      <a:pt x="71" y="233"/>
                      <a:pt x="71" y="230"/>
                      <a:pt x="77" y="236"/>
                    </a:cubicBezTo>
                    <a:cubicBezTo>
                      <a:pt x="79" y="235"/>
                      <a:pt x="79" y="235"/>
                      <a:pt x="79" y="235"/>
                    </a:cubicBezTo>
                    <a:cubicBezTo>
                      <a:pt x="80" y="234"/>
                      <a:pt x="80" y="234"/>
                      <a:pt x="80" y="234"/>
                    </a:cubicBezTo>
                    <a:cubicBezTo>
                      <a:pt x="81" y="237"/>
                      <a:pt x="81" y="237"/>
                      <a:pt x="81" y="237"/>
                    </a:cubicBezTo>
                    <a:cubicBezTo>
                      <a:pt x="82" y="238"/>
                      <a:pt x="82" y="238"/>
                      <a:pt x="82" y="238"/>
                    </a:cubicBezTo>
                    <a:cubicBezTo>
                      <a:pt x="84" y="235"/>
                      <a:pt x="84" y="235"/>
                      <a:pt x="84" y="235"/>
                    </a:cubicBezTo>
                    <a:cubicBezTo>
                      <a:pt x="85" y="232"/>
                      <a:pt x="85" y="232"/>
                      <a:pt x="85" y="232"/>
                    </a:cubicBezTo>
                    <a:cubicBezTo>
                      <a:pt x="85" y="232"/>
                      <a:pt x="85" y="232"/>
                      <a:pt x="85" y="232"/>
                    </a:cubicBezTo>
                    <a:cubicBezTo>
                      <a:pt x="86" y="235"/>
                      <a:pt x="86" y="235"/>
                      <a:pt x="86" y="235"/>
                    </a:cubicBezTo>
                    <a:cubicBezTo>
                      <a:pt x="89" y="237"/>
                      <a:pt x="89" y="237"/>
                      <a:pt x="89" y="237"/>
                    </a:cubicBezTo>
                    <a:cubicBezTo>
                      <a:pt x="92" y="236"/>
                      <a:pt x="92" y="236"/>
                      <a:pt x="92" y="236"/>
                    </a:cubicBezTo>
                    <a:cubicBezTo>
                      <a:pt x="93" y="234"/>
                      <a:pt x="93" y="234"/>
                      <a:pt x="93" y="234"/>
                    </a:cubicBezTo>
                    <a:cubicBezTo>
                      <a:pt x="92" y="232"/>
                      <a:pt x="92" y="232"/>
                      <a:pt x="92" y="232"/>
                    </a:cubicBezTo>
                    <a:cubicBezTo>
                      <a:pt x="93" y="234"/>
                      <a:pt x="93" y="234"/>
                      <a:pt x="93" y="234"/>
                    </a:cubicBezTo>
                    <a:cubicBezTo>
                      <a:pt x="93" y="234"/>
                      <a:pt x="93" y="234"/>
                      <a:pt x="93" y="234"/>
                    </a:cubicBezTo>
                    <a:cubicBezTo>
                      <a:pt x="93" y="235"/>
                      <a:pt x="93" y="235"/>
                      <a:pt x="93" y="235"/>
                    </a:cubicBezTo>
                    <a:cubicBezTo>
                      <a:pt x="95" y="232"/>
                      <a:pt x="95" y="232"/>
                      <a:pt x="95" y="232"/>
                    </a:cubicBezTo>
                    <a:cubicBezTo>
                      <a:pt x="95" y="232"/>
                      <a:pt x="95" y="232"/>
                      <a:pt x="95" y="232"/>
                    </a:cubicBezTo>
                    <a:cubicBezTo>
                      <a:pt x="96" y="231"/>
                      <a:pt x="96" y="231"/>
                      <a:pt x="96" y="231"/>
                    </a:cubicBezTo>
                    <a:cubicBezTo>
                      <a:pt x="97" y="230"/>
                      <a:pt x="97" y="230"/>
                      <a:pt x="97" y="230"/>
                    </a:cubicBezTo>
                    <a:cubicBezTo>
                      <a:pt x="96" y="233"/>
                      <a:pt x="96" y="233"/>
                      <a:pt x="96" y="233"/>
                    </a:cubicBezTo>
                    <a:cubicBezTo>
                      <a:pt x="96" y="236"/>
                      <a:pt x="96" y="236"/>
                      <a:pt x="96" y="236"/>
                    </a:cubicBezTo>
                    <a:cubicBezTo>
                      <a:pt x="98" y="236"/>
                      <a:pt x="98" y="236"/>
                      <a:pt x="98" y="236"/>
                    </a:cubicBezTo>
                    <a:cubicBezTo>
                      <a:pt x="99" y="233"/>
                      <a:pt x="99" y="233"/>
                      <a:pt x="99" y="233"/>
                    </a:cubicBezTo>
                    <a:cubicBezTo>
                      <a:pt x="99" y="230"/>
                      <a:pt x="99" y="230"/>
                      <a:pt x="99" y="230"/>
                    </a:cubicBezTo>
                    <a:cubicBezTo>
                      <a:pt x="98" y="228"/>
                      <a:pt x="98" y="228"/>
                      <a:pt x="98" y="228"/>
                    </a:cubicBezTo>
                    <a:cubicBezTo>
                      <a:pt x="96" y="224"/>
                      <a:pt x="96" y="224"/>
                      <a:pt x="96" y="224"/>
                    </a:cubicBezTo>
                    <a:cubicBezTo>
                      <a:pt x="98" y="225"/>
                      <a:pt x="98" y="225"/>
                      <a:pt x="98" y="225"/>
                    </a:cubicBezTo>
                    <a:cubicBezTo>
                      <a:pt x="98" y="228"/>
                      <a:pt x="98" y="228"/>
                      <a:pt x="98" y="228"/>
                    </a:cubicBezTo>
                    <a:cubicBezTo>
                      <a:pt x="100" y="230"/>
                      <a:pt x="100" y="230"/>
                      <a:pt x="100" y="230"/>
                    </a:cubicBezTo>
                    <a:cubicBezTo>
                      <a:pt x="99" y="233"/>
                      <a:pt x="99" y="233"/>
                      <a:pt x="99" y="233"/>
                    </a:cubicBezTo>
                    <a:cubicBezTo>
                      <a:pt x="102" y="235"/>
                      <a:pt x="102" y="235"/>
                      <a:pt x="102" y="235"/>
                    </a:cubicBezTo>
                    <a:cubicBezTo>
                      <a:pt x="103" y="233"/>
                      <a:pt x="103" y="233"/>
                      <a:pt x="103" y="233"/>
                    </a:cubicBezTo>
                    <a:cubicBezTo>
                      <a:pt x="103" y="230"/>
                      <a:pt x="103" y="230"/>
                      <a:pt x="103" y="230"/>
                    </a:cubicBezTo>
                    <a:cubicBezTo>
                      <a:pt x="101" y="228"/>
                      <a:pt x="101" y="228"/>
                      <a:pt x="101" y="228"/>
                    </a:cubicBezTo>
                    <a:cubicBezTo>
                      <a:pt x="104" y="228"/>
                      <a:pt x="104" y="228"/>
                      <a:pt x="104" y="228"/>
                    </a:cubicBezTo>
                    <a:cubicBezTo>
                      <a:pt x="104" y="231"/>
                      <a:pt x="104" y="231"/>
                      <a:pt x="104" y="231"/>
                    </a:cubicBezTo>
                    <a:cubicBezTo>
                      <a:pt x="107" y="233"/>
                      <a:pt x="107" y="233"/>
                      <a:pt x="107" y="233"/>
                    </a:cubicBezTo>
                    <a:cubicBezTo>
                      <a:pt x="108" y="230"/>
                      <a:pt x="108" y="230"/>
                      <a:pt x="108" y="230"/>
                    </a:cubicBezTo>
                    <a:cubicBezTo>
                      <a:pt x="105" y="227"/>
                      <a:pt x="105" y="227"/>
                      <a:pt x="105" y="227"/>
                    </a:cubicBezTo>
                    <a:cubicBezTo>
                      <a:pt x="108" y="230"/>
                      <a:pt x="108" y="230"/>
                      <a:pt x="108" y="230"/>
                    </a:cubicBezTo>
                    <a:cubicBezTo>
                      <a:pt x="109" y="231"/>
                      <a:pt x="109" y="231"/>
                      <a:pt x="109" y="231"/>
                    </a:cubicBezTo>
                    <a:cubicBezTo>
                      <a:pt x="112" y="230"/>
                      <a:pt x="112" y="230"/>
                      <a:pt x="112" y="230"/>
                    </a:cubicBezTo>
                    <a:cubicBezTo>
                      <a:pt x="115" y="231"/>
                      <a:pt x="115" y="231"/>
                      <a:pt x="115" y="231"/>
                    </a:cubicBezTo>
                    <a:cubicBezTo>
                      <a:pt x="116" y="230"/>
                      <a:pt x="116" y="230"/>
                      <a:pt x="116" y="230"/>
                    </a:cubicBezTo>
                    <a:cubicBezTo>
                      <a:pt x="117" y="227"/>
                      <a:pt x="117" y="227"/>
                      <a:pt x="117" y="227"/>
                    </a:cubicBezTo>
                    <a:cubicBezTo>
                      <a:pt x="117" y="227"/>
                      <a:pt x="117" y="227"/>
                      <a:pt x="117" y="227"/>
                    </a:cubicBezTo>
                    <a:cubicBezTo>
                      <a:pt x="117" y="230"/>
                      <a:pt x="117" y="230"/>
                      <a:pt x="117" y="230"/>
                    </a:cubicBezTo>
                    <a:cubicBezTo>
                      <a:pt x="117" y="231"/>
                      <a:pt x="117" y="231"/>
                      <a:pt x="117" y="231"/>
                    </a:cubicBezTo>
                    <a:cubicBezTo>
                      <a:pt x="120" y="233"/>
                      <a:pt x="120" y="233"/>
                      <a:pt x="120" y="233"/>
                    </a:cubicBezTo>
                    <a:cubicBezTo>
                      <a:pt x="122" y="232"/>
                      <a:pt x="122" y="232"/>
                      <a:pt x="122" y="232"/>
                    </a:cubicBezTo>
                    <a:cubicBezTo>
                      <a:pt x="125" y="232"/>
                      <a:pt x="125" y="232"/>
                      <a:pt x="125" y="232"/>
                    </a:cubicBezTo>
                    <a:cubicBezTo>
                      <a:pt x="128" y="232"/>
                      <a:pt x="128" y="232"/>
                      <a:pt x="128" y="232"/>
                    </a:cubicBezTo>
                    <a:cubicBezTo>
                      <a:pt x="131" y="231"/>
                      <a:pt x="131" y="231"/>
                      <a:pt x="131" y="231"/>
                    </a:cubicBezTo>
                    <a:cubicBezTo>
                      <a:pt x="134" y="232"/>
                      <a:pt x="134" y="232"/>
                      <a:pt x="134" y="232"/>
                    </a:cubicBezTo>
                    <a:cubicBezTo>
                      <a:pt x="136" y="229"/>
                      <a:pt x="136" y="229"/>
                      <a:pt x="136" y="229"/>
                    </a:cubicBezTo>
                    <a:cubicBezTo>
                      <a:pt x="135" y="226"/>
                      <a:pt x="135" y="226"/>
                      <a:pt x="135" y="226"/>
                    </a:cubicBezTo>
                    <a:cubicBezTo>
                      <a:pt x="134" y="225"/>
                      <a:pt x="134" y="225"/>
                      <a:pt x="134" y="225"/>
                    </a:cubicBezTo>
                    <a:cubicBezTo>
                      <a:pt x="134" y="224"/>
                      <a:pt x="134" y="224"/>
                      <a:pt x="134" y="224"/>
                    </a:cubicBezTo>
                    <a:cubicBezTo>
                      <a:pt x="132" y="221"/>
                      <a:pt x="132" y="221"/>
                      <a:pt x="132" y="221"/>
                    </a:cubicBezTo>
                    <a:cubicBezTo>
                      <a:pt x="132" y="221"/>
                      <a:pt x="132" y="221"/>
                      <a:pt x="132" y="221"/>
                    </a:cubicBezTo>
                    <a:cubicBezTo>
                      <a:pt x="135" y="224"/>
                      <a:pt x="135" y="224"/>
                      <a:pt x="135" y="224"/>
                    </a:cubicBezTo>
                    <a:cubicBezTo>
                      <a:pt x="138" y="224"/>
                      <a:pt x="138" y="224"/>
                      <a:pt x="138" y="224"/>
                    </a:cubicBezTo>
                    <a:cubicBezTo>
                      <a:pt x="139" y="227"/>
                      <a:pt x="139" y="227"/>
                      <a:pt x="139" y="227"/>
                    </a:cubicBezTo>
                    <a:cubicBezTo>
                      <a:pt x="142" y="225"/>
                      <a:pt x="142" y="225"/>
                      <a:pt x="142" y="225"/>
                    </a:cubicBezTo>
                    <a:cubicBezTo>
                      <a:pt x="142" y="225"/>
                      <a:pt x="142" y="225"/>
                      <a:pt x="142" y="225"/>
                    </a:cubicBezTo>
                    <a:cubicBezTo>
                      <a:pt x="142" y="226"/>
                      <a:pt x="142" y="226"/>
                      <a:pt x="142" y="226"/>
                    </a:cubicBezTo>
                    <a:cubicBezTo>
                      <a:pt x="145" y="222"/>
                      <a:pt x="144" y="220"/>
                      <a:pt x="148" y="216"/>
                    </a:cubicBezTo>
                    <a:lnTo>
                      <a:pt x="148" y="215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rgbClr val="ACACA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90" dirty="0"/>
              </a:p>
            </p:txBody>
          </p:sp>
          <p:sp>
            <p:nvSpPr>
              <p:cNvPr id="54" name="Freeform 79"/>
              <p:cNvSpPr>
                <a:spLocks noChangeAspect="1"/>
              </p:cNvSpPr>
              <p:nvPr/>
            </p:nvSpPr>
            <p:spPr bwMode="gray">
              <a:xfrm>
                <a:off x="6803253" y="3354625"/>
                <a:ext cx="93941" cy="232133"/>
              </a:xfrm>
              <a:custGeom>
                <a:avLst/>
                <a:gdLst>
                  <a:gd name="T0" fmla="*/ 76 w 77"/>
                  <a:gd name="T1" fmla="*/ 134 h 190"/>
                  <a:gd name="T2" fmla="*/ 75 w 77"/>
                  <a:gd name="T3" fmla="*/ 128 h 190"/>
                  <a:gd name="T4" fmla="*/ 68 w 77"/>
                  <a:gd name="T5" fmla="*/ 119 h 190"/>
                  <a:gd name="T6" fmla="*/ 61 w 77"/>
                  <a:gd name="T7" fmla="*/ 109 h 190"/>
                  <a:gd name="T8" fmla="*/ 53 w 77"/>
                  <a:gd name="T9" fmla="*/ 101 h 190"/>
                  <a:gd name="T10" fmla="*/ 56 w 77"/>
                  <a:gd name="T11" fmla="*/ 106 h 190"/>
                  <a:gd name="T12" fmla="*/ 60 w 77"/>
                  <a:gd name="T13" fmla="*/ 114 h 190"/>
                  <a:gd name="T14" fmla="*/ 61 w 77"/>
                  <a:gd name="T15" fmla="*/ 123 h 190"/>
                  <a:gd name="T16" fmla="*/ 49 w 77"/>
                  <a:gd name="T17" fmla="*/ 119 h 190"/>
                  <a:gd name="T18" fmla="*/ 45 w 77"/>
                  <a:gd name="T19" fmla="*/ 114 h 190"/>
                  <a:gd name="T20" fmla="*/ 47 w 77"/>
                  <a:gd name="T21" fmla="*/ 105 h 190"/>
                  <a:gd name="T22" fmla="*/ 40 w 77"/>
                  <a:gd name="T23" fmla="*/ 97 h 190"/>
                  <a:gd name="T24" fmla="*/ 41 w 77"/>
                  <a:gd name="T25" fmla="*/ 85 h 190"/>
                  <a:gd name="T26" fmla="*/ 38 w 77"/>
                  <a:gd name="T27" fmla="*/ 79 h 190"/>
                  <a:gd name="T28" fmla="*/ 35 w 77"/>
                  <a:gd name="T29" fmla="*/ 70 h 190"/>
                  <a:gd name="T30" fmla="*/ 36 w 77"/>
                  <a:gd name="T31" fmla="*/ 63 h 190"/>
                  <a:gd name="T32" fmla="*/ 42 w 77"/>
                  <a:gd name="T33" fmla="*/ 54 h 190"/>
                  <a:gd name="T34" fmla="*/ 41 w 77"/>
                  <a:gd name="T35" fmla="*/ 23 h 190"/>
                  <a:gd name="T36" fmla="*/ 33 w 77"/>
                  <a:gd name="T37" fmla="*/ 6 h 190"/>
                  <a:gd name="T38" fmla="*/ 24 w 77"/>
                  <a:gd name="T39" fmla="*/ 5 h 190"/>
                  <a:gd name="T40" fmla="*/ 16 w 77"/>
                  <a:gd name="T41" fmla="*/ 2 h 190"/>
                  <a:gd name="T42" fmla="*/ 11 w 77"/>
                  <a:gd name="T43" fmla="*/ 0 h 190"/>
                  <a:gd name="T44" fmla="*/ 15 w 77"/>
                  <a:gd name="T45" fmla="*/ 5 h 190"/>
                  <a:gd name="T46" fmla="*/ 21 w 77"/>
                  <a:gd name="T47" fmla="*/ 11 h 190"/>
                  <a:gd name="T48" fmla="*/ 24 w 77"/>
                  <a:gd name="T49" fmla="*/ 19 h 190"/>
                  <a:gd name="T50" fmla="*/ 28 w 77"/>
                  <a:gd name="T51" fmla="*/ 28 h 190"/>
                  <a:gd name="T52" fmla="*/ 22 w 77"/>
                  <a:gd name="T53" fmla="*/ 34 h 190"/>
                  <a:gd name="T54" fmla="*/ 19 w 77"/>
                  <a:gd name="T55" fmla="*/ 41 h 190"/>
                  <a:gd name="T56" fmla="*/ 16 w 77"/>
                  <a:gd name="T57" fmla="*/ 50 h 190"/>
                  <a:gd name="T58" fmla="*/ 18 w 77"/>
                  <a:gd name="T59" fmla="*/ 57 h 190"/>
                  <a:gd name="T60" fmla="*/ 15 w 77"/>
                  <a:gd name="T61" fmla="*/ 68 h 190"/>
                  <a:gd name="T62" fmla="*/ 19 w 77"/>
                  <a:gd name="T63" fmla="*/ 72 h 190"/>
                  <a:gd name="T64" fmla="*/ 18 w 77"/>
                  <a:gd name="T65" fmla="*/ 77 h 190"/>
                  <a:gd name="T66" fmla="*/ 10 w 77"/>
                  <a:gd name="T67" fmla="*/ 81 h 190"/>
                  <a:gd name="T68" fmla="*/ 9 w 77"/>
                  <a:gd name="T69" fmla="*/ 86 h 190"/>
                  <a:gd name="T70" fmla="*/ 6 w 77"/>
                  <a:gd name="T71" fmla="*/ 97 h 190"/>
                  <a:gd name="T72" fmla="*/ 2 w 77"/>
                  <a:gd name="T73" fmla="*/ 105 h 190"/>
                  <a:gd name="T74" fmla="*/ 7 w 77"/>
                  <a:gd name="T75" fmla="*/ 110 h 190"/>
                  <a:gd name="T76" fmla="*/ 12 w 77"/>
                  <a:gd name="T77" fmla="*/ 111 h 190"/>
                  <a:gd name="T78" fmla="*/ 40 w 77"/>
                  <a:gd name="T79" fmla="*/ 122 h 190"/>
                  <a:gd name="T80" fmla="*/ 44 w 77"/>
                  <a:gd name="T81" fmla="*/ 132 h 190"/>
                  <a:gd name="T82" fmla="*/ 44 w 77"/>
                  <a:gd name="T83" fmla="*/ 140 h 190"/>
                  <a:gd name="T84" fmla="*/ 41 w 77"/>
                  <a:gd name="T85" fmla="*/ 148 h 190"/>
                  <a:gd name="T86" fmla="*/ 39 w 77"/>
                  <a:gd name="T87" fmla="*/ 155 h 190"/>
                  <a:gd name="T88" fmla="*/ 38 w 77"/>
                  <a:gd name="T89" fmla="*/ 163 h 190"/>
                  <a:gd name="T90" fmla="*/ 42 w 77"/>
                  <a:gd name="T91" fmla="*/ 170 h 190"/>
                  <a:gd name="T92" fmla="*/ 49 w 77"/>
                  <a:gd name="T93" fmla="*/ 179 h 190"/>
                  <a:gd name="T94" fmla="*/ 55 w 77"/>
                  <a:gd name="T95" fmla="*/ 182 h 190"/>
                  <a:gd name="T96" fmla="*/ 56 w 77"/>
                  <a:gd name="T97" fmla="*/ 190 h 190"/>
                  <a:gd name="T98" fmla="*/ 58 w 77"/>
                  <a:gd name="T99" fmla="*/ 188 h 190"/>
                  <a:gd name="T100" fmla="*/ 58 w 77"/>
                  <a:gd name="T101" fmla="*/ 179 h 190"/>
                  <a:gd name="T102" fmla="*/ 56 w 77"/>
                  <a:gd name="T103" fmla="*/ 174 h 190"/>
                  <a:gd name="T104" fmla="*/ 62 w 77"/>
                  <a:gd name="T105" fmla="*/ 166 h 190"/>
                  <a:gd name="T106" fmla="*/ 71 w 77"/>
                  <a:gd name="T107" fmla="*/ 164 h 190"/>
                  <a:gd name="T108" fmla="*/ 73 w 77"/>
                  <a:gd name="T109" fmla="*/ 159 h 190"/>
                  <a:gd name="T110" fmla="*/ 75 w 77"/>
                  <a:gd name="T111" fmla="*/ 145 h 19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7"/>
                  <a:gd name="T169" fmla="*/ 0 h 190"/>
                  <a:gd name="T170" fmla="*/ 77 w 77"/>
                  <a:gd name="T171" fmla="*/ 190 h 19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7" h="190">
                    <a:moveTo>
                      <a:pt x="75" y="138"/>
                    </a:moveTo>
                    <a:cubicBezTo>
                      <a:pt x="77" y="136"/>
                      <a:pt x="77" y="136"/>
                      <a:pt x="77" y="136"/>
                    </a:cubicBezTo>
                    <a:cubicBezTo>
                      <a:pt x="76" y="134"/>
                      <a:pt x="76" y="134"/>
                      <a:pt x="76" y="134"/>
                    </a:cubicBezTo>
                    <a:cubicBezTo>
                      <a:pt x="75" y="132"/>
                      <a:pt x="75" y="132"/>
                      <a:pt x="75" y="132"/>
                    </a:cubicBezTo>
                    <a:cubicBezTo>
                      <a:pt x="75" y="129"/>
                      <a:pt x="75" y="129"/>
                      <a:pt x="75" y="129"/>
                    </a:cubicBezTo>
                    <a:cubicBezTo>
                      <a:pt x="75" y="128"/>
                      <a:pt x="75" y="128"/>
                      <a:pt x="75" y="128"/>
                    </a:cubicBezTo>
                    <a:cubicBezTo>
                      <a:pt x="72" y="125"/>
                      <a:pt x="72" y="125"/>
                      <a:pt x="72" y="125"/>
                    </a:cubicBezTo>
                    <a:cubicBezTo>
                      <a:pt x="70" y="122"/>
                      <a:pt x="70" y="122"/>
                      <a:pt x="70" y="122"/>
                    </a:cubicBezTo>
                    <a:cubicBezTo>
                      <a:pt x="68" y="119"/>
                      <a:pt x="68" y="119"/>
                      <a:pt x="68" y="119"/>
                    </a:cubicBezTo>
                    <a:cubicBezTo>
                      <a:pt x="66" y="116"/>
                      <a:pt x="66" y="116"/>
                      <a:pt x="66" y="116"/>
                    </a:cubicBezTo>
                    <a:cubicBezTo>
                      <a:pt x="64" y="113"/>
                      <a:pt x="64" y="113"/>
                      <a:pt x="64" y="113"/>
                    </a:cubicBezTo>
                    <a:cubicBezTo>
                      <a:pt x="61" y="109"/>
                      <a:pt x="61" y="109"/>
                      <a:pt x="61" y="109"/>
                    </a:cubicBezTo>
                    <a:cubicBezTo>
                      <a:pt x="59" y="106"/>
                      <a:pt x="59" y="106"/>
                      <a:pt x="59" y="106"/>
                    </a:cubicBezTo>
                    <a:cubicBezTo>
                      <a:pt x="56" y="103"/>
                      <a:pt x="56" y="103"/>
                      <a:pt x="56" y="103"/>
                    </a:cubicBezTo>
                    <a:cubicBezTo>
                      <a:pt x="53" y="101"/>
                      <a:pt x="53" y="101"/>
                      <a:pt x="53" y="101"/>
                    </a:cubicBezTo>
                    <a:cubicBezTo>
                      <a:pt x="53" y="103"/>
                      <a:pt x="53" y="103"/>
                      <a:pt x="53" y="103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56" y="106"/>
                      <a:pt x="56" y="106"/>
                      <a:pt x="56" y="106"/>
                    </a:cubicBezTo>
                    <a:cubicBezTo>
                      <a:pt x="58" y="108"/>
                      <a:pt x="58" y="108"/>
                      <a:pt x="58" y="108"/>
                    </a:cubicBezTo>
                    <a:cubicBezTo>
                      <a:pt x="59" y="111"/>
                      <a:pt x="59" y="111"/>
                      <a:pt x="59" y="111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60" y="117"/>
                      <a:pt x="60" y="117"/>
                      <a:pt x="60" y="117"/>
                    </a:cubicBezTo>
                    <a:cubicBezTo>
                      <a:pt x="61" y="120"/>
                      <a:pt x="61" y="120"/>
                      <a:pt x="61" y="120"/>
                    </a:cubicBezTo>
                    <a:cubicBezTo>
                      <a:pt x="61" y="123"/>
                      <a:pt x="61" y="123"/>
                      <a:pt x="61" y="123"/>
                    </a:cubicBezTo>
                    <a:cubicBezTo>
                      <a:pt x="58" y="119"/>
                      <a:pt x="55" y="117"/>
                      <a:pt x="52" y="113"/>
                    </a:cubicBezTo>
                    <a:cubicBezTo>
                      <a:pt x="51" y="116"/>
                      <a:pt x="51" y="116"/>
                      <a:pt x="51" y="116"/>
                    </a:cubicBezTo>
                    <a:cubicBezTo>
                      <a:pt x="49" y="119"/>
                      <a:pt x="49" y="119"/>
                      <a:pt x="49" y="119"/>
                    </a:cubicBezTo>
                    <a:cubicBezTo>
                      <a:pt x="49" y="119"/>
                      <a:pt x="49" y="119"/>
                      <a:pt x="49" y="119"/>
                    </a:cubicBezTo>
                    <a:cubicBezTo>
                      <a:pt x="46" y="117"/>
                      <a:pt x="46" y="117"/>
                      <a:pt x="46" y="117"/>
                    </a:cubicBezTo>
                    <a:cubicBezTo>
                      <a:pt x="45" y="114"/>
                      <a:pt x="45" y="114"/>
                      <a:pt x="45" y="114"/>
                    </a:cubicBezTo>
                    <a:cubicBezTo>
                      <a:pt x="45" y="111"/>
                      <a:pt x="45" y="111"/>
                      <a:pt x="45" y="111"/>
                    </a:cubicBezTo>
                    <a:cubicBezTo>
                      <a:pt x="46" y="108"/>
                      <a:pt x="46" y="108"/>
                      <a:pt x="46" y="108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44" y="102"/>
                      <a:pt x="44" y="102"/>
                      <a:pt x="44" y="102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0" y="97"/>
                      <a:pt x="40" y="97"/>
                      <a:pt x="40" y="97"/>
                    </a:cubicBezTo>
                    <a:cubicBezTo>
                      <a:pt x="41" y="94"/>
                      <a:pt x="41" y="94"/>
                      <a:pt x="41" y="94"/>
                    </a:cubicBezTo>
                    <a:cubicBezTo>
                      <a:pt x="41" y="88"/>
                      <a:pt x="41" y="88"/>
                      <a:pt x="41" y="88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40" y="82"/>
                      <a:pt x="40" y="82"/>
                      <a:pt x="40" y="82"/>
                    </a:cubicBezTo>
                    <a:cubicBezTo>
                      <a:pt x="39" y="82"/>
                      <a:pt x="39" y="82"/>
                      <a:pt x="39" y="82"/>
                    </a:cubicBezTo>
                    <a:cubicBezTo>
                      <a:pt x="38" y="79"/>
                      <a:pt x="38" y="79"/>
                      <a:pt x="38" y="79"/>
                    </a:cubicBezTo>
                    <a:cubicBezTo>
                      <a:pt x="38" y="76"/>
                      <a:pt x="38" y="76"/>
                      <a:pt x="38" y="76"/>
                    </a:cubicBezTo>
                    <a:cubicBezTo>
                      <a:pt x="36" y="73"/>
                      <a:pt x="36" y="73"/>
                      <a:pt x="36" y="73"/>
                    </a:cubicBezTo>
                    <a:cubicBezTo>
                      <a:pt x="35" y="70"/>
                      <a:pt x="35" y="70"/>
                      <a:pt x="35" y="70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35" y="66"/>
                      <a:pt x="35" y="66"/>
                      <a:pt x="35" y="66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2" y="54"/>
                      <a:pt x="42" y="54"/>
                      <a:pt x="42" y="54"/>
                    </a:cubicBezTo>
                    <a:cubicBezTo>
                      <a:pt x="42" y="53"/>
                      <a:pt x="42" y="53"/>
                      <a:pt x="42" y="53"/>
                    </a:cubicBezTo>
                    <a:cubicBezTo>
                      <a:pt x="41" y="42"/>
                      <a:pt x="40" y="49"/>
                      <a:pt x="41" y="38"/>
                    </a:cubicBezTo>
                    <a:cubicBezTo>
                      <a:pt x="40" y="32"/>
                      <a:pt x="40" y="29"/>
                      <a:pt x="41" y="23"/>
                    </a:cubicBezTo>
                    <a:cubicBezTo>
                      <a:pt x="36" y="18"/>
                      <a:pt x="33" y="13"/>
                      <a:pt x="34" y="7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7" y="65"/>
                      <a:pt x="17" y="65"/>
                      <a:pt x="17" y="65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8" y="70"/>
                      <a:pt x="18" y="70"/>
                      <a:pt x="18" y="70"/>
                    </a:cubicBezTo>
                    <a:cubicBezTo>
                      <a:pt x="19" y="71"/>
                      <a:pt x="19" y="71"/>
                      <a:pt x="19" y="71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22" y="73"/>
                      <a:pt x="22" y="73"/>
                      <a:pt x="22" y="73"/>
                    </a:cubicBezTo>
                    <a:cubicBezTo>
                      <a:pt x="21" y="74"/>
                      <a:pt x="21" y="74"/>
                      <a:pt x="21" y="74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9" y="81"/>
                      <a:pt x="9" y="81"/>
                      <a:pt x="9" y="81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9" y="86"/>
                      <a:pt x="9" y="86"/>
                      <a:pt x="9" y="86"/>
                    </a:cubicBezTo>
                    <a:cubicBezTo>
                      <a:pt x="9" y="89"/>
                      <a:pt x="9" y="89"/>
                      <a:pt x="9" y="89"/>
                    </a:cubicBezTo>
                    <a:cubicBezTo>
                      <a:pt x="8" y="93"/>
                      <a:pt x="8" y="93"/>
                      <a:pt x="8" y="93"/>
                    </a:cubicBezTo>
                    <a:cubicBezTo>
                      <a:pt x="6" y="97"/>
                      <a:pt x="6" y="97"/>
                      <a:pt x="6" y="97"/>
                    </a:cubicBezTo>
                    <a:cubicBezTo>
                      <a:pt x="2" y="101"/>
                      <a:pt x="2" y="101"/>
                      <a:pt x="2" y="101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2" y="105"/>
                      <a:pt x="2" y="105"/>
                      <a:pt x="2" y="105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4" y="107"/>
                      <a:pt x="4" y="107"/>
                      <a:pt x="4" y="107"/>
                    </a:cubicBezTo>
                    <a:cubicBezTo>
                      <a:pt x="7" y="110"/>
                      <a:pt x="7" y="110"/>
                      <a:pt x="7" y="110"/>
                    </a:cubicBezTo>
                    <a:cubicBezTo>
                      <a:pt x="8" y="113"/>
                      <a:pt x="8" y="113"/>
                      <a:pt x="8" y="113"/>
                    </a:cubicBezTo>
                    <a:cubicBezTo>
                      <a:pt x="9" y="114"/>
                      <a:pt x="9" y="114"/>
                      <a:pt x="9" y="114"/>
                    </a:cubicBezTo>
                    <a:cubicBezTo>
                      <a:pt x="12" y="111"/>
                      <a:pt x="12" y="111"/>
                      <a:pt x="12" y="111"/>
                    </a:cubicBezTo>
                    <a:cubicBezTo>
                      <a:pt x="12" y="111"/>
                      <a:pt x="12" y="111"/>
                      <a:pt x="12" y="111"/>
                    </a:cubicBezTo>
                    <a:cubicBezTo>
                      <a:pt x="13" y="113"/>
                      <a:pt x="13" y="113"/>
                      <a:pt x="13" y="113"/>
                    </a:cubicBezTo>
                    <a:cubicBezTo>
                      <a:pt x="22" y="130"/>
                      <a:pt x="24" y="126"/>
                      <a:pt x="40" y="122"/>
                    </a:cubicBezTo>
                    <a:cubicBezTo>
                      <a:pt x="42" y="125"/>
                      <a:pt x="42" y="125"/>
                      <a:pt x="42" y="125"/>
                    </a:cubicBezTo>
                    <a:cubicBezTo>
                      <a:pt x="44" y="128"/>
                      <a:pt x="44" y="128"/>
                      <a:pt x="44" y="128"/>
                    </a:cubicBezTo>
                    <a:cubicBezTo>
                      <a:pt x="44" y="132"/>
                      <a:pt x="44" y="132"/>
                      <a:pt x="44" y="132"/>
                    </a:cubicBezTo>
                    <a:cubicBezTo>
                      <a:pt x="44" y="134"/>
                      <a:pt x="44" y="134"/>
                      <a:pt x="44" y="134"/>
                    </a:cubicBezTo>
                    <a:cubicBezTo>
                      <a:pt x="45" y="138"/>
                      <a:pt x="45" y="138"/>
                      <a:pt x="45" y="138"/>
                    </a:cubicBezTo>
                    <a:cubicBezTo>
                      <a:pt x="44" y="140"/>
                      <a:pt x="44" y="140"/>
                      <a:pt x="44" y="140"/>
                    </a:cubicBezTo>
                    <a:cubicBezTo>
                      <a:pt x="44" y="143"/>
                      <a:pt x="44" y="143"/>
                      <a:pt x="44" y="143"/>
                    </a:cubicBezTo>
                    <a:cubicBezTo>
                      <a:pt x="43" y="145"/>
                      <a:pt x="43" y="145"/>
                      <a:pt x="43" y="145"/>
                    </a:cubicBezTo>
                    <a:cubicBezTo>
                      <a:pt x="41" y="148"/>
                      <a:pt x="41" y="148"/>
                      <a:pt x="41" y="148"/>
                    </a:cubicBezTo>
                    <a:cubicBezTo>
                      <a:pt x="40" y="151"/>
                      <a:pt x="40" y="151"/>
                      <a:pt x="40" y="151"/>
                    </a:cubicBezTo>
                    <a:cubicBezTo>
                      <a:pt x="40" y="152"/>
                      <a:pt x="40" y="152"/>
                      <a:pt x="40" y="152"/>
                    </a:cubicBezTo>
                    <a:cubicBezTo>
                      <a:pt x="39" y="155"/>
                      <a:pt x="39" y="155"/>
                      <a:pt x="39" y="155"/>
                    </a:cubicBezTo>
                    <a:cubicBezTo>
                      <a:pt x="36" y="157"/>
                      <a:pt x="36" y="157"/>
                      <a:pt x="36" y="157"/>
                    </a:cubicBezTo>
                    <a:cubicBezTo>
                      <a:pt x="35" y="160"/>
                      <a:pt x="35" y="160"/>
                      <a:pt x="35" y="160"/>
                    </a:cubicBezTo>
                    <a:cubicBezTo>
                      <a:pt x="38" y="163"/>
                      <a:pt x="38" y="163"/>
                      <a:pt x="38" y="163"/>
                    </a:cubicBezTo>
                    <a:cubicBezTo>
                      <a:pt x="39" y="165"/>
                      <a:pt x="39" y="165"/>
                      <a:pt x="39" y="165"/>
                    </a:cubicBezTo>
                    <a:cubicBezTo>
                      <a:pt x="39" y="169"/>
                      <a:pt x="39" y="169"/>
                      <a:pt x="39" y="169"/>
                    </a:cubicBezTo>
                    <a:cubicBezTo>
                      <a:pt x="42" y="170"/>
                      <a:pt x="42" y="170"/>
                      <a:pt x="42" y="170"/>
                    </a:cubicBezTo>
                    <a:cubicBezTo>
                      <a:pt x="44" y="173"/>
                      <a:pt x="44" y="173"/>
                      <a:pt x="44" y="173"/>
                    </a:cubicBezTo>
                    <a:cubicBezTo>
                      <a:pt x="46" y="176"/>
                      <a:pt x="46" y="176"/>
                      <a:pt x="46" y="176"/>
                    </a:cubicBezTo>
                    <a:cubicBezTo>
                      <a:pt x="49" y="179"/>
                      <a:pt x="49" y="179"/>
                      <a:pt x="49" y="179"/>
                    </a:cubicBezTo>
                    <a:cubicBezTo>
                      <a:pt x="52" y="182"/>
                      <a:pt x="52" y="182"/>
                      <a:pt x="52" y="182"/>
                    </a:cubicBezTo>
                    <a:cubicBezTo>
                      <a:pt x="52" y="182"/>
                      <a:pt x="52" y="182"/>
                      <a:pt x="52" y="182"/>
                    </a:cubicBezTo>
                    <a:cubicBezTo>
                      <a:pt x="55" y="182"/>
                      <a:pt x="55" y="182"/>
                      <a:pt x="55" y="182"/>
                    </a:cubicBezTo>
                    <a:cubicBezTo>
                      <a:pt x="55" y="185"/>
                      <a:pt x="55" y="185"/>
                      <a:pt x="55" y="185"/>
                    </a:cubicBezTo>
                    <a:cubicBezTo>
                      <a:pt x="53" y="188"/>
                      <a:pt x="53" y="188"/>
                      <a:pt x="53" y="188"/>
                    </a:cubicBezTo>
                    <a:cubicBezTo>
                      <a:pt x="56" y="190"/>
                      <a:pt x="56" y="190"/>
                      <a:pt x="56" y="190"/>
                    </a:cubicBezTo>
                    <a:cubicBezTo>
                      <a:pt x="57" y="190"/>
                      <a:pt x="57" y="190"/>
                      <a:pt x="57" y="190"/>
                    </a:cubicBezTo>
                    <a:cubicBezTo>
                      <a:pt x="58" y="190"/>
                      <a:pt x="58" y="190"/>
                      <a:pt x="58" y="190"/>
                    </a:cubicBezTo>
                    <a:cubicBezTo>
                      <a:pt x="58" y="188"/>
                      <a:pt x="58" y="188"/>
                      <a:pt x="58" y="188"/>
                    </a:cubicBezTo>
                    <a:cubicBezTo>
                      <a:pt x="58" y="185"/>
                      <a:pt x="58" y="185"/>
                      <a:pt x="58" y="185"/>
                    </a:cubicBezTo>
                    <a:cubicBezTo>
                      <a:pt x="58" y="182"/>
                      <a:pt x="58" y="182"/>
                      <a:pt x="58" y="182"/>
                    </a:cubicBezTo>
                    <a:cubicBezTo>
                      <a:pt x="58" y="179"/>
                      <a:pt x="58" y="179"/>
                      <a:pt x="58" y="179"/>
                    </a:cubicBezTo>
                    <a:cubicBezTo>
                      <a:pt x="55" y="176"/>
                      <a:pt x="55" y="176"/>
                      <a:pt x="55" y="176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56" y="174"/>
                      <a:pt x="56" y="174"/>
                      <a:pt x="56" y="174"/>
                    </a:cubicBezTo>
                    <a:cubicBezTo>
                      <a:pt x="58" y="172"/>
                      <a:pt x="58" y="172"/>
                      <a:pt x="58" y="172"/>
                    </a:cubicBezTo>
                    <a:cubicBezTo>
                      <a:pt x="59" y="169"/>
                      <a:pt x="59" y="169"/>
                      <a:pt x="59" y="169"/>
                    </a:cubicBezTo>
                    <a:cubicBezTo>
                      <a:pt x="62" y="166"/>
                      <a:pt x="62" y="166"/>
                      <a:pt x="62" y="166"/>
                    </a:cubicBezTo>
                    <a:cubicBezTo>
                      <a:pt x="65" y="166"/>
                      <a:pt x="65" y="166"/>
                      <a:pt x="65" y="166"/>
                    </a:cubicBezTo>
                    <a:cubicBezTo>
                      <a:pt x="68" y="165"/>
                      <a:pt x="68" y="165"/>
                      <a:pt x="68" y="165"/>
                    </a:cubicBezTo>
                    <a:cubicBezTo>
                      <a:pt x="71" y="164"/>
                      <a:pt x="71" y="164"/>
                      <a:pt x="71" y="164"/>
                    </a:cubicBezTo>
                    <a:cubicBezTo>
                      <a:pt x="71" y="164"/>
                      <a:pt x="71" y="164"/>
                      <a:pt x="71" y="164"/>
                    </a:cubicBezTo>
                    <a:cubicBezTo>
                      <a:pt x="72" y="161"/>
                      <a:pt x="72" y="161"/>
                      <a:pt x="72" y="161"/>
                    </a:cubicBezTo>
                    <a:cubicBezTo>
                      <a:pt x="73" y="159"/>
                      <a:pt x="73" y="159"/>
                      <a:pt x="73" y="159"/>
                    </a:cubicBezTo>
                    <a:cubicBezTo>
                      <a:pt x="74" y="155"/>
                      <a:pt x="74" y="155"/>
                      <a:pt x="74" y="155"/>
                    </a:cubicBezTo>
                    <a:cubicBezTo>
                      <a:pt x="75" y="149"/>
                      <a:pt x="75" y="149"/>
                      <a:pt x="75" y="149"/>
                    </a:cubicBezTo>
                    <a:cubicBezTo>
                      <a:pt x="75" y="145"/>
                      <a:pt x="75" y="145"/>
                      <a:pt x="75" y="145"/>
                    </a:cubicBezTo>
                    <a:cubicBezTo>
                      <a:pt x="73" y="142"/>
                      <a:pt x="73" y="142"/>
                      <a:pt x="73" y="142"/>
                    </a:cubicBezTo>
                    <a:lnTo>
                      <a:pt x="75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ACACA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290" dirty="0"/>
              </a:p>
            </p:txBody>
          </p:sp>
          <p:sp>
            <p:nvSpPr>
              <p:cNvPr id="55" name="Freeform 9"/>
              <p:cNvSpPr>
                <a:spLocks noChangeAspect="1"/>
              </p:cNvSpPr>
              <p:nvPr/>
            </p:nvSpPr>
            <p:spPr bwMode="gray">
              <a:xfrm>
                <a:off x="6486033" y="3317865"/>
                <a:ext cx="351937" cy="296123"/>
              </a:xfrm>
              <a:custGeom>
                <a:avLst/>
                <a:gdLst>
                  <a:gd name="T0" fmla="*/ 164 w 286"/>
                  <a:gd name="T1" fmla="*/ 22 h 242"/>
                  <a:gd name="T2" fmla="*/ 161 w 286"/>
                  <a:gd name="T3" fmla="*/ 30 h 242"/>
                  <a:gd name="T4" fmla="*/ 164 w 286"/>
                  <a:gd name="T5" fmla="*/ 45 h 242"/>
                  <a:gd name="T6" fmla="*/ 164 w 286"/>
                  <a:gd name="T7" fmla="*/ 59 h 242"/>
                  <a:gd name="T8" fmla="*/ 158 w 286"/>
                  <a:gd name="T9" fmla="*/ 75 h 242"/>
                  <a:gd name="T10" fmla="*/ 159 w 286"/>
                  <a:gd name="T11" fmla="*/ 90 h 242"/>
                  <a:gd name="T12" fmla="*/ 170 w 286"/>
                  <a:gd name="T13" fmla="*/ 99 h 242"/>
                  <a:gd name="T14" fmla="*/ 183 w 286"/>
                  <a:gd name="T15" fmla="*/ 105 h 242"/>
                  <a:gd name="T16" fmla="*/ 190 w 286"/>
                  <a:gd name="T17" fmla="*/ 98 h 242"/>
                  <a:gd name="T18" fmla="*/ 183 w 286"/>
                  <a:gd name="T19" fmla="*/ 124 h 242"/>
                  <a:gd name="T20" fmla="*/ 162 w 286"/>
                  <a:gd name="T21" fmla="*/ 115 h 242"/>
                  <a:gd name="T22" fmla="*/ 152 w 286"/>
                  <a:gd name="T23" fmla="*/ 104 h 242"/>
                  <a:gd name="T24" fmla="*/ 139 w 286"/>
                  <a:gd name="T25" fmla="*/ 101 h 242"/>
                  <a:gd name="T26" fmla="*/ 129 w 286"/>
                  <a:gd name="T27" fmla="*/ 89 h 242"/>
                  <a:gd name="T28" fmla="*/ 123 w 286"/>
                  <a:gd name="T29" fmla="*/ 90 h 242"/>
                  <a:gd name="T30" fmla="*/ 110 w 286"/>
                  <a:gd name="T31" fmla="*/ 92 h 242"/>
                  <a:gd name="T32" fmla="*/ 93 w 286"/>
                  <a:gd name="T33" fmla="*/ 89 h 242"/>
                  <a:gd name="T34" fmla="*/ 82 w 286"/>
                  <a:gd name="T35" fmla="*/ 79 h 242"/>
                  <a:gd name="T36" fmla="*/ 72 w 286"/>
                  <a:gd name="T37" fmla="*/ 76 h 242"/>
                  <a:gd name="T38" fmla="*/ 61 w 286"/>
                  <a:gd name="T39" fmla="*/ 76 h 242"/>
                  <a:gd name="T40" fmla="*/ 51 w 286"/>
                  <a:gd name="T41" fmla="*/ 66 h 242"/>
                  <a:gd name="T42" fmla="*/ 51 w 286"/>
                  <a:gd name="T43" fmla="*/ 75 h 242"/>
                  <a:gd name="T44" fmla="*/ 50 w 286"/>
                  <a:gd name="T45" fmla="*/ 90 h 242"/>
                  <a:gd name="T46" fmla="*/ 50 w 286"/>
                  <a:gd name="T47" fmla="*/ 105 h 242"/>
                  <a:gd name="T48" fmla="*/ 46 w 286"/>
                  <a:gd name="T49" fmla="*/ 118 h 242"/>
                  <a:gd name="T50" fmla="*/ 3 w 286"/>
                  <a:gd name="T51" fmla="*/ 199 h 242"/>
                  <a:gd name="T52" fmla="*/ 14 w 286"/>
                  <a:gd name="T53" fmla="*/ 212 h 242"/>
                  <a:gd name="T54" fmla="*/ 67 w 286"/>
                  <a:gd name="T55" fmla="*/ 228 h 242"/>
                  <a:gd name="T56" fmla="*/ 77 w 286"/>
                  <a:gd name="T57" fmla="*/ 235 h 242"/>
                  <a:gd name="T58" fmla="*/ 89 w 286"/>
                  <a:gd name="T59" fmla="*/ 236 h 242"/>
                  <a:gd name="T60" fmla="*/ 98 w 286"/>
                  <a:gd name="T61" fmla="*/ 238 h 242"/>
                  <a:gd name="T62" fmla="*/ 111 w 286"/>
                  <a:gd name="T63" fmla="*/ 242 h 242"/>
                  <a:gd name="T64" fmla="*/ 124 w 286"/>
                  <a:gd name="T65" fmla="*/ 233 h 242"/>
                  <a:gd name="T66" fmla="*/ 134 w 286"/>
                  <a:gd name="T67" fmla="*/ 223 h 242"/>
                  <a:gd name="T68" fmla="*/ 162 w 286"/>
                  <a:gd name="T69" fmla="*/ 204 h 242"/>
                  <a:gd name="T70" fmla="*/ 164 w 286"/>
                  <a:gd name="T71" fmla="*/ 193 h 242"/>
                  <a:gd name="T72" fmla="*/ 192 w 286"/>
                  <a:gd name="T73" fmla="*/ 183 h 242"/>
                  <a:gd name="T74" fmla="*/ 202 w 286"/>
                  <a:gd name="T75" fmla="*/ 182 h 242"/>
                  <a:gd name="T76" fmla="*/ 198 w 286"/>
                  <a:gd name="T77" fmla="*/ 167 h 242"/>
                  <a:gd name="T78" fmla="*/ 214 w 286"/>
                  <a:gd name="T79" fmla="*/ 161 h 242"/>
                  <a:gd name="T80" fmla="*/ 228 w 286"/>
                  <a:gd name="T81" fmla="*/ 158 h 242"/>
                  <a:gd name="T82" fmla="*/ 270 w 286"/>
                  <a:gd name="T83" fmla="*/ 141 h 242"/>
                  <a:gd name="T84" fmla="*/ 261 w 286"/>
                  <a:gd name="T85" fmla="*/ 136 h 242"/>
                  <a:gd name="T86" fmla="*/ 266 w 286"/>
                  <a:gd name="T87" fmla="*/ 123 h 242"/>
                  <a:gd name="T88" fmla="*/ 268 w 286"/>
                  <a:gd name="T89" fmla="*/ 111 h 242"/>
                  <a:gd name="T90" fmla="*/ 280 w 286"/>
                  <a:gd name="T91" fmla="*/ 103 h 242"/>
                  <a:gd name="T92" fmla="*/ 275 w 286"/>
                  <a:gd name="T93" fmla="*/ 95 h 242"/>
                  <a:gd name="T94" fmla="*/ 274 w 286"/>
                  <a:gd name="T95" fmla="*/ 80 h 242"/>
                  <a:gd name="T96" fmla="*/ 277 w 286"/>
                  <a:gd name="T97" fmla="*/ 65 h 242"/>
                  <a:gd name="T98" fmla="*/ 284 w 286"/>
                  <a:gd name="T99" fmla="*/ 55 h 242"/>
                  <a:gd name="T100" fmla="*/ 279 w 286"/>
                  <a:gd name="T101" fmla="*/ 41 h 242"/>
                  <a:gd name="T102" fmla="*/ 270 w 286"/>
                  <a:gd name="T103" fmla="*/ 33 h 242"/>
                  <a:gd name="T104" fmla="*/ 264 w 286"/>
                  <a:gd name="T105" fmla="*/ 28 h 242"/>
                  <a:gd name="T106" fmla="*/ 254 w 286"/>
                  <a:gd name="T107" fmla="*/ 23 h 242"/>
                  <a:gd name="T108" fmla="*/ 244 w 286"/>
                  <a:gd name="T109" fmla="*/ 18 h 242"/>
                  <a:gd name="T110" fmla="*/ 236 w 286"/>
                  <a:gd name="T111" fmla="*/ 12 h 24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86"/>
                  <a:gd name="T169" fmla="*/ 0 h 242"/>
                  <a:gd name="T170" fmla="*/ 286 w 286"/>
                  <a:gd name="T171" fmla="*/ 242 h 24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86" h="242">
                    <a:moveTo>
                      <a:pt x="172" y="10"/>
                    </a:moveTo>
                    <a:cubicBezTo>
                      <a:pt x="172" y="13"/>
                      <a:pt x="172" y="13"/>
                      <a:pt x="172" y="13"/>
                    </a:cubicBezTo>
                    <a:cubicBezTo>
                      <a:pt x="170" y="16"/>
                      <a:pt x="170" y="16"/>
                      <a:pt x="170" y="16"/>
                    </a:cubicBezTo>
                    <a:cubicBezTo>
                      <a:pt x="167" y="19"/>
                      <a:pt x="167" y="19"/>
                      <a:pt x="167" y="19"/>
                    </a:cubicBezTo>
                    <a:cubicBezTo>
                      <a:pt x="164" y="22"/>
                      <a:pt x="164" y="22"/>
                      <a:pt x="164" y="22"/>
                    </a:cubicBezTo>
                    <a:cubicBezTo>
                      <a:pt x="161" y="24"/>
                      <a:pt x="161" y="24"/>
                      <a:pt x="161" y="24"/>
                    </a:cubicBezTo>
                    <a:cubicBezTo>
                      <a:pt x="158" y="26"/>
                      <a:pt x="158" y="26"/>
                      <a:pt x="158" y="26"/>
                    </a:cubicBezTo>
                    <a:cubicBezTo>
                      <a:pt x="161" y="28"/>
                      <a:pt x="161" y="28"/>
                      <a:pt x="161" y="28"/>
                    </a:cubicBezTo>
                    <a:cubicBezTo>
                      <a:pt x="161" y="29"/>
                      <a:pt x="161" y="29"/>
                      <a:pt x="161" y="29"/>
                    </a:cubicBezTo>
                    <a:cubicBezTo>
                      <a:pt x="161" y="30"/>
                      <a:pt x="161" y="30"/>
                      <a:pt x="161" y="30"/>
                    </a:cubicBezTo>
                    <a:cubicBezTo>
                      <a:pt x="162" y="33"/>
                      <a:pt x="162" y="33"/>
                      <a:pt x="162" y="33"/>
                    </a:cubicBezTo>
                    <a:cubicBezTo>
                      <a:pt x="164" y="36"/>
                      <a:pt x="164" y="36"/>
                      <a:pt x="164" y="36"/>
                    </a:cubicBezTo>
                    <a:cubicBezTo>
                      <a:pt x="165" y="39"/>
                      <a:pt x="165" y="39"/>
                      <a:pt x="165" y="39"/>
                    </a:cubicBezTo>
                    <a:cubicBezTo>
                      <a:pt x="164" y="42"/>
                      <a:pt x="164" y="42"/>
                      <a:pt x="164" y="42"/>
                    </a:cubicBezTo>
                    <a:cubicBezTo>
                      <a:pt x="164" y="45"/>
                      <a:pt x="164" y="45"/>
                      <a:pt x="164" y="45"/>
                    </a:cubicBezTo>
                    <a:cubicBezTo>
                      <a:pt x="164" y="47"/>
                      <a:pt x="164" y="47"/>
                      <a:pt x="164" y="47"/>
                    </a:cubicBezTo>
                    <a:cubicBezTo>
                      <a:pt x="162" y="50"/>
                      <a:pt x="162" y="50"/>
                      <a:pt x="162" y="50"/>
                    </a:cubicBezTo>
                    <a:cubicBezTo>
                      <a:pt x="163" y="53"/>
                      <a:pt x="163" y="53"/>
                      <a:pt x="163" y="53"/>
                    </a:cubicBezTo>
                    <a:cubicBezTo>
                      <a:pt x="164" y="56"/>
                      <a:pt x="164" y="56"/>
                      <a:pt x="164" y="56"/>
                    </a:cubicBezTo>
                    <a:cubicBezTo>
                      <a:pt x="164" y="59"/>
                      <a:pt x="164" y="59"/>
                      <a:pt x="164" y="59"/>
                    </a:cubicBezTo>
                    <a:cubicBezTo>
                      <a:pt x="163" y="60"/>
                      <a:pt x="163" y="60"/>
                      <a:pt x="163" y="60"/>
                    </a:cubicBezTo>
                    <a:cubicBezTo>
                      <a:pt x="160" y="64"/>
                      <a:pt x="160" y="64"/>
                      <a:pt x="160" y="64"/>
                    </a:cubicBezTo>
                    <a:cubicBezTo>
                      <a:pt x="160" y="68"/>
                      <a:pt x="160" y="68"/>
                      <a:pt x="160" y="68"/>
                    </a:cubicBezTo>
                    <a:cubicBezTo>
                      <a:pt x="160" y="71"/>
                      <a:pt x="160" y="71"/>
                      <a:pt x="160" y="71"/>
                    </a:cubicBezTo>
                    <a:cubicBezTo>
                      <a:pt x="158" y="75"/>
                      <a:pt x="158" y="75"/>
                      <a:pt x="158" y="75"/>
                    </a:cubicBezTo>
                    <a:cubicBezTo>
                      <a:pt x="154" y="78"/>
                      <a:pt x="154" y="78"/>
                      <a:pt x="154" y="78"/>
                    </a:cubicBezTo>
                    <a:cubicBezTo>
                      <a:pt x="154" y="81"/>
                      <a:pt x="154" y="81"/>
                      <a:pt x="154" y="81"/>
                    </a:cubicBezTo>
                    <a:cubicBezTo>
                      <a:pt x="157" y="84"/>
                      <a:pt x="157" y="84"/>
                      <a:pt x="157" y="84"/>
                    </a:cubicBezTo>
                    <a:cubicBezTo>
                      <a:pt x="158" y="87"/>
                      <a:pt x="158" y="87"/>
                      <a:pt x="158" y="87"/>
                    </a:cubicBezTo>
                    <a:cubicBezTo>
                      <a:pt x="159" y="90"/>
                      <a:pt x="159" y="90"/>
                      <a:pt x="159" y="90"/>
                    </a:cubicBezTo>
                    <a:cubicBezTo>
                      <a:pt x="162" y="92"/>
                      <a:pt x="162" y="92"/>
                      <a:pt x="162" y="92"/>
                    </a:cubicBezTo>
                    <a:cubicBezTo>
                      <a:pt x="165" y="93"/>
                      <a:pt x="165" y="93"/>
                      <a:pt x="165" y="93"/>
                    </a:cubicBezTo>
                    <a:cubicBezTo>
                      <a:pt x="165" y="93"/>
                      <a:pt x="165" y="93"/>
                      <a:pt x="165" y="93"/>
                    </a:cubicBezTo>
                    <a:cubicBezTo>
                      <a:pt x="167" y="96"/>
                      <a:pt x="167" y="96"/>
                      <a:pt x="167" y="96"/>
                    </a:cubicBezTo>
                    <a:cubicBezTo>
                      <a:pt x="170" y="99"/>
                      <a:pt x="170" y="99"/>
                      <a:pt x="170" y="99"/>
                    </a:cubicBezTo>
                    <a:cubicBezTo>
                      <a:pt x="172" y="102"/>
                      <a:pt x="172" y="102"/>
                      <a:pt x="172" y="102"/>
                    </a:cubicBezTo>
                    <a:cubicBezTo>
                      <a:pt x="175" y="103"/>
                      <a:pt x="175" y="103"/>
                      <a:pt x="175" y="103"/>
                    </a:cubicBezTo>
                    <a:cubicBezTo>
                      <a:pt x="177" y="102"/>
                      <a:pt x="177" y="102"/>
                      <a:pt x="177" y="102"/>
                    </a:cubicBezTo>
                    <a:cubicBezTo>
                      <a:pt x="180" y="104"/>
                      <a:pt x="180" y="104"/>
                      <a:pt x="180" y="104"/>
                    </a:cubicBezTo>
                    <a:cubicBezTo>
                      <a:pt x="183" y="105"/>
                      <a:pt x="183" y="105"/>
                      <a:pt x="183" y="105"/>
                    </a:cubicBezTo>
                    <a:cubicBezTo>
                      <a:pt x="182" y="102"/>
                      <a:pt x="182" y="102"/>
                      <a:pt x="182" y="102"/>
                    </a:cubicBezTo>
                    <a:cubicBezTo>
                      <a:pt x="184" y="99"/>
                      <a:pt x="184" y="99"/>
                      <a:pt x="184" y="99"/>
                    </a:cubicBezTo>
                    <a:cubicBezTo>
                      <a:pt x="187" y="99"/>
                      <a:pt x="187" y="99"/>
                      <a:pt x="187" y="99"/>
                    </a:cubicBezTo>
                    <a:cubicBezTo>
                      <a:pt x="187" y="99"/>
                      <a:pt x="187" y="99"/>
                      <a:pt x="187" y="99"/>
                    </a:cubicBezTo>
                    <a:cubicBezTo>
                      <a:pt x="190" y="98"/>
                      <a:pt x="190" y="98"/>
                      <a:pt x="190" y="98"/>
                    </a:cubicBezTo>
                    <a:cubicBezTo>
                      <a:pt x="191" y="98"/>
                      <a:pt x="191" y="98"/>
                      <a:pt x="191" y="98"/>
                    </a:cubicBezTo>
                    <a:cubicBezTo>
                      <a:pt x="191" y="108"/>
                      <a:pt x="190" y="119"/>
                      <a:pt x="190" y="129"/>
                    </a:cubicBezTo>
                    <a:cubicBezTo>
                      <a:pt x="187" y="129"/>
                      <a:pt x="187" y="129"/>
                      <a:pt x="187" y="129"/>
                    </a:cubicBezTo>
                    <a:cubicBezTo>
                      <a:pt x="186" y="126"/>
                      <a:pt x="186" y="126"/>
                      <a:pt x="186" y="126"/>
                    </a:cubicBezTo>
                    <a:cubicBezTo>
                      <a:pt x="183" y="124"/>
                      <a:pt x="183" y="124"/>
                      <a:pt x="183" y="124"/>
                    </a:cubicBezTo>
                    <a:cubicBezTo>
                      <a:pt x="178" y="128"/>
                      <a:pt x="170" y="131"/>
                      <a:pt x="168" y="122"/>
                    </a:cubicBezTo>
                    <a:cubicBezTo>
                      <a:pt x="166" y="119"/>
                      <a:pt x="166" y="119"/>
                      <a:pt x="166" y="119"/>
                    </a:cubicBezTo>
                    <a:cubicBezTo>
                      <a:pt x="166" y="118"/>
                      <a:pt x="166" y="118"/>
                      <a:pt x="166" y="118"/>
                    </a:cubicBezTo>
                    <a:cubicBezTo>
                      <a:pt x="164" y="115"/>
                      <a:pt x="164" y="115"/>
                      <a:pt x="164" y="115"/>
                    </a:cubicBezTo>
                    <a:cubicBezTo>
                      <a:pt x="162" y="115"/>
                      <a:pt x="162" y="115"/>
                      <a:pt x="162" y="115"/>
                    </a:cubicBezTo>
                    <a:cubicBezTo>
                      <a:pt x="159" y="113"/>
                      <a:pt x="159" y="113"/>
                      <a:pt x="159" y="113"/>
                    </a:cubicBezTo>
                    <a:cubicBezTo>
                      <a:pt x="159" y="109"/>
                      <a:pt x="159" y="109"/>
                      <a:pt x="159" y="109"/>
                    </a:cubicBezTo>
                    <a:cubicBezTo>
                      <a:pt x="158" y="107"/>
                      <a:pt x="158" y="107"/>
                      <a:pt x="158" y="107"/>
                    </a:cubicBezTo>
                    <a:cubicBezTo>
                      <a:pt x="155" y="104"/>
                      <a:pt x="155" y="104"/>
                      <a:pt x="155" y="104"/>
                    </a:cubicBezTo>
                    <a:cubicBezTo>
                      <a:pt x="152" y="104"/>
                      <a:pt x="152" y="104"/>
                      <a:pt x="152" y="104"/>
                    </a:cubicBezTo>
                    <a:cubicBezTo>
                      <a:pt x="150" y="103"/>
                      <a:pt x="150" y="103"/>
                      <a:pt x="150" y="103"/>
                    </a:cubicBezTo>
                    <a:cubicBezTo>
                      <a:pt x="147" y="103"/>
                      <a:pt x="147" y="103"/>
                      <a:pt x="147" y="103"/>
                    </a:cubicBezTo>
                    <a:cubicBezTo>
                      <a:pt x="143" y="100"/>
                      <a:pt x="143" y="100"/>
                      <a:pt x="143" y="100"/>
                    </a:cubicBezTo>
                    <a:cubicBezTo>
                      <a:pt x="142" y="101"/>
                      <a:pt x="142" y="101"/>
                      <a:pt x="142" y="101"/>
                    </a:cubicBezTo>
                    <a:cubicBezTo>
                      <a:pt x="139" y="101"/>
                      <a:pt x="139" y="101"/>
                      <a:pt x="139" y="101"/>
                    </a:cubicBezTo>
                    <a:cubicBezTo>
                      <a:pt x="137" y="99"/>
                      <a:pt x="137" y="99"/>
                      <a:pt x="137" y="99"/>
                    </a:cubicBezTo>
                    <a:cubicBezTo>
                      <a:pt x="135" y="96"/>
                      <a:pt x="135" y="96"/>
                      <a:pt x="135" y="96"/>
                    </a:cubicBezTo>
                    <a:cubicBezTo>
                      <a:pt x="135" y="94"/>
                      <a:pt x="135" y="94"/>
                      <a:pt x="135" y="94"/>
                    </a:cubicBezTo>
                    <a:cubicBezTo>
                      <a:pt x="132" y="91"/>
                      <a:pt x="132" y="91"/>
                      <a:pt x="132" y="91"/>
                    </a:cubicBezTo>
                    <a:cubicBezTo>
                      <a:pt x="129" y="89"/>
                      <a:pt x="129" y="89"/>
                      <a:pt x="129" y="89"/>
                    </a:cubicBezTo>
                    <a:cubicBezTo>
                      <a:pt x="129" y="85"/>
                      <a:pt x="129" y="85"/>
                      <a:pt x="129" y="85"/>
                    </a:cubicBezTo>
                    <a:cubicBezTo>
                      <a:pt x="128" y="83"/>
                      <a:pt x="128" y="83"/>
                      <a:pt x="128" y="83"/>
                    </a:cubicBezTo>
                    <a:cubicBezTo>
                      <a:pt x="125" y="84"/>
                      <a:pt x="125" y="84"/>
                      <a:pt x="125" y="84"/>
                    </a:cubicBezTo>
                    <a:cubicBezTo>
                      <a:pt x="124" y="87"/>
                      <a:pt x="124" y="87"/>
                      <a:pt x="124" y="87"/>
                    </a:cubicBezTo>
                    <a:cubicBezTo>
                      <a:pt x="123" y="90"/>
                      <a:pt x="123" y="90"/>
                      <a:pt x="123" y="90"/>
                    </a:cubicBezTo>
                    <a:cubicBezTo>
                      <a:pt x="121" y="92"/>
                      <a:pt x="121" y="92"/>
                      <a:pt x="121" y="92"/>
                    </a:cubicBezTo>
                    <a:cubicBezTo>
                      <a:pt x="118" y="93"/>
                      <a:pt x="118" y="93"/>
                      <a:pt x="118" y="93"/>
                    </a:cubicBezTo>
                    <a:cubicBezTo>
                      <a:pt x="115" y="93"/>
                      <a:pt x="115" y="93"/>
                      <a:pt x="115" y="93"/>
                    </a:cubicBezTo>
                    <a:cubicBezTo>
                      <a:pt x="112" y="93"/>
                      <a:pt x="112" y="93"/>
                      <a:pt x="112" y="93"/>
                    </a:cubicBezTo>
                    <a:cubicBezTo>
                      <a:pt x="110" y="92"/>
                      <a:pt x="110" y="92"/>
                      <a:pt x="110" y="92"/>
                    </a:cubicBezTo>
                    <a:cubicBezTo>
                      <a:pt x="107" y="92"/>
                      <a:pt x="107" y="92"/>
                      <a:pt x="107" y="92"/>
                    </a:cubicBezTo>
                    <a:cubicBezTo>
                      <a:pt x="104" y="92"/>
                      <a:pt x="104" y="92"/>
                      <a:pt x="104" y="92"/>
                    </a:cubicBezTo>
                    <a:cubicBezTo>
                      <a:pt x="98" y="91"/>
                      <a:pt x="98" y="91"/>
                      <a:pt x="98" y="91"/>
                    </a:cubicBezTo>
                    <a:cubicBezTo>
                      <a:pt x="95" y="89"/>
                      <a:pt x="95" y="89"/>
                      <a:pt x="95" y="89"/>
                    </a:cubicBezTo>
                    <a:cubicBezTo>
                      <a:pt x="93" y="89"/>
                      <a:pt x="93" y="89"/>
                      <a:pt x="93" y="89"/>
                    </a:cubicBezTo>
                    <a:cubicBezTo>
                      <a:pt x="90" y="87"/>
                      <a:pt x="90" y="87"/>
                      <a:pt x="90" y="87"/>
                    </a:cubicBezTo>
                    <a:cubicBezTo>
                      <a:pt x="86" y="88"/>
                      <a:pt x="86" y="88"/>
                      <a:pt x="86" y="88"/>
                    </a:cubicBezTo>
                    <a:cubicBezTo>
                      <a:pt x="84" y="85"/>
                      <a:pt x="84" y="85"/>
                      <a:pt x="84" y="85"/>
                    </a:cubicBezTo>
                    <a:cubicBezTo>
                      <a:pt x="82" y="82"/>
                      <a:pt x="82" y="82"/>
                      <a:pt x="82" y="82"/>
                    </a:cubicBezTo>
                    <a:cubicBezTo>
                      <a:pt x="82" y="79"/>
                      <a:pt x="82" y="79"/>
                      <a:pt x="82" y="79"/>
                    </a:cubicBezTo>
                    <a:cubicBezTo>
                      <a:pt x="83" y="76"/>
                      <a:pt x="83" y="76"/>
                      <a:pt x="83" y="76"/>
                    </a:cubicBezTo>
                    <a:cubicBezTo>
                      <a:pt x="80" y="75"/>
                      <a:pt x="80" y="75"/>
                      <a:pt x="80" y="75"/>
                    </a:cubicBezTo>
                    <a:cubicBezTo>
                      <a:pt x="77" y="76"/>
                      <a:pt x="77" y="76"/>
                      <a:pt x="77" y="76"/>
                    </a:cubicBezTo>
                    <a:cubicBezTo>
                      <a:pt x="75" y="76"/>
                      <a:pt x="75" y="76"/>
                      <a:pt x="75" y="76"/>
                    </a:cubicBezTo>
                    <a:cubicBezTo>
                      <a:pt x="72" y="76"/>
                      <a:pt x="72" y="76"/>
                      <a:pt x="72" y="76"/>
                    </a:cubicBezTo>
                    <a:cubicBezTo>
                      <a:pt x="69" y="77"/>
                      <a:pt x="69" y="77"/>
                      <a:pt x="69" y="77"/>
                    </a:cubicBezTo>
                    <a:cubicBezTo>
                      <a:pt x="66" y="79"/>
                      <a:pt x="66" y="79"/>
                      <a:pt x="66" y="79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76"/>
                      <a:pt x="61" y="76"/>
                      <a:pt x="61" y="7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8" y="71"/>
                      <a:pt x="58" y="71"/>
                      <a:pt x="58" y="71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1" y="66"/>
                      <a:pt x="51" y="66"/>
                      <a:pt x="51" y="66"/>
                    </a:cubicBezTo>
                    <a:cubicBezTo>
                      <a:pt x="50" y="66"/>
                      <a:pt x="50" y="66"/>
                      <a:pt x="50" y="66"/>
                    </a:cubicBezTo>
                    <a:cubicBezTo>
                      <a:pt x="51" y="69"/>
                      <a:pt x="51" y="69"/>
                      <a:pt x="51" y="69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1" y="73"/>
                      <a:pt x="51" y="73"/>
                      <a:pt x="51" y="73"/>
                    </a:cubicBezTo>
                    <a:cubicBezTo>
                      <a:pt x="51" y="75"/>
                      <a:pt x="51" y="75"/>
                      <a:pt x="51" y="75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1" y="81"/>
                      <a:pt x="51" y="81"/>
                      <a:pt x="51" y="81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0" y="90"/>
                      <a:pt x="50" y="90"/>
                      <a:pt x="50" y="90"/>
                    </a:cubicBezTo>
                    <a:cubicBezTo>
                      <a:pt x="50" y="93"/>
                      <a:pt x="50" y="93"/>
                      <a:pt x="50" y="93"/>
                    </a:cubicBezTo>
                    <a:cubicBezTo>
                      <a:pt x="50" y="96"/>
                      <a:pt x="50" y="96"/>
                      <a:pt x="50" y="96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1" y="102"/>
                      <a:pt x="51" y="102"/>
                      <a:pt x="51" y="102"/>
                    </a:cubicBezTo>
                    <a:cubicBezTo>
                      <a:pt x="50" y="105"/>
                      <a:pt x="50" y="105"/>
                      <a:pt x="50" y="105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7" y="114"/>
                      <a:pt x="47" y="114"/>
                      <a:pt x="47" y="114"/>
                    </a:cubicBezTo>
                    <a:cubicBezTo>
                      <a:pt x="50" y="117"/>
                      <a:pt x="50" y="117"/>
                      <a:pt x="50" y="117"/>
                    </a:cubicBezTo>
                    <a:cubicBezTo>
                      <a:pt x="46" y="118"/>
                      <a:pt x="46" y="118"/>
                      <a:pt x="46" y="118"/>
                    </a:cubicBezTo>
                    <a:cubicBezTo>
                      <a:pt x="26" y="118"/>
                      <a:pt x="26" y="118"/>
                      <a:pt x="26" y="118"/>
                    </a:cubicBezTo>
                    <a:cubicBezTo>
                      <a:pt x="18" y="118"/>
                      <a:pt x="10" y="118"/>
                      <a:pt x="2" y="118"/>
                    </a:cubicBezTo>
                    <a:cubicBezTo>
                      <a:pt x="1" y="144"/>
                      <a:pt x="1" y="170"/>
                      <a:pt x="0" y="195"/>
                    </a:cubicBezTo>
                    <a:cubicBezTo>
                      <a:pt x="1" y="196"/>
                      <a:pt x="1" y="196"/>
                      <a:pt x="1" y="196"/>
                    </a:cubicBezTo>
                    <a:cubicBezTo>
                      <a:pt x="3" y="199"/>
                      <a:pt x="3" y="199"/>
                      <a:pt x="3" y="199"/>
                    </a:cubicBezTo>
                    <a:cubicBezTo>
                      <a:pt x="3" y="202"/>
                      <a:pt x="3" y="202"/>
                      <a:pt x="3" y="202"/>
                    </a:cubicBezTo>
                    <a:cubicBezTo>
                      <a:pt x="5" y="205"/>
                      <a:pt x="5" y="205"/>
                      <a:pt x="5" y="205"/>
                    </a:cubicBezTo>
                    <a:cubicBezTo>
                      <a:pt x="8" y="207"/>
                      <a:pt x="8" y="207"/>
                      <a:pt x="8" y="207"/>
                    </a:cubicBezTo>
                    <a:cubicBezTo>
                      <a:pt x="11" y="210"/>
                      <a:pt x="11" y="210"/>
                      <a:pt x="11" y="210"/>
                    </a:cubicBezTo>
                    <a:cubicBezTo>
                      <a:pt x="14" y="212"/>
                      <a:pt x="14" y="212"/>
                      <a:pt x="14" y="212"/>
                    </a:cubicBezTo>
                    <a:cubicBezTo>
                      <a:pt x="19" y="218"/>
                      <a:pt x="28" y="228"/>
                      <a:pt x="35" y="231"/>
                    </a:cubicBezTo>
                    <a:cubicBezTo>
                      <a:pt x="43" y="230"/>
                      <a:pt x="52" y="225"/>
                      <a:pt x="60" y="228"/>
                    </a:cubicBezTo>
                    <a:cubicBezTo>
                      <a:pt x="63" y="227"/>
                      <a:pt x="63" y="227"/>
                      <a:pt x="63" y="227"/>
                    </a:cubicBezTo>
                    <a:cubicBezTo>
                      <a:pt x="65" y="227"/>
                      <a:pt x="65" y="227"/>
                      <a:pt x="65" y="227"/>
                    </a:cubicBezTo>
                    <a:cubicBezTo>
                      <a:pt x="67" y="228"/>
                      <a:pt x="67" y="228"/>
                      <a:pt x="67" y="228"/>
                    </a:cubicBezTo>
                    <a:cubicBezTo>
                      <a:pt x="70" y="229"/>
                      <a:pt x="70" y="229"/>
                      <a:pt x="70" y="229"/>
                    </a:cubicBezTo>
                    <a:cubicBezTo>
                      <a:pt x="71" y="230"/>
                      <a:pt x="71" y="230"/>
                      <a:pt x="71" y="230"/>
                    </a:cubicBezTo>
                    <a:cubicBezTo>
                      <a:pt x="74" y="232"/>
                      <a:pt x="74" y="232"/>
                      <a:pt x="74" y="232"/>
                    </a:cubicBezTo>
                    <a:cubicBezTo>
                      <a:pt x="77" y="234"/>
                      <a:pt x="77" y="234"/>
                      <a:pt x="77" y="234"/>
                    </a:cubicBezTo>
                    <a:cubicBezTo>
                      <a:pt x="77" y="235"/>
                      <a:pt x="77" y="235"/>
                      <a:pt x="77" y="235"/>
                    </a:cubicBezTo>
                    <a:cubicBezTo>
                      <a:pt x="78" y="235"/>
                      <a:pt x="78" y="235"/>
                      <a:pt x="78" y="235"/>
                    </a:cubicBezTo>
                    <a:cubicBezTo>
                      <a:pt x="80" y="236"/>
                      <a:pt x="80" y="236"/>
                      <a:pt x="80" y="236"/>
                    </a:cubicBezTo>
                    <a:cubicBezTo>
                      <a:pt x="84" y="236"/>
                      <a:pt x="84" y="236"/>
                      <a:pt x="84" y="236"/>
                    </a:cubicBezTo>
                    <a:cubicBezTo>
                      <a:pt x="86" y="235"/>
                      <a:pt x="86" y="235"/>
                      <a:pt x="86" y="235"/>
                    </a:cubicBezTo>
                    <a:cubicBezTo>
                      <a:pt x="89" y="236"/>
                      <a:pt x="89" y="236"/>
                      <a:pt x="89" y="236"/>
                    </a:cubicBezTo>
                    <a:cubicBezTo>
                      <a:pt x="91" y="238"/>
                      <a:pt x="91" y="238"/>
                      <a:pt x="91" y="238"/>
                    </a:cubicBezTo>
                    <a:cubicBezTo>
                      <a:pt x="91" y="238"/>
                      <a:pt x="91" y="238"/>
                      <a:pt x="91" y="238"/>
                    </a:cubicBezTo>
                    <a:cubicBezTo>
                      <a:pt x="94" y="240"/>
                      <a:pt x="94" y="240"/>
                      <a:pt x="94" y="240"/>
                    </a:cubicBezTo>
                    <a:cubicBezTo>
                      <a:pt x="95" y="239"/>
                      <a:pt x="95" y="239"/>
                      <a:pt x="95" y="239"/>
                    </a:cubicBezTo>
                    <a:cubicBezTo>
                      <a:pt x="98" y="238"/>
                      <a:pt x="98" y="238"/>
                      <a:pt x="98" y="238"/>
                    </a:cubicBezTo>
                    <a:cubicBezTo>
                      <a:pt x="101" y="238"/>
                      <a:pt x="101" y="238"/>
                      <a:pt x="101" y="238"/>
                    </a:cubicBezTo>
                    <a:cubicBezTo>
                      <a:pt x="104" y="238"/>
                      <a:pt x="104" y="238"/>
                      <a:pt x="104" y="238"/>
                    </a:cubicBezTo>
                    <a:cubicBezTo>
                      <a:pt x="107" y="240"/>
                      <a:pt x="107" y="240"/>
                      <a:pt x="107" y="240"/>
                    </a:cubicBezTo>
                    <a:cubicBezTo>
                      <a:pt x="110" y="241"/>
                      <a:pt x="110" y="241"/>
                      <a:pt x="110" y="241"/>
                    </a:cubicBezTo>
                    <a:cubicBezTo>
                      <a:pt x="111" y="242"/>
                      <a:pt x="111" y="242"/>
                      <a:pt x="111" y="242"/>
                    </a:cubicBezTo>
                    <a:cubicBezTo>
                      <a:pt x="114" y="240"/>
                      <a:pt x="114" y="240"/>
                      <a:pt x="114" y="240"/>
                    </a:cubicBezTo>
                    <a:cubicBezTo>
                      <a:pt x="116" y="240"/>
                      <a:pt x="116" y="240"/>
                      <a:pt x="116" y="240"/>
                    </a:cubicBezTo>
                    <a:cubicBezTo>
                      <a:pt x="119" y="239"/>
                      <a:pt x="119" y="239"/>
                      <a:pt x="119" y="239"/>
                    </a:cubicBezTo>
                    <a:cubicBezTo>
                      <a:pt x="122" y="237"/>
                      <a:pt x="122" y="237"/>
                      <a:pt x="122" y="237"/>
                    </a:cubicBezTo>
                    <a:cubicBezTo>
                      <a:pt x="124" y="233"/>
                      <a:pt x="124" y="233"/>
                      <a:pt x="124" y="233"/>
                    </a:cubicBezTo>
                    <a:cubicBezTo>
                      <a:pt x="126" y="230"/>
                      <a:pt x="126" y="230"/>
                      <a:pt x="126" y="230"/>
                    </a:cubicBezTo>
                    <a:cubicBezTo>
                      <a:pt x="130" y="227"/>
                      <a:pt x="130" y="227"/>
                      <a:pt x="130" y="227"/>
                    </a:cubicBezTo>
                    <a:cubicBezTo>
                      <a:pt x="131" y="226"/>
                      <a:pt x="131" y="226"/>
                      <a:pt x="131" y="226"/>
                    </a:cubicBezTo>
                    <a:cubicBezTo>
                      <a:pt x="132" y="226"/>
                      <a:pt x="132" y="226"/>
                      <a:pt x="132" y="226"/>
                    </a:cubicBezTo>
                    <a:cubicBezTo>
                      <a:pt x="134" y="223"/>
                      <a:pt x="134" y="223"/>
                      <a:pt x="134" y="223"/>
                    </a:cubicBezTo>
                    <a:cubicBezTo>
                      <a:pt x="138" y="212"/>
                      <a:pt x="144" y="214"/>
                      <a:pt x="150" y="209"/>
                    </a:cubicBezTo>
                    <a:cubicBezTo>
                      <a:pt x="153" y="208"/>
                      <a:pt x="153" y="208"/>
                      <a:pt x="153" y="208"/>
                    </a:cubicBezTo>
                    <a:cubicBezTo>
                      <a:pt x="156" y="206"/>
                      <a:pt x="156" y="206"/>
                      <a:pt x="156" y="206"/>
                    </a:cubicBezTo>
                    <a:cubicBezTo>
                      <a:pt x="160" y="205"/>
                      <a:pt x="160" y="205"/>
                      <a:pt x="160" y="205"/>
                    </a:cubicBezTo>
                    <a:cubicBezTo>
                      <a:pt x="162" y="204"/>
                      <a:pt x="162" y="204"/>
                      <a:pt x="162" y="204"/>
                    </a:cubicBezTo>
                    <a:cubicBezTo>
                      <a:pt x="162" y="204"/>
                      <a:pt x="162" y="204"/>
                      <a:pt x="162" y="204"/>
                    </a:cubicBezTo>
                    <a:cubicBezTo>
                      <a:pt x="164" y="201"/>
                      <a:pt x="164" y="201"/>
                      <a:pt x="164" y="201"/>
                    </a:cubicBezTo>
                    <a:cubicBezTo>
                      <a:pt x="164" y="198"/>
                      <a:pt x="164" y="198"/>
                      <a:pt x="164" y="198"/>
                    </a:cubicBezTo>
                    <a:cubicBezTo>
                      <a:pt x="164" y="195"/>
                      <a:pt x="164" y="195"/>
                      <a:pt x="164" y="195"/>
                    </a:cubicBezTo>
                    <a:cubicBezTo>
                      <a:pt x="164" y="193"/>
                      <a:pt x="164" y="193"/>
                      <a:pt x="164" y="193"/>
                    </a:cubicBezTo>
                    <a:cubicBezTo>
                      <a:pt x="167" y="191"/>
                      <a:pt x="167" y="191"/>
                      <a:pt x="167" y="191"/>
                    </a:cubicBezTo>
                    <a:cubicBezTo>
                      <a:pt x="170" y="189"/>
                      <a:pt x="170" y="189"/>
                      <a:pt x="170" y="189"/>
                    </a:cubicBezTo>
                    <a:cubicBezTo>
                      <a:pt x="173" y="187"/>
                      <a:pt x="173" y="187"/>
                      <a:pt x="173" y="187"/>
                    </a:cubicBezTo>
                    <a:cubicBezTo>
                      <a:pt x="178" y="184"/>
                      <a:pt x="183" y="183"/>
                      <a:pt x="190" y="182"/>
                    </a:cubicBezTo>
                    <a:cubicBezTo>
                      <a:pt x="192" y="183"/>
                      <a:pt x="192" y="183"/>
                      <a:pt x="192" y="183"/>
                    </a:cubicBezTo>
                    <a:cubicBezTo>
                      <a:pt x="195" y="183"/>
                      <a:pt x="195" y="183"/>
                      <a:pt x="195" y="183"/>
                    </a:cubicBezTo>
                    <a:cubicBezTo>
                      <a:pt x="198" y="183"/>
                      <a:pt x="198" y="183"/>
                      <a:pt x="198" y="183"/>
                    </a:cubicBezTo>
                    <a:cubicBezTo>
                      <a:pt x="199" y="183"/>
                      <a:pt x="199" y="183"/>
                      <a:pt x="199" y="183"/>
                    </a:cubicBezTo>
                    <a:cubicBezTo>
                      <a:pt x="202" y="183"/>
                      <a:pt x="202" y="183"/>
                      <a:pt x="202" y="183"/>
                    </a:cubicBezTo>
                    <a:cubicBezTo>
                      <a:pt x="202" y="182"/>
                      <a:pt x="202" y="182"/>
                      <a:pt x="202" y="182"/>
                    </a:cubicBezTo>
                    <a:cubicBezTo>
                      <a:pt x="202" y="179"/>
                      <a:pt x="202" y="179"/>
                      <a:pt x="202" y="179"/>
                    </a:cubicBezTo>
                    <a:cubicBezTo>
                      <a:pt x="201" y="176"/>
                      <a:pt x="201" y="176"/>
                      <a:pt x="201" y="176"/>
                    </a:cubicBezTo>
                    <a:cubicBezTo>
                      <a:pt x="199" y="173"/>
                      <a:pt x="199" y="173"/>
                      <a:pt x="199" y="173"/>
                    </a:cubicBezTo>
                    <a:cubicBezTo>
                      <a:pt x="198" y="170"/>
                      <a:pt x="198" y="170"/>
                      <a:pt x="198" y="170"/>
                    </a:cubicBezTo>
                    <a:cubicBezTo>
                      <a:pt x="198" y="167"/>
                      <a:pt x="198" y="167"/>
                      <a:pt x="198" y="167"/>
                    </a:cubicBezTo>
                    <a:cubicBezTo>
                      <a:pt x="198" y="167"/>
                      <a:pt x="198" y="167"/>
                      <a:pt x="198" y="167"/>
                    </a:cubicBezTo>
                    <a:cubicBezTo>
                      <a:pt x="198" y="167"/>
                      <a:pt x="198" y="167"/>
                      <a:pt x="198" y="167"/>
                    </a:cubicBezTo>
                    <a:cubicBezTo>
                      <a:pt x="201" y="166"/>
                      <a:pt x="201" y="166"/>
                      <a:pt x="201" y="166"/>
                    </a:cubicBezTo>
                    <a:cubicBezTo>
                      <a:pt x="204" y="165"/>
                      <a:pt x="204" y="165"/>
                      <a:pt x="204" y="165"/>
                    </a:cubicBezTo>
                    <a:cubicBezTo>
                      <a:pt x="214" y="161"/>
                      <a:pt x="214" y="161"/>
                      <a:pt x="214" y="161"/>
                    </a:cubicBezTo>
                    <a:cubicBezTo>
                      <a:pt x="217" y="161"/>
                      <a:pt x="217" y="161"/>
                      <a:pt x="217" y="161"/>
                    </a:cubicBezTo>
                    <a:cubicBezTo>
                      <a:pt x="220" y="160"/>
                      <a:pt x="220" y="160"/>
                      <a:pt x="220" y="160"/>
                    </a:cubicBezTo>
                    <a:cubicBezTo>
                      <a:pt x="223" y="159"/>
                      <a:pt x="223" y="159"/>
                      <a:pt x="223" y="159"/>
                    </a:cubicBezTo>
                    <a:cubicBezTo>
                      <a:pt x="225" y="159"/>
                      <a:pt x="225" y="159"/>
                      <a:pt x="225" y="159"/>
                    </a:cubicBezTo>
                    <a:cubicBezTo>
                      <a:pt x="228" y="158"/>
                      <a:pt x="228" y="158"/>
                      <a:pt x="228" y="158"/>
                    </a:cubicBezTo>
                    <a:cubicBezTo>
                      <a:pt x="231" y="157"/>
                      <a:pt x="231" y="157"/>
                      <a:pt x="231" y="157"/>
                    </a:cubicBezTo>
                    <a:cubicBezTo>
                      <a:pt x="232" y="156"/>
                      <a:pt x="232" y="156"/>
                      <a:pt x="232" y="156"/>
                    </a:cubicBezTo>
                    <a:cubicBezTo>
                      <a:pt x="244" y="151"/>
                      <a:pt x="258" y="148"/>
                      <a:pt x="271" y="143"/>
                    </a:cubicBezTo>
                    <a:cubicBezTo>
                      <a:pt x="270" y="141"/>
                      <a:pt x="270" y="141"/>
                      <a:pt x="270" y="141"/>
                    </a:cubicBezTo>
                    <a:cubicBezTo>
                      <a:pt x="270" y="141"/>
                      <a:pt x="270" y="141"/>
                      <a:pt x="270" y="141"/>
                    </a:cubicBezTo>
                    <a:cubicBezTo>
                      <a:pt x="267" y="144"/>
                      <a:pt x="267" y="144"/>
                      <a:pt x="267" y="144"/>
                    </a:cubicBezTo>
                    <a:cubicBezTo>
                      <a:pt x="266" y="143"/>
                      <a:pt x="266" y="143"/>
                      <a:pt x="266" y="143"/>
                    </a:cubicBezTo>
                    <a:cubicBezTo>
                      <a:pt x="265" y="140"/>
                      <a:pt x="265" y="140"/>
                      <a:pt x="265" y="140"/>
                    </a:cubicBezTo>
                    <a:cubicBezTo>
                      <a:pt x="262" y="137"/>
                      <a:pt x="262" y="137"/>
                      <a:pt x="262" y="137"/>
                    </a:cubicBezTo>
                    <a:cubicBezTo>
                      <a:pt x="261" y="136"/>
                      <a:pt x="261" y="136"/>
                      <a:pt x="261" y="136"/>
                    </a:cubicBezTo>
                    <a:cubicBezTo>
                      <a:pt x="260" y="135"/>
                      <a:pt x="260" y="135"/>
                      <a:pt x="260" y="135"/>
                    </a:cubicBezTo>
                    <a:cubicBezTo>
                      <a:pt x="258" y="133"/>
                      <a:pt x="258" y="133"/>
                      <a:pt x="258" y="133"/>
                    </a:cubicBezTo>
                    <a:cubicBezTo>
                      <a:pt x="260" y="131"/>
                      <a:pt x="260" y="131"/>
                      <a:pt x="260" y="131"/>
                    </a:cubicBezTo>
                    <a:cubicBezTo>
                      <a:pt x="264" y="127"/>
                      <a:pt x="264" y="127"/>
                      <a:pt x="264" y="127"/>
                    </a:cubicBezTo>
                    <a:cubicBezTo>
                      <a:pt x="266" y="123"/>
                      <a:pt x="266" y="123"/>
                      <a:pt x="266" y="123"/>
                    </a:cubicBezTo>
                    <a:cubicBezTo>
                      <a:pt x="267" y="119"/>
                      <a:pt x="267" y="119"/>
                      <a:pt x="267" y="119"/>
                    </a:cubicBezTo>
                    <a:cubicBezTo>
                      <a:pt x="267" y="116"/>
                      <a:pt x="267" y="116"/>
                      <a:pt x="267" y="116"/>
                    </a:cubicBezTo>
                    <a:cubicBezTo>
                      <a:pt x="266" y="114"/>
                      <a:pt x="266" y="114"/>
                      <a:pt x="266" y="114"/>
                    </a:cubicBezTo>
                    <a:cubicBezTo>
                      <a:pt x="267" y="111"/>
                      <a:pt x="267" y="111"/>
                      <a:pt x="267" y="111"/>
                    </a:cubicBezTo>
                    <a:cubicBezTo>
                      <a:pt x="268" y="111"/>
                      <a:pt x="268" y="111"/>
                      <a:pt x="268" y="111"/>
                    </a:cubicBezTo>
                    <a:cubicBezTo>
                      <a:pt x="271" y="108"/>
                      <a:pt x="271" y="108"/>
                      <a:pt x="271" y="108"/>
                    </a:cubicBezTo>
                    <a:cubicBezTo>
                      <a:pt x="274" y="107"/>
                      <a:pt x="274" y="107"/>
                      <a:pt x="274" y="107"/>
                    </a:cubicBezTo>
                    <a:cubicBezTo>
                      <a:pt x="276" y="107"/>
                      <a:pt x="276" y="107"/>
                      <a:pt x="276" y="107"/>
                    </a:cubicBezTo>
                    <a:cubicBezTo>
                      <a:pt x="279" y="104"/>
                      <a:pt x="279" y="104"/>
                      <a:pt x="279" y="104"/>
                    </a:cubicBezTo>
                    <a:cubicBezTo>
                      <a:pt x="280" y="103"/>
                      <a:pt x="280" y="103"/>
                      <a:pt x="280" y="103"/>
                    </a:cubicBezTo>
                    <a:cubicBezTo>
                      <a:pt x="277" y="102"/>
                      <a:pt x="277" y="102"/>
                      <a:pt x="277" y="102"/>
                    </a:cubicBezTo>
                    <a:cubicBezTo>
                      <a:pt x="277" y="101"/>
                      <a:pt x="277" y="101"/>
                      <a:pt x="277" y="101"/>
                    </a:cubicBezTo>
                    <a:cubicBezTo>
                      <a:pt x="276" y="100"/>
                      <a:pt x="276" y="100"/>
                      <a:pt x="276" y="100"/>
                    </a:cubicBezTo>
                    <a:cubicBezTo>
                      <a:pt x="273" y="98"/>
                      <a:pt x="273" y="98"/>
                      <a:pt x="273" y="98"/>
                    </a:cubicBezTo>
                    <a:cubicBezTo>
                      <a:pt x="275" y="95"/>
                      <a:pt x="275" y="95"/>
                      <a:pt x="275" y="95"/>
                    </a:cubicBezTo>
                    <a:cubicBezTo>
                      <a:pt x="276" y="91"/>
                      <a:pt x="276" y="91"/>
                      <a:pt x="276" y="91"/>
                    </a:cubicBezTo>
                    <a:cubicBezTo>
                      <a:pt x="276" y="87"/>
                      <a:pt x="276" y="87"/>
                      <a:pt x="276" y="87"/>
                    </a:cubicBezTo>
                    <a:cubicBezTo>
                      <a:pt x="275" y="83"/>
                      <a:pt x="275" y="83"/>
                      <a:pt x="275" y="83"/>
                    </a:cubicBezTo>
                    <a:cubicBezTo>
                      <a:pt x="275" y="83"/>
                      <a:pt x="275" y="83"/>
                      <a:pt x="275" y="83"/>
                    </a:cubicBezTo>
                    <a:cubicBezTo>
                      <a:pt x="274" y="80"/>
                      <a:pt x="274" y="80"/>
                      <a:pt x="274" y="80"/>
                    </a:cubicBezTo>
                    <a:cubicBezTo>
                      <a:pt x="276" y="77"/>
                      <a:pt x="276" y="77"/>
                      <a:pt x="276" y="77"/>
                    </a:cubicBezTo>
                    <a:cubicBezTo>
                      <a:pt x="278" y="74"/>
                      <a:pt x="278" y="74"/>
                      <a:pt x="278" y="74"/>
                    </a:cubicBezTo>
                    <a:cubicBezTo>
                      <a:pt x="277" y="71"/>
                      <a:pt x="277" y="71"/>
                      <a:pt x="277" y="71"/>
                    </a:cubicBezTo>
                    <a:cubicBezTo>
                      <a:pt x="276" y="68"/>
                      <a:pt x="276" y="68"/>
                      <a:pt x="276" y="68"/>
                    </a:cubicBezTo>
                    <a:cubicBezTo>
                      <a:pt x="277" y="65"/>
                      <a:pt x="277" y="65"/>
                      <a:pt x="277" y="65"/>
                    </a:cubicBezTo>
                    <a:cubicBezTo>
                      <a:pt x="280" y="64"/>
                      <a:pt x="280" y="64"/>
                      <a:pt x="280" y="64"/>
                    </a:cubicBezTo>
                    <a:cubicBezTo>
                      <a:pt x="283" y="61"/>
                      <a:pt x="283" y="61"/>
                      <a:pt x="283" y="61"/>
                    </a:cubicBezTo>
                    <a:cubicBezTo>
                      <a:pt x="286" y="59"/>
                      <a:pt x="286" y="59"/>
                      <a:pt x="286" y="59"/>
                    </a:cubicBezTo>
                    <a:cubicBezTo>
                      <a:pt x="286" y="58"/>
                      <a:pt x="286" y="58"/>
                      <a:pt x="286" y="58"/>
                    </a:cubicBezTo>
                    <a:cubicBezTo>
                      <a:pt x="284" y="55"/>
                      <a:pt x="284" y="55"/>
                      <a:pt x="284" y="55"/>
                    </a:cubicBezTo>
                    <a:cubicBezTo>
                      <a:pt x="282" y="52"/>
                      <a:pt x="282" y="52"/>
                      <a:pt x="282" y="52"/>
                    </a:cubicBezTo>
                    <a:cubicBezTo>
                      <a:pt x="282" y="49"/>
                      <a:pt x="282" y="49"/>
                      <a:pt x="282" y="49"/>
                    </a:cubicBezTo>
                    <a:cubicBezTo>
                      <a:pt x="279" y="47"/>
                      <a:pt x="279" y="47"/>
                      <a:pt x="279" y="47"/>
                    </a:cubicBezTo>
                    <a:cubicBezTo>
                      <a:pt x="278" y="44"/>
                      <a:pt x="278" y="44"/>
                      <a:pt x="278" y="44"/>
                    </a:cubicBezTo>
                    <a:cubicBezTo>
                      <a:pt x="279" y="41"/>
                      <a:pt x="279" y="41"/>
                      <a:pt x="279" y="41"/>
                    </a:cubicBezTo>
                    <a:cubicBezTo>
                      <a:pt x="276" y="38"/>
                      <a:pt x="276" y="38"/>
                      <a:pt x="276" y="38"/>
                    </a:cubicBezTo>
                    <a:cubicBezTo>
                      <a:pt x="276" y="36"/>
                      <a:pt x="276" y="36"/>
                      <a:pt x="276" y="36"/>
                    </a:cubicBezTo>
                    <a:cubicBezTo>
                      <a:pt x="273" y="35"/>
                      <a:pt x="273" y="35"/>
                      <a:pt x="273" y="35"/>
                    </a:cubicBezTo>
                    <a:cubicBezTo>
                      <a:pt x="270" y="35"/>
                      <a:pt x="270" y="35"/>
                      <a:pt x="270" y="35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269" y="30"/>
                      <a:pt x="269" y="30"/>
                      <a:pt x="269" y="30"/>
                    </a:cubicBezTo>
                    <a:cubicBezTo>
                      <a:pt x="269" y="30"/>
                      <a:pt x="269" y="30"/>
                      <a:pt x="269" y="30"/>
                    </a:cubicBezTo>
                    <a:cubicBezTo>
                      <a:pt x="268" y="29"/>
                      <a:pt x="268" y="29"/>
                      <a:pt x="268" y="29"/>
                    </a:cubicBezTo>
                    <a:cubicBezTo>
                      <a:pt x="265" y="28"/>
                      <a:pt x="265" y="28"/>
                      <a:pt x="265" y="28"/>
                    </a:cubicBezTo>
                    <a:cubicBezTo>
                      <a:pt x="264" y="28"/>
                      <a:pt x="264" y="28"/>
                      <a:pt x="264" y="28"/>
                    </a:cubicBezTo>
                    <a:cubicBezTo>
                      <a:pt x="264" y="27"/>
                      <a:pt x="264" y="27"/>
                      <a:pt x="264" y="27"/>
                    </a:cubicBezTo>
                    <a:cubicBezTo>
                      <a:pt x="263" y="27"/>
                      <a:pt x="263" y="27"/>
                      <a:pt x="263" y="27"/>
                    </a:cubicBezTo>
                    <a:cubicBezTo>
                      <a:pt x="260" y="26"/>
                      <a:pt x="260" y="26"/>
                      <a:pt x="260" y="26"/>
                    </a:cubicBezTo>
                    <a:cubicBezTo>
                      <a:pt x="257" y="24"/>
                      <a:pt x="257" y="24"/>
                      <a:pt x="257" y="24"/>
                    </a:cubicBezTo>
                    <a:cubicBezTo>
                      <a:pt x="254" y="23"/>
                      <a:pt x="254" y="23"/>
                      <a:pt x="254" y="23"/>
                    </a:cubicBezTo>
                    <a:cubicBezTo>
                      <a:pt x="251" y="23"/>
                      <a:pt x="251" y="23"/>
                      <a:pt x="251" y="23"/>
                    </a:cubicBezTo>
                    <a:cubicBezTo>
                      <a:pt x="248" y="21"/>
                      <a:pt x="248" y="21"/>
                      <a:pt x="248" y="21"/>
                    </a:cubicBezTo>
                    <a:cubicBezTo>
                      <a:pt x="248" y="21"/>
                      <a:pt x="248" y="21"/>
                      <a:pt x="248" y="21"/>
                    </a:cubicBezTo>
                    <a:cubicBezTo>
                      <a:pt x="245" y="21"/>
                      <a:pt x="245" y="21"/>
                      <a:pt x="245" y="21"/>
                    </a:cubicBezTo>
                    <a:cubicBezTo>
                      <a:pt x="244" y="18"/>
                      <a:pt x="244" y="18"/>
                      <a:pt x="244" y="18"/>
                    </a:cubicBezTo>
                    <a:cubicBezTo>
                      <a:pt x="241" y="17"/>
                      <a:pt x="241" y="17"/>
                      <a:pt x="241" y="17"/>
                    </a:cubicBezTo>
                    <a:cubicBezTo>
                      <a:pt x="240" y="18"/>
                      <a:pt x="240" y="18"/>
                      <a:pt x="240" y="18"/>
                    </a:cubicBezTo>
                    <a:cubicBezTo>
                      <a:pt x="239" y="18"/>
                      <a:pt x="239" y="18"/>
                      <a:pt x="239" y="18"/>
                    </a:cubicBezTo>
                    <a:cubicBezTo>
                      <a:pt x="236" y="15"/>
                      <a:pt x="236" y="15"/>
                      <a:pt x="236" y="15"/>
                    </a:cubicBezTo>
                    <a:cubicBezTo>
                      <a:pt x="236" y="12"/>
                      <a:pt x="236" y="12"/>
                      <a:pt x="236" y="12"/>
                    </a:cubicBezTo>
                    <a:cubicBezTo>
                      <a:pt x="226" y="8"/>
                      <a:pt x="221" y="14"/>
                      <a:pt x="217" y="0"/>
                    </a:cubicBezTo>
                    <a:cubicBezTo>
                      <a:pt x="202" y="2"/>
                      <a:pt x="186" y="5"/>
                      <a:pt x="171" y="7"/>
                    </a:cubicBezTo>
                    <a:lnTo>
                      <a:pt x="172" y="1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bg1">
                    <a:lumMod val="7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290" dirty="0"/>
              </a:p>
            </p:txBody>
          </p:sp>
        </p:grpSp>
      </p:grpSp>
      <p:sp>
        <p:nvSpPr>
          <p:cNvPr id="81" name="Rectangle 44"/>
          <p:cNvSpPr>
            <a:spLocks noChangeArrowheads="1"/>
          </p:cNvSpPr>
          <p:nvPr/>
        </p:nvSpPr>
        <p:spPr bwMode="auto">
          <a:xfrm>
            <a:off x="8785514" y="2216942"/>
            <a:ext cx="3157927" cy="394514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t" anchorCtr="0"/>
          <a:lstStyle>
            <a:lvl1pPr marL="174625" indent="-174625">
              <a:defRPr sz="13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11200" indent="-254000">
              <a:defRPr sz="13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ZA" altLang="en-US" b="0" dirty="0">
                <a:latin typeface="+mn-lt"/>
              </a:rPr>
              <a:t>Angola </a:t>
            </a:r>
          </a:p>
          <a:p>
            <a:pPr>
              <a:buFontTx/>
              <a:buChar char="•"/>
            </a:pPr>
            <a:r>
              <a:rPr lang="en-ZA" altLang="en-US" b="0" dirty="0">
                <a:latin typeface="+mn-lt"/>
              </a:rPr>
              <a:t>Algeria</a:t>
            </a:r>
          </a:p>
          <a:p>
            <a:pPr>
              <a:buFontTx/>
              <a:buChar char="•"/>
            </a:pPr>
            <a:r>
              <a:rPr lang="en-ZA" altLang="en-US" b="0" dirty="0">
                <a:latin typeface="+mn-lt"/>
              </a:rPr>
              <a:t>Benin</a:t>
            </a:r>
          </a:p>
          <a:p>
            <a:pPr>
              <a:buFontTx/>
              <a:buChar char="•"/>
            </a:pPr>
            <a:r>
              <a:rPr lang="en-ZA" altLang="en-US" b="0" dirty="0">
                <a:latin typeface="+mn-lt"/>
              </a:rPr>
              <a:t>Botswana</a:t>
            </a:r>
          </a:p>
          <a:p>
            <a:pPr>
              <a:buFontTx/>
              <a:buChar char="•"/>
            </a:pPr>
            <a:r>
              <a:rPr lang="en-ZA" altLang="en-US" b="0" dirty="0">
                <a:latin typeface="+mn-lt"/>
              </a:rPr>
              <a:t>Cameroon</a:t>
            </a:r>
          </a:p>
          <a:p>
            <a:pPr>
              <a:buFontTx/>
              <a:buChar char="•"/>
            </a:pPr>
            <a:r>
              <a:rPr lang="en-ZA" altLang="en-US" b="0" dirty="0">
                <a:latin typeface="+mn-lt"/>
              </a:rPr>
              <a:t>Congo</a:t>
            </a:r>
          </a:p>
          <a:p>
            <a:pPr>
              <a:buFontTx/>
              <a:buChar char="•"/>
            </a:pPr>
            <a:r>
              <a:rPr lang="en-ZA" altLang="en-US" b="0" dirty="0">
                <a:latin typeface="+mn-lt"/>
              </a:rPr>
              <a:t>Cote d’Ivoire</a:t>
            </a:r>
          </a:p>
          <a:p>
            <a:pPr>
              <a:buFontTx/>
              <a:buChar char="•"/>
            </a:pPr>
            <a:r>
              <a:rPr lang="en-ZA" altLang="en-US" b="0" dirty="0">
                <a:latin typeface="+mn-lt"/>
              </a:rPr>
              <a:t>DRC</a:t>
            </a:r>
          </a:p>
          <a:p>
            <a:pPr>
              <a:buFontTx/>
              <a:buChar char="•"/>
            </a:pPr>
            <a:r>
              <a:rPr lang="en-ZA" altLang="en-US" b="0" dirty="0">
                <a:latin typeface="+mn-lt"/>
              </a:rPr>
              <a:t>Egypt</a:t>
            </a:r>
          </a:p>
          <a:p>
            <a:pPr>
              <a:buFontTx/>
              <a:buChar char="•"/>
            </a:pPr>
            <a:r>
              <a:rPr lang="en-ZA" altLang="en-US" b="0" dirty="0">
                <a:latin typeface="+mn-lt"/>
              </a:rPr>
              <a:t>Eritrea</a:t>
            </a:r>
          </a:p>
          <a:p>
            <a:pPr>
              <a:buFontTx/>
              <a:buChar char="•"/>
            </a:pPr>
            <a:r>
              <a:rPr lang="en-ZA" altLang="en-US" b="0" dirty="0">
                <a:latin typeface="+mn-lt"/>
              </a:rPr>
              <a:t>Ethiopia</a:t>
            </a:r>
          </a:p>
          <a:p>
            <a:pPr>
              <a:buFontTx/>
              <a:buChar char="•"/>
            </a:pPr>
            <a:r>
              <a:rPr lang="en-ZA" altLang="en-US" b="0" dirty="0">
                <a:latin typeface="+mn-lt"/>
              </a:rPr>
              <a:t>Gabon</a:t>
            </a:r>
          </a:p>
          <a:p>
            <a:pPr>
              <a:buFontTx/>
              <a:buChar char="•"/>
            </a:pPr>
            <a:r>
              <a:rPr lang="en-ZA" altLang="en-US" b="0" dirty="0">
                <a:latin typeface="+mn-lt"/>
              </a:rPr>
              <a:t>Ghana</a:t>
            </a:r>
          </a:p>
          <a:p>
            <a:pPr>
              <a:buFontTx/>
              <a:buChar char="•"/>
            </a:pPr>
            <a:r>
              <a:rPr lang="en-ZA" altLang="en-US" b="0" dirty="0">
                <a:latin typeface="+mn-lt"/>
              </a:rPr>
              <a:t>Guinea</a:t>
            </a:r>
          </a:p>
          <a:p>
            <a:pPr>
              <a:buFontTx/>
              <a:buChar char="•"/>
            </a:pPr>
            <a:r>
              <a:rPr lang="en-ZA" altLang="en-US" b="0" dirty="0">
                <a:latin typeface="+mn-lt"/>
              </a:rPr>
              <a:t>Kenya</a:t>
            </a:r>
          </a:p>
          <a:p>
            <a:pPr>
              <a:buFontTx/>
              <a:buChar char="•"/>
            </a:pPr>
            <a:r>
              <a:rPr lang="en-ZA" altLang="en-US" b="0" dirty="0">
                <a:latin typeface="+mn-lt"/>
              </a:rPr>
              <a:t>Lesotho</a:t>
            </a:r>
          </a:p>
          <a:p>
            <a:pPr>
              <a:buFontTx/>
              <a:buChar char="•"/>
            </a:pPr>
            <a:r>
              <a:rPr lang="en-ZA" altLang="en-US" b="0" dirty="0">
                <a:latin typeface="+mn-lt"/>
              </a:rPr>
              <a:t>Malawi</a:t>
            </a:r>
          </a:p>
          <a:p>
            <a:pPr>
              <a:buFontTx/>
              <a:buChar char="•"/>
            </a:pPr>
            <a:r>
              <a:rPr lang="en-ZA" altLang="en-US" b="0" dirty="0">
                <a:latin typeface="+mn-lt"/>
              </a:rPr>
              <a:t>Mali</a:t>
            </a:r>
          </a:p>
          <a:p>
            <a:pPr>
              <a:buFontTx/>
              <a:buChar char="•"/>
            </a:pPr>
            <a:endParaRPr lang="en-ZA" altLang="en-US" b="0" dirty="0">
              <a:latin typeface="+mn-lt"/>
            </a:endParaRP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8793760" y="1521781"/>
            <a:ext cx="3361037" cy="1370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ZA" sz="1800" dirty="0"/>
              <a:t>Countries where  we have transacted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ZA" sz="1800" dirty="0"/>
          </a:p>
        </p:txBody>
      </p:sp>
      <p:sp>
        <p:nvSpPr>
          <p:cNvPr id="84" name="Rectangle 44"/>
          <p:cNvSpPr>
            <a:spLocks noChangeArrowheads="1"/>
          </p:cNvSpPr>
          <p:nvPr/>
        </p:nvSpPr>
        <p:spPr bwMode="auto">
          <a:xfrm>
            <a:off x="10276250" y="2298883"/>
            <a:ext cx="1410635" cy="368125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">
            <a:noFill/>
            <a:miter lim="800000"/>
            <a:headEnd/>
            <a:tailEnd/>
          </a:ln>
        </p:spPr>
        <p:txBody>
          <a:bodyPr anchor="t" anchorCtr="0"/>
          <a:lstStyle>
            <a:lvl1pPr marL="174625" indent="-174625">
              <a:defRPr sz="13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11200" indent="-254000">
              <a:defRPr sz="13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ZA" altLang="en-US" b="0" dirty="0">
                <a:latin typeface="+mn-lt"/>
              </a:rPr>
              <a:t>Mauritania</a:t>
            </a:r>
          </a:p>
          <a:p>
            <a:pPr>
              <a:buFontTx/>
              <a:buChar char="•"/>
            </a:pPr>
            <a:r>
              <a:rPr lang="en-ZA" altLang="en-US" b="0" dirty="0">
                <a:latin typeface="+mn-lt"/>
              </a:rPr>
              <a:t>Mauritius</a:t>
            </a:r>
          </a:p>
          <a:p>
            <a:pPr>
              <a:buFontTx/>
              <a:buChar char="•"/>
            </a:pPr>
            <a:r>
              <a:rPr lang="en-ZA" altLang="en-US" b="0" dirty="0">
                <a:latin typeface="+mn-lt"/>
              </a:rPr>
              <a:t>Morocco </a:t>
            </a:r>
          </a:p>
          <a:p>
            <a:pPr>
              <a:buFontTx/>
              <a:buChar char="•"/>
            </a:pPr>
            <a:r>
              <a:rPr lang="en-ZA" altLang="en-US" b="0" dirty="0">
                <a:latin typeface="+mn-lt"/>
              </a:rPr>
              <a:t>Mozambique</a:t>
            </a:r>
          </a:p>
          <a:p>
            <a:pPr>
              <a:buFontTx/>
              <a:buChar char="•"/>
            </a:pPr>
            <a:r>
              <a:rPr lang="en-ZA" altLang="en-US" b="0" dirty="0">
                <a:latin typeface="+mn-lt"/>
              </a:rPr>
              <a:t>Namibia</a:t>
            </a:r>
          </a:p>
          <a:p>
            <a:pPr>
              <a:buFontTx/>
              <a:buChar char="•"/>
            </a:pPr>
            <a:r>
              <a:rPr lang="en-ZA" altLang="en-US" b="0" dirty="0">
                <a:latin typeface="+mn-lt"/>
              </a:rPr>
              <a:t>Niger</a:t>
            </a:r>
          </a:p>
          <a:p>
            <a:pPr>
              <a:buFontTx/>
              <a:buChar char="•"/>
            </a:pPr>
            <a:r>
              <a:rPr lang="en-ZA" altLang="en-US" b="0" dirty="0">
                <a:latin typeface="+mn-lt"/>
              </a:rPr>
              <a:t>Nigeria</a:t>
            </a:r>
          </a:p>
          <a:p>
            <a:pPr>
              <a:buFontTx/>
              <a:buChar char="•"/>
            </a:pPr>
            <a:r>
              <a:rPr lang="en-ZA" altLang="en-US" b="0" dirty="0">
                <a:latin typeface="+mn-lt"/>
              </a:rPr>
              <a:t>Senegal</a:t>
            </a:r>
          </a:p>
          <a:p>
            <a:pPr>
              <a:buFontTx/>
              <a:buChar char="•"/>
            </a:pPr>
            <a:r>
              <a:rPr lang="en-ZA" altLang="en-US" b="0" dirty="0">
                <a:latin typeface="+mn-lt"/>
              </a:rPr>
              <a:t>Sierra Leone</a:t>
            </a:r>
          </a:p>
          <a:p>
            <a:pPr>
              <a:buFontTx/>
              <a:buChar char="•"/>
            </a:pPr>
            <a:r>
              <a:rPr lang="en-ZA" altLang="en-US" b="0" dirty="0">
                <a:latin typeface="+mn-lt"/>
              </a:rPr>
              <a:t>South Africa</a:t>
            </a:r>
          </a:p>
          <a:p>
            <a:pPr>
              <a:buFontTx/>
              <a:buChar char="•"/>
            </a:pPr>
            <a:r>
              <a:rPr lang="en-ZA" altLang="en-US" b="0" dirty="0">
                <a:latin typeface="+mn-lt"/>
              </a:rPr>
              <a:t>Sudan</a:t>
            </a:r>
          </a:p>
          <a:p>
            <a:pPr>
              <a:buFontTx/>
              <a:buChar char="•"/>
            </a:pPr>
            <a:r>
              <a:rPr lang="en-ZA" altLang="en-US" b="0" dirty="0">
                <a:latin typeface="+mn-lt"/>
              </a:rPr>
              <a:t>Swaziland</a:t>
            </a:r>
          </a:p>
          <a:p>
            <a:pPr>
              <a:buFontTx/>
              <a:buChar char="•"/>
            </a:pPr>
            <a:r>
              <a:rPr lang="en-ZA" altLang="en-US" b="0" dirty="0">
                <a:latin typeface="+mn-lt"/>
              </a:rPr>
              <a:t>Tanzania</a:t>
            </a:r>
          </a:p>
          <a:p>
            <a:pPr>
              <a:buFontTx/>
              <a:buChar char="•"/>
            </a:pPr>
            <a:r>
              <a:rPr lang="en-ZA" altLang="en-US" b="0" dirty="0">
                <a:latin typeface="+mn-lt"/>
              </a:rPr>
              <a:t>Tunisia</a:t>
            </a:r>
          </a:p>
          <a:p>
            <a:pPr>
              <a:buFontTx/>
              <a:buChar char="•"/>
            </a:pPr>
            <a:r>
              <a:rPr lang="en-ZA" altLang="en-US" b="0" dirty="0">
                <a:latin typeface="+mn-lt"/>
              </a:rPr>
              <a:t>Uganda</a:t>
            </a:r>
          </a:p>
          <a:p>
            <a:pPr>
              <a:buFontTx/>
              <a:buChar char="•"/>
            </a:pPr>
            <a:r>
              <a:rPr lang="en-ZA" altLang="en-US" b="0" dirty="0">
                <a:latin typeface="+mn-lt"/>
              </a:rPr>
              <a:t>Zambia</a:t>
            </a:r>
          </a:p>
          <a:p>
            <a:pPr>
              <a:buFontTx/>
              <a:buChar char="•"/>
            </a:pPr>
            <a:r>
              <a:rPr lang="en-ZA" altLang="en-US" b="0" dirty="0">
                <a:latin typeface="+mn-lt"/>
              </a:rPr>
              <a:t>Zimbabwe</a:t>
            </a:r>
          </a:p>
          <a:p>
            <a:pPr>
              <a:buFontTx/>
              <a:buChar char="•"/>
            </a:pPr>
            <a:endParaRPr lang="en-ZA" altLang="en-US" b="0" dirty="0">
              <a:latin typeface="+mn-lt"/>
            </a:endParaRPr>
          </a:p>
          <a:p>
            <a:pPr>
              <a:buFontTx/>
              <a:buChar char="•"/>
            </a:pPr>
            <a:endParaRPr lang="en-ZA" altLang="en-US" b="0" dirty="0">
              <a:latin typeface="+mn-lt"/>
            </a:endParaRPr>
          </a:p>
          <a:p>
            <a:pPr>
              <a:buFontTx/>
              <a:buChar char="•"/>
            </a:pPr>
            <a:endParaRPr lang="en-ZA" altLang="en-US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9723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2009"/>
            <a:ext cx="10668000" cy="1325563"/>
          </a:xfrm>
        </p:spPr>
        <p:txBody>
          <a:bodyPr/>
          <a:lstStyle/>
          <a:p>
            <a:r>
              <a:rPr lang="en-ZA" dirty="0"/>
              <a:t>Designing the process for bankability at close	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165751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/>
              <a:t>Key question: how much of the process should be </a:t>
            </a:r>
            <a:r>
              <a:rPr lang="en-ZA" b="1" i="1" dirty="0"/>
              <a:t>facilitated</a:t>
            </a:r>
            <a:r>
              <a:rPr lang="en-ZA" dirty="0"/>
              <a:t> by the procuring party (Government and supportive agencies)</a:t>
            </a:r>
          </a:p>
          <a:p>
            <a:pPr lvl="1"/>
            <a:r>
              <a:rPr lang="en-ZA" dirty="0"/>
              <a:t>What is the critical success factor for Government</a:t>
            </a:r>
          </a:p>
          <a:p>
            <a:pPr lvl="2"/>
            <a:r>
              <a:rPr lang="en-ZA" dirty="0"/>
              <a:t>Bids received? </a:t>
            </a:r>
          </a:p>
          <a:p>
            <a:pPr lvl="3"/>
            <a:r>
              <a:rPr lang="en-ZA" dirty="0"/>
              <a:t>See Botswana solar tenders (excess of 100 bids, 0 closes, seems designed for price discovery)</a:t>
            </a:r>
          </a:p>
          <a:p>
            <a:pPr lvl="2"/>
            <a:r>
              <a:rPr lang="en-ZA" dirty="0"/>
              <a:t>Deals closed?</a:t>
            </a:r>
          </a:p>
          <a:p>
            <a:r>
              <a:rPr lang="en-ZA" dirty="0"/>
              <a:t>How much facilitation to do  before or post bid</a:t>
            </a:r>
          </a:p>
          <a:p>
            <a:pPr lvl="1"/>
            <a:r>
              <a:rPr lang="en-ZA" dirty="0"/>
              <a:t>Recognise that programme success will be depend on how much facilitation is expected versus how much is delivered</a:t>
            </a:r>
          </a:p>
          <a:p>
            <a:r>
              <a:rPr lang="en-ZA" dirty="0"/>
              <a:t>Other factors: costs vs flexibility, innovation and local development</a:t>
            </a:r>
          </a:p>
        </p:txBody>
      </p:sp>
    </p:spTree>
    <p:extLst>
      <p:ext uri="{BB962C8B-B14F-4D97-AF65-F5344CB8AC3E}">
        <p14:creationId xmlns:p14="http://schemas.microsoft.com/office/powerpoint/2010/main" val="1948046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95239"/>
              </p:ext>
            </p:extLst>
          </p:nvPr>
        </p:nvGraphicFramePr>
        <p:xfrm>
          <a:off x="56040" y="1605549"/>
          <a:ext cx="11755746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0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23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655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7490"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>
                          <a:solidFill>
                            <a:schemeClr val="tx1"/>
                          </a:solidFill>
                        </a:rPr>
                        <a:t>Bilateral</a:t>
                      </a:r>
                      <a:r>
                        <a:rPr lang="en-ZA" sz="1300" baseline="0" dirty="0">
                          <a:solidFill>
                            <a:schemeClr val="tx1"/>
                          </a:solidFill>
                        </a:rPr>
                        <a:t> negotiated deals </a:t>
                      </a:r>
                    </a:p>
                    <a:p>
                      <a:r>
                        <a:rPr lang="en-ZA" sz="1300" b="1" i="1" baseline="0" dirty="0">
                          <a:solidFill>
                            <a:schemeClr val="tx1"/>
                          </a:solidFill>
                        </a:rPr>
                        <a:t>Kenya renewable programme</a:t>
                      </a:r>
                      <a:endParaRPr lang="en-ZA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>
                          <a:solidFill>
                            <a:schemeClr val="tx1"/>
                          </a:solidFill>
                        </a:rPr>
                        <a:t>Sponsor driven</a:t>
                      </a:r>
                      <a:r>
                        <a:rPr lang="en-ZA" sz="1300" baseline="0" dirty="0">
                          <a:solidFill>
                            <a:schemeClr val="tx1"/>
                          </a:solidFill>
                        </a:rPr>
                        <a:t> auction programmes</a:t>
                      </a:r>
                    </a:p>
                    <a:p>
                      <a:r>
                        <a:rPr lang="en-ZA" sz="1300" b="1" i="1" baseline="0" dirty="0" err="1">
                          <a:solidFill>
                            <a:schemeClr val="tx1"/>
                          </a:solidFill>
                        </a:rPr>
                        <a:t>GetFit</a:t>
                      </a:r>
                      <a:r>
                        <a:rPr lang="en-ZA" sz="1300" b="1" i="1" baseline="0" dirty="0">
                          <a:solidFill>
                            <a:schemeClr val="tx1"/>
                          </a:solidFill>
                        </a:rPr>
                        <a:t> (Zambia and Uganda), REIPPPP (South Africa)</a:t>
                      </a:r>
                      <a:endParaRPr lang="en-ZA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>
                          <a:solidFill>
                            <a:schemeClr val="tx1"/>
                          </a:solidFill>
                        </a:rPr>
                        <a:t>Highly facilitated auction programmes</a:t>
                      </a:r>
                    </a:p>
                    <a:p>
                      <a:r>
                        <a:rPr lang="en-ZA" sz="1300" b="1" i="1" dirty="0">
                          <a:solidFill>
                            <a:schemeClr val="tx1"/>
                          </a:solidFill>
                        </a:rPr>
                        <a:t>Scaling</a:t>
                      </a:r>
                      <a:r>
                        <a:rPr lang="en-ZA" sz="1300" b="1" i="1" baseline="0" dirty="0">
                          <a:solidFill>
                            <a:schemeClr val="tx1"/>
                          </a:solidFill>
                        </a:rPr>
                        <a:t> Solar</a:t>
                      </a:r>
                      <a:endParaRPr lang="en-ZA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ZA" sz="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200" dirty="0"/>
                        <a:t>        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490">
                <a:tc>
                  <a:txBody>
                    <a:bodyPr/>
                    <a:lstStyle/>
                    <a:p>
                      <a:pPr marL="177800" indent="0" algn="r"/>
                      <a:r>
                        <a:rPr lang="en-ZA" sz="1300" b="1" i="1" dirty="0"/>
                        <a:t>Developer</a:t>
                      </a:r>
                      <a:r>
                        <a:rPr lang="en-ZA" sz="1300" b="1" i="1" baseline="0" dirty="0"/>
                        <a:t> risk</a:t>
                      </a:r>
                      <a:endParaRPr lang="en-ZA" sz="1300" b="1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ZA" sz="3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⇨</a:t>
                      </a:r>
                      <a:endParaRPr lang="en-ZA" sz="3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/>
                        <a:t>High – no</a:t>
                      </a:r>
                      <a:r>
                        <a:rPr lang="en-ZA" sz="1300" baseline="0" dirty="0"/>
                        <a:t> assuredness of need, timing or commitment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/>
                        <a:t>Medium – require initial</a:t>
                      </a:r>
                      <a:r>
                        <a:rPr lang="en-ZA" sz="1300" baseline="0" dirty="0"/>
                        <a:t> sites and permits, reasonably high cost of bid development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/>
                        <a:t>Lower – sites, permitting,</a:t>
                      </a:r>
                      <a:r>
                        <a:rPr lang="en-ZA" sz="1300" baseline="0" dirty="0"/>
                        <a:t> some financing facilitated by programme manager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endParaRPr lang="en-ZA" sz="300" b="1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490">
                <a:tc>
                  <a:txBody>
                    <a:bodyPr/>
                    <a:lstStyle/>
                    <a:p>
                      <a:pPr algn="r"/>
                      <a:r>
                        <a:rPr lang="en-ZA" sz="1300" b="1" i="1" dirty="0"/>
                        <a:t>Initial barriers to</a:t>
                      </a:r>
                      <a:r>
                        <a:rPr lang="en-ZA" sz="1300" b="1" i="1" baseline="0" dirty="0"/>
                        <a:t> entry</a:t>
                      </a:r>
                      <a:endParaRPr lang="en-ZA" sz="1300" b="1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3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⇨</a:t>
                      </a:r>
                      <a:endParaRPr lang="en-ZA" sz="3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/>
                        <a:t>Low –</a:t>
                      </a:r>
                      <a:r>
                        <a:rPr lang="en-ZA" sz="1300" baseline="0" dirty="0"/>
                        <a:t> many sponsors can start a project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/>
                        <a:t>Medium – minimum</a:t>
                      </a:r>
                      <a:r>
                        <a:rPr lang="en-ZA" sz="1300" baseline="0" dirty="0"/>
                        <a:t> bid requirement limit deal types 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/>
                        <a:t>High – tender specifies experienced developers only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662">
                <a:tc>
                  <a:txBody>
                    <a:bodyPr/>
                    <a:lstStyle/>
                    <a:p>
                      <a:pPr algn="r"/>
                      <a:endParaRPr lang="en-ZA" sz="300" b="1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490">
                <a:tc>
                  <a:txBody>
                    <a:bodyPr/>
                    <a:lstStyle/>
                    <a:p>
                      <a:pPr algn="r"/>
                      <a:r>
                        <a:rPr lang="en-ZA" sz="1300" b="1" i="1" dirty="0"/>
                        <a:t>Tariff prospect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3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⇨</a:t>
                      </a:r>
                      <a:endParaRPr lang="en-ZA" sz="13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/>
                        <a:t>High </a:t>
                      </a:r>
                      <a:r>
                        <a:rPr lang="en-ZA" sz="1300" baseline="0" dirty="0"/>
                        <a:t> - relative to risk and uncertainty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/>
                        <a:t>Low from</a:t>
                      </a:r>
                      <a:r>
                        <a:rPr lang="en-ZA" sz="1300" baseline="0" dirty="0"/>
                        <a:t> competitive bidding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/>
                        <a:t>Low from competitive</a:t>
                      </a:r>
                      <a:r>
                        <a:rPr lang="en-ZA" sz="1300" baseline="0" dirty="0"/>
                        <a:t> bidding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endParaRPr lang="en-ZA" sz="300" b="1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7490">
                <a:tc>
                  <a:txBody>
                    <a:bodyPr/>
                    <a:lstStyle/>
                    <a:p>
                      <a:pPr algn="r"/>
                      <a:r>
                        <a:rPr lang="en-ZA" sz="1300" b="1" i="1" dirty="0"/>
                        <a:t>Government credit support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3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⇨</a:t>
                      </a:r>
                      <a:endParaRPr lang="en-ZA" sz="13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/>
                        <a:t>As negotiated on a bilateral basis. No</a:t>
                      </a:r>
                      <a:r>
                        <a:rPr lang="en-ZA" sz="1300" baseline="0" dirty="0"/>
                        <a:t> explicit structure or offer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/>
                        <a:t>Explicitly</a:t>
                      </a:r>
                      <a:r>
                        <a:rPr lang="en-ZA" sz="1300" baseline="0" dirty="0"/>
                        <a:t> described and built into programme offering – certain at initiation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dirty="0"/>
                        <a:t>Explicitly</a:t>
                      </a:r>
                      <a:r>
                        <a:rPr lang="en-ZA" sz="1300" baseline="0" dirty="0"/>
                        <a:t> described and built into programme offering – certain at initiation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endParaRPr lang="en-ZA" sz="300" b="1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7490">
                <a:tc>
                  <a:txBody>
                    <a:bodyPr/>
                    <a:lstStyle/>
                    <a:p>
                      <a:pPr algn="r"/>
                      <a:r>
                        <a:rPr lang="en-ZA" sz="1300" b="1" i="1" dirty="0"/>
                        <a:t>Financing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3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⇨</a:t>
                      </a:r>
                      <a:endParaRPr lang="en-ZA" sz="13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/>
                        <a:t>Sponsor sourced</a:t>
                      </a:r>
                      <a:r>
                        <a:rPr lang="en-ZA" sz="1300" baseline="0" dirty="0"/>
                        <a:t> and negotiated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dirty="0"/>
                        <a:t>Predominantly</a:t>
                      </a:r>
                      <a:r>
                        <a:rPr lang="en-ZA" sz="1300" baseline="0" dirty="0"/>
                        <a:t> sponsor sourced and negotiated, some stapled offerings under </a:t>
                      </a:r>
                      <a:r>
                        <a:rPr lang="en-ZA" sz="1300" baseline="0" dirty="0" err="1"/>
                        <a:t>GetFit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/>
                        <a:t>Stapled and</a:t>
                      </a:r>
                      <a:r>
                        <a:rPr lang="en-ZA" sz="1300" baseline="0" dirty="0"/>
                        <a:t> concessional financing offered through WB, IFC together with sponsor sourced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endParaRPr lang="en-ZA" sz="300" b="1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850075" y="261428"/>
            <a:ext cx="10668000" cy="1002929"/>
          </a:xfrm>
        </p:spPr>
        <p:txBody>
          <a:bodyPr/>
          <a:lstStyle/>
          <a:p>
            <a:r>
              <a:rPr lang="en-ZA" dirty="0"/>
              <a:t>Comparing approaches to facilitation (</a:t>
            </a:r>
            <a:r>
              <a:rPr lang="en-ZA" dirty="0" err="1"/>
              <a:t>pt</a:t>
            </a:r>
            <a:r>
              <a:rPr lang="en-ZA"/>
              <a:t> 1)</a:t>
            </a:r>
            <a:r>
              <a:rPr lang="en-ZA" dirty="0"/>
              <a:t>	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53801" y="1232459"/>
            <a:ext cx="151983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Lower facilitation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447616" y="1230482"/>
            <a:ext cx="151983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Higher facilitation</a:t>
            </a:r>
          </a:p>
        </p:txBody>
      </p:sp>
      <p:cxnSp>
        <p:nvCxnSpPr>
          <p:cNvPr id="52" name="Straight Arrow Connector 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486669" y="1403674"/>
            <a:ext cx="494907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072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499183"/>
              </p:ext>
            </p:extLst>
          </p:nvPr>
        </p:nvGraphicFramePr>
        <p:xfrm>
          <a:off x="56040" y="1605549"/>
          <a:ext cx="11755746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0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23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655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7490"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>
                          <a:solidFill>
                            <a:schemeClr val="tx1"/>
                          </a:solidFill>
                        </a:rPr>
                        <a:t>Bilateral</a:t>
                      </a:r>
                      <a:r>
                        <a:rPr lang="en-ZA" sz="1300" baseline="0" dirty="0">
                          <a:solidFill>
                            <a:schemeClr val="tx1"/>
                          </a:solidFill>
                        </a:rPr>
                        <a:t> negotiated deals </a:t>
                      </a:r>
                    </a:p>
                    <a:p>
                      <a:r>
                        <a:rPr lang="en-ZA" sz="1300" b="1" i="1" baseline="0" dirty="0">
                          <a:solidFill>
                            <a:schemeClr val="tx1"/>
                          </a:solidFill>
                        </a:rPr>
                        <a:t>Kenya renewable programme</a:t>
                      </a:r>
                      <a:endParaRPr lang="en-ZA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>
                          <a:solidFill>
                            <a:schemeClr val="tx1"/>
                          </a:solidFill>
                        </a:rPr>
                        <a:t>Sponsor driven</a:t>
                      </a:r>
                      <a:r>
                        <a:rPr lang="en-ZA" sz="1300" baseline="0" dirty="0">
                          <a:solidFill>
                            <a:schemeClr val="tx1"/>
                          </a:solidFill>
                        </a:rPr>
                        <a:t> auction programmes</a:t>
                      </a:r>
                    </a:p>
                    <a:p>
                      <a:r>
                        <a:rPr lang="en-ZA" sz="1300" b="1" i="1" baseline="0" dirty="0" err="1">
                          <a:solidFill>
                            <a:schemeClr val="tx1"/>
                          </a:solidFill>
                        </a:rPr>
                        <a:t>GetFit</a:t>
                      </a:r>
                      <a:r>
                        <a:rPr lang="en-ZA" sz="1300" b="1" i="1" baseline="0" dirty="0">
                          <a:solidFill>
                            <a:schemeClr val="tx1"/>
                          </a:solidFill>
                        </a:rPr>
                        <a:t> (Zambia and Uganda), REIPPPP (South Africa)</a:t>
                      </a:r>
                      <a:endParaRPr lang="en-ZA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>
                          <a:solidFill>
                            <a:schemeClr val="tx1"/>
                          </a:solidFill>
                        </a:rPr>
                        <a:t>Highly facilitated auction programmes</a:t>
                      </a:r>
                    </a:p>
                    <a:p>
                      <a:r>
                        <a:rPr lang="en-ZA" sz="1300" b="1" i="1" dirty="0">
                          <a:solidFill>
                            <a:schemeClr val="tx1"/>
                          </a:solidFill>
                        </a:rPr>
                        <a:t>Scaling</a:t>
                      </a:r>
                      <a:r>
                        <a:rPr lang="en-ZA" sz="1300" b="1" i="1" baseline="0" dirty="0">
                          <a:solidFill>
                            <a:schemeClr val="tx1"/>
                          </a:solidFill>
                        </a:rPr>
                        <a:t> Solar</a:t>
                      </a:r>
                      <a:endParaRPr lang="en-ZA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ZA" sz="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200" dirty="0"/>
                        <a:t>        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490">
                <a:tc>
                  <a:txBody>
                    <a:bodyPr/>
                    <a:lstStyle/>
                    <a:p>
                      <a:pPr marL="177800" indent="0" algn="r"/>
                      <a:r>
                        <a:rPr lang="en-ZA" sz="1300" b="1" i="1" dirty="0"/>
                        <a:t>Key contracts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ZA" sz="3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⇨</a:t>
                      </a:r>
                      <a:endParaRPr lang="en-ZA" sz="3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/>
                        <a:t>Generally contracts</a:t>
                      </a:r>
                      <a:r>
                        <a:rPr lang="en-ZA" sz="1300" baseline="0" dirty="0"/>
                        <a:t> and support negotiated bilaterally, some precedents may exist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/>
                        <a:t>Key contracts provided and largely non-negotiable – supported by</a:t>
                      </a:r>
                      <a:r>
                        <a:rPr lang="en-ZA" sz="1300" baseline="0" dirty="0"/>
                        <a:t> market in advance of launch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/>
                        <a:t>Key contracts provided and largely non-negotiable – supported by IFC</a:t>
                      </a:r>
                      <a:r>
                        <a:rPr lang="en-ZA" sz="1300" baseline="0" dirty="0"/>
                        <a:t> ahead of launch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endParaRPr lang="en-ZA" sz="300" b="1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490">
                <a:tc>
                  <a:txBody>
                    <a:bodyPr/>
                    <a:lstStyle/>
                    <a:p>
                      <a:pPr algn="r"/>
                      <a:r>
                        <a:rPr lang="en-ZA" sz="1300" b="1" i="1" dirty="0"/>
                        <a:t>Project</a:t>
                      </a:r>
                      <a:r>
                        <a:rPr lang="en-ZA" sz="1300" b="1" i="1" baseline="0" dirty="0"/>
                        <a:t> readiness</a:t>
                      </a:r>
                      <a:endParaRPr lang="en-ZA" sz="1300" b="1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3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⇨</a:t>
                      </a:r>
                      <a:endParaRPr lang="en-ZA" sz="3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/>
                        <a:t>Not applicable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/>
                        <a:t>Minimum readiness required for bidding in terms of EIA and permits,</a:t>
                      </a:r>
                      <a:r>
                        <a:rPr lang="en-ZA" sz="1300" baseline="0" dirty="0"/>
                        <a:t> </a:t>
                      </a:r>
                      <a:r>
                        <a:rPr lang="en-ZA" sz="1300" baseline="0" dirty="0" err="1"/>
                        <a:t>termsheet</a:t>
                      </a:r>
                      <a:r>
                        <a:rPr lang="en-ZA" sz="1300" baseline="0" dirty="0"/>
                        <a:t> stage for financing and EPC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/>
                        <a:t>High level of readiness required</a:t>
                      </a:r>
                      <a:r>
                        <a:rPr lang="en-ZA" sz="1300" baseline="0" dirty="0"/>
                        <a:t> 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662">
                <a:tc>
                  <a:txBody>
                    <a:bodyPr/>
                    <a:lstStyle/>
                    <a:p>
                      <a:pPr algn="r"/>
                      <a:endParaRPr lang="en-ZA" sz="300" b="1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561">
                <a:tc>
                  <a:txBody>
                    <a:bodyPr/>
                    <a:lstStyle/>
                    <a:p>
                      <a:pPr algn="r"/>
                      <a:r>
                        <a:rPr lang="en-ZA" sz="1300" b="1" i="1" dirty="0"/>
                        <a:t>Costs to developer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3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⇨</a:t>
                      </a:r>
                      <a:endParaRPr lang="en-ZA" sz="13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/>
                        <a:t>High</a:t>
                      </a:r>
                      <a:r>
                        <a:rPr lang="en-ZA" sz="1300" baseline="0" dirty="0"/>
                        <a:t> due to uncertainty of timing and bespoke nature of project and requirements to get permits but can be spread over time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/>
                        <a:t>Medium – high concentration</a:t>
                      </a:r>
                      <a:r>
                        <a:rPr lang="en-ZA" sz="1300" baseline="0" dirty="0"/>
                        <a:t> of costs around bidding, need for sponsor driven permitting and land sourcing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/>
                        <a:t>lower – high concentration</a:t>
                      </a:r>
                      <a:r>
                        <a:rPr lang="en-ZA" sz="1300" baseline="0" dirty="0"/>
                        <a:t> of costs around bidding but some land, financing costs covered by programme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endParaRPr lang="en-ZA" sz="300" b="1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7490">
                <a:tc>
                  <a:txBody>
                    <a:bodyPr/>
                    <a:lstStyle/>
                    <a:p>
                      <a:pPr algn="r"/>
                      <a:r>
                        <a:rPr lang="en-ZA" sz="1300" b="1" i="1" dirty="0"/>
                        <a:t>Procurement coordination provided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3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⇨</a:t>
                      </a:r>
                      <a:endParaRPr lang="en-ZA" sz="13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baseline="0" dirty="0"/>
                        <a:t>Lower</a:t>
                      </a:r>
                    </a:p>
                    <a:p>
                      <a:r>
                        <a:rPr lang="en-ZA" sz="1300" baseline="0" dirty="0"/>
                        <a:t>Non-programmatic approach</a:t>
                      </a:r>
                    </a:p>
                    <a:p>
                      <a:r>
                        <a:rPr lang="en-ZA" sz="1300" baseline="0" dirty="0"/>
                        <a:t>High risk of linkage failure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/>
                        <a:t>High</a:t>
                      </a:r>
                    </a:p>
                    <a:p>
                      <a:r>
                        <a:rPr lang="en-ZA" sz="1300" dirty="0"/>
                        <a:t>Dedicated team with</a:t>
                      </a:r>
                      <a:r>
                        <a:rPr lang="en-ZA" sz="1300" baseline="0" dirty="0"/>
                        <a:t> access and buy-in across government depts. and utility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dirty="0"/>
                        <a:t>High</a:t>
                      </a:r>
                    </a:p>
                    <a:p>
                      <a:r>
                        <a:rPr lang="en-ZA" sz="1300" dirty="0"/>
                        <a:t>Dedicated team with</a:t>
                      </a:r>
                      <a:r>
                        <a:rPr lang="en-ZA" sz="1300" baseline="0" dirty="0"/>
                        <a:t> access and buy-in across government depts. and utility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endParaRPr lang="en-ZA" sz="300" b="1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7490">
                <a:tc>
                  <a:txBody>
                    <a:bodyPr/>
                    <a:lstStyle/>
                    <a:p>
                      <a:pPr algn="r"/>
                      <a:r>
                        <a:rPr lang="en-ZA" sz="1300" b="1" i="1" dirty="0"/>
                        <a:t>Land and</a:t>
                      </a:r>
                      <a:r>
                        <a:rPr lang="en-ZA" sz="1300" b="1" i="1" baseline="0" dirty="0"/>
                        <a:t> permitting</a:t>
                      </a:r>
                      <a:endParaRPr lang="en-ZA" sz="1300" b="1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3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⇨</a:t>
                      </a:r>
                      <a:endParaRPr lang="en-ZA" sz="13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/>
                        <a:t>Sponsor risk entirely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dirty="0"/>
                        <a:t>Sponsor risk entirely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/>
                        <a:t>High level of de-risking by Scaling</a:t>
                      </a:r>
                      <a:r>
                        <a:rPr lang="en-ZA" sz="1300" baseline="0" dirty="0"/>
                        <a:t> Solar pre-selection of sites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endParaRPr lang="en-ZA" sz="300" b="1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850075" y="261428"/>
            <a:ext cx="10668000" cy="1002929"/>
          </a:xfrm>
        </p:spPr>
        <p:txBody>
          <a:bodyPr/>
          <a:lstStyle/>
          <a:p>
            <a:r>
              <a:rPr lang="en-ZA" dirty="0"/>
              <a:t>Comparing approaches to facilitation (</a:t>
            </a:r>
            <a:r>
              <a:rPr lang="en-ZA" dirty="0" err="1"/>
              <a:t>pt</a:t>
            </a:r>
            <a:r>
              <a:rPr lang="en-ZA" dirty="0"/>
              <a:t> 2)	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53801" y="1232459"/>
            <a:ext cx="151983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Lower facilitation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447616" y="1230482"/>
            <a:ext cx="151983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Higher facilitation</a:t>
            </a:r>
          </a:p>
        </p:txBody>
      </p:sp>
      <p:cxnSp>
        <p:nvCxnSpPr>
          <p:cNvPr id="52" name="Straight Arrow Connector 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486669" y="1403674"/>
            <a:ext cx="494907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112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389043"/>
              </p:ext>
            </p:extLst>
          </p:nvPr>
        </p:nvGraphicFramePr>
        <p:xfrm>
          <a:off x="56040" y="1605549"/>
          <a:ext cx="11755746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0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23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655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7490"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>
                          <a:solidFill>
                            <a:schemeClr val="tx1"/>
                          </a:solidFill>
                        </a:rPr>
                        <a:t>Bilateral</a:t>
                      </a:r>
                      <a:r>
                        <a:rPr lang="en-ZA" sz="1300" baseline="0" dirty="0">
                          <a:solidFill>
                            <a:schemeClr val="tx1"/>
                          </a:solidFill>
                        </a:rPr>
                        <a:t> negotiated deals </a:t>
                      </a:r>
                    </a:p>
                    <a:p>
                      <a:r>
                        <a:rPr lang="en-ZA" sz="1300" b="1" i="1" baseline="0" dirty="0">
                          <a:solidFill>
                            <a:schemeClr val="tx1"/>
                          </a:solidFill>
                        </a:rPr>
                        <a:t>Kenya renewable programme</a:t>
                      </a:r>
                      <a:endParaRPr lang="en-ZA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>
                          <a:solidFill>
                            <a:schemeClr val="tx1"/>
                          </a:solidFill>
                        </a:rPr>
                        <a:t>Sponsor driven</a:t>
                      </a:r>
                      <a:r>
                        <a:rPr lang="en-ZA" sz="1300" baseline="0" dirty="0">
                          <a:solidFill>
                            <a:schemeClr val="tx1"/>
                          </a:solidFill>
                        </a:rPr>
                        <a:t> auction programmes</a:t>
                      </a:r>
                    </a:p>
                    <a:p>
                      <a:r>
                        <a:rPr lang="en-ZA" sz="1300" b="1" i="1" baseline="0" dirty="0" err="1">
                          <a:solidFill>
                            <a:schemeClr val="tx1"/>
                          </a:solidFill>
                        </a:rPr>
                        <a:t>GetFit</a:t>
                      </a:r>
                      <a:r>
                        <a:rPr lang="en-ZA" sz="1300" b="1" i="1" baseline="0" dirty="0">
                          <a:solidFill>
                            <a:schemeClr val="tx1"/>
                          </a:solidFill>
                        </a:rPr>
                        <a:t> (Zambia and Uganda), REIPPPP (South Africa)</a:t>
                      </a:r>
                      <a:endParaRPr lang="en-ZA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>
                          <a:solidFill>
                            <a:schemeClr val="tx1"/>
                          </a:solidFill>
                        </a:rPr>
                        <a:t>Highly facilitated auction programmes</a:t>
                      </a:r>
                    </a:p>
                    <a:p>
                      <a:r>
                        <a:rPr lang="en-ZA" sz="1300" b="1" i="1" dirty="0">
                          <a:solidFill>
                            <a:schemeClr val="tx1"/>
                          </a:solidFill>
                        </a:rPr>
                        <a:t>Scaling</a:t>
                      </a:r>
                      <a:r>
                        <a:rPr lang="en-ZA" sz="1300" b="1" i="1" baseline="0" dirty="0">
                          <a:solidFill>
                            <a:schemeClr val="tx1"/>
                          </a:solidFill>
                        </a:rPr>
                        <a:t> Solar</a:t>
                      </a:r>
                      <a:endParaRPr lang="en-ZA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ZA" sz="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200" dirty="0"/>
                        <a:t>        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490">
                <a:tc>
                  <a:txBody>
                    <a:bodyPr/>
                    <a:lstStyle/>
                    <a:p>
                      <a:pPr marL="177800" indent="0" algn="r"/>
                      <a:r>
                        <a:rPr lang="en-ZA" sz="1300" b="1" i="1" dirty="0"/>
                        <a:t>Timing to close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ZA" sz="3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⇨</a:t>
                      </a:r>
                      <a:endParaRPr lang="en-ZA" sz="3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/>
                        <a:t>Highly uncertain</a:t>
                      </a:r>
                    </a:p>
                    <a:p>
                      <a:endParaRPr lang="en-ZA" sz="1300" dirty="0"/>
                    </a:p>
                    <a:p>
                      <a:r>
                        <a:rPr lang="en-ZA" sz="1300" dirty="0"/>
                        <a:t>Up</a:t>
                      </a:r>
                      <a:r>
                        <a:rPr lang="en-ZA" sz="1300" baseline="0" dirty="0"/>
                        <a:t> to 5 years to close first deals in Kenya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/>
                        <a:t>Medium uncertainty - defined programmatically but uncertain due to development feedback loops (permitting, land, government</a:t>
                      </a:r>
                      <a:r>
                        <a:rPr lang="en-ZA" sz="1300" baseline="0" dirty="0"/>
                        <a:t> approvals)</a:t>
                      </a:r>
                    </a:p>
                    <a:p>
                      <a:r>
                        <a:rPr lang="en-ZA" sz="1300" dirty="0"/>
                        <a:t>Up</a:t>
                      </a:r>
                      <a:r>
                        <a:rPr lang="en-ZA" sz="1300" baseline="0" dirty="0"/>
                        <a:t> to 2.5 years in SA from </a:t>
                      </a:r>
                      <a:r>
                        <a:rPr lang="en-ZA" sz="1300" baseline="0" dirty="0" err="1"/>
                        <a:t>Govt</a:t>
                      </a:r>
                      <a:r>
                        <a:rPr lang="en-ZA" sz="1300" baseline="0" dirty="0"/>
                        <a:t> uncertainty but within 8 also achieved 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dirty="0"/>
                        <a:t>Highest certainty but delay still possible due to development feedback loops (permitting, land, government</a:t>
                      </a:r>
                      <a:r>
                        <a:rPr lang="en-ZA" sz="1300" baseline="0" dirty="0"/>
                        <a:t> approvals)</a:t>
                      </a:r>
                    </a:p>
                    <a:p>
                      <a:endParaRPr lang="en-ZA" sz="1300" dirty="0"/>
                    </a:p>
                    <a:p>
                      <a:r>
                        <a:rPr lang="en-ZA" sz="1300" dirty="0"/>
                        <a:t>Close possible in less than 6 months</a:t>
                      </a:r>
                    </a:p>
                    <a:p>
                      <a:r>
                        <a:rPr lang="en-ZA" sz="1300" baseline="0" dirty="0"/>
                        <a:t>but in longest case took 2 years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endParaRPr lang="en-ZA" sz="300" b="1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490">
                <a:tc>
                  <a:txBody>
                    <a:bodyPr/>
                    <a:lstStyle/>
                    <a:p>
                      <a:pPr algn="r"/>
                      <a:r>
                        <a:rPr lang="en-ZA" sz="1300" b="1" i="1" dirty="0"/>
                        <a:t>Consequence</a:t>
                      </a:r>
                      <a:r>
                        <a:rPr lang="en-ZA" sz="1300" b="1" i="1" baseline="0" dirty="0"/>
                        <a:t> of failure to close</a:t>
                      </a:r>
                      <a:endParaRPr lang="en-ZA" sz="1300" b="1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3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⇨</a:t>
                      </a:r>
                      <a:endParaRPr lang="en-ZA" sz="3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/>
                        <a:t>Lower – all developer risk but may affect perception of market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/>
                        <a:t>Note that so far</a:t>
                      </a:r>
                      <a:r>
                        <a:rPr lang="en-ZA" sz="1300" baseline="0" dirty="0"/>
                        <a:t> all these programmes have closed so failure would be significant from a credibility standpoint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/>
                        <a:t>Note that so far</a:t>
                      </a:r>
                      <a:r>
                        <a:rPr lang="en-ZA" sz="1300" baseline="0" dirty="0"/>
                        <a:t> all these programmes have closed so failure would be significant from a credibility standpoint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662">
                <a:tc>
                  <a:txBody>
                    <a:bodyPr/>
                    <a:lstStyle/>
                    <a:p>
                      <a:pPr algn="r"/>
                      <a:endParaRPr lang="en-ZA" sz="300" b="1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561">
                <a:tc>
                  <a:txBody>
                    <a:bodyPr/>
                    <a:lstStyle/>
                    <a:p>
                      <a:pPr algn="r"/>
                      <a:r>
                        <a:rPr lang="en-ZA" sz="1300" b="1" i="1" dirty="0"/>
                        <a:t>Prospects</a:t>
                      </a:r>
                      <a:r>
                        <a:rPr lang="en-ZA" sz="1300" b="1" i="1" baseline="0" dirty="0"/>
                        <a:t> for innovation</a:t>
                      </a:r>
                      <a:endParaRPr lang="en-ZA" sz="1300" b="1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3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⇨</a:t>
                      </a:r>
                      <a:endParaRPr lang="en-ZA" sz="13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/>
                        <a:t>High and driven</a:t>
                      </a:r>
                      <a:r>
                        <a:rPr lang="en-ZA" sz="1300" baseline="0" dirty="0"/>
                        <a:t> by need to manage costs and drive financial close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/>
                        <a:t>High</a:t>
                      </a:r>
                      <a:r>
                        <a:rPr lang="en-ZA" sz="1300" baseline="0" dirty="0"/>
                        <a:t> driven by competitive bidding and sponsor control of development process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/>
                        <a:t>Lower due</a:t>
                      </a:r>
                      <a:r>
                        <a:rPr lang="en-ZA" sz="1300" baseline="0" dirty="0"/>
                        <a:t> to </a:t>
                      </a:r>
                      <a:r>
                        <a:rPr lang="en-ZA" sz="1300" dirty="0"/>
                        <a:t>level</a:t>
                      </a:r>
                      <a:r>
                        <a:rPr lang="en-ZA" sz="1300" baseline="0" dirty="0"/>
                        <a:t> of development, financial support provided by Scaling Solar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endParaRPr lang="en-ZA" sz="300" b="1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7490">
                <a:tc>
                  <a:txBody>
                    <a:bodyPr/>
                    <a:lstStyle/>
                    <a:p>
                      <a:pPr algn="r"/>
                      <a:r>
                        <a:rPr lang="en-ZA" sz="1300" b="1" i="1" dirty="0"/>
                        <a:t>Prospects</a:t>
                      </a:r>
                      <a:r>
                        <a:rPr lang="en-ZA" sz="1300" b="1" i="1" baseline="0" dirty="0"/>
                        <a:t> for local developers</a:t>
                      </a:r>
                      <a:endParaRPr lang="en-ZA" sz="1300" b="1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3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⇨</a:t>
                      </a:r>
                      <a:endParaRPr lang="en-ZA" sz="13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baseline="0" dirty="0"/>
                        <a:t>High – local sponsors, land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/>
                        <a:t>Programme dependant available</a:t>
                      </a:r>
                      <a:r>
                        <a:rPr lang="en-ZA" sz="1300" baseline="0" dirty="0"/>
                        <a:t> if desired (high in SA, lower in Uganda and Zambia)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/>
                        <a:t>Low due to procurement rules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endParaRPr lang="en-ZA" sz="300" b="1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7490">
                <a:tc>
                  <a:txBody>
                    <a:bodyPr/>
                    <a:lstStyle/>
                    <a:p>
                      <a:pPr algn="r"/>
                      <a:r>
                        <a:rPr lang="en-ZA" sz="1300" b="1" i="1" dirty="0"/>
                        <a:t>Grid connection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32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⇨</a:t>
                      </a:r>
                      <a:endParaRPr lang="en-ZA" sz="13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/>
                        <a:t>Sponsor</a:t>
                      </a:r>
                      <a:r>
                        <a:rPr lang="en-ZA" sz="1300" baseline="0" dirty="0"/>
                        <a:t> risk for coordinating and implementing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dirty="0"/>
                        <a:t>Sponsor</a:t>
                      </a:r>
                      <a:r>
                        <a:rPr lang="en-ZA" sz="1300" baseline="0" dirty="0"/>
                        <a:t> risk but some coordination provided by procurement team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ZA" sz="1300" dirty="0"/>
                        <a:t>Higher level of coordination provided</a:t>
                      </a:r>
                      <a:r>
                        <a:rPr lang="en-ZA" sz="1300" baseline="0" dirty="0"/>
                        <a:t> by procurement team</a:t>
                      </a:r>
                      <a:endParaRPr lang="en-ZA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endParaRPr lang="en-ZA" sz="300" b="1" i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ZA" sz="3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850075" y="261428"/>
            <a:ext cx="10668000" cy="1002929"/>
          </a:xfrm>
        </p:spPr>
        <p:txBody>
          <a:bodyPr/>
          <a:lstStyle/>
          <a:p>
            <a:r>
              <a:rPr lang="en-ZA" dirty="0"/>
              <a:t>Comparing approaches to facilitation (</a:t>
            </a:r>
            <a:r>
              <a:rPr lang="en-ZA" dirty="0" err="1"/>
              <a:t>pt</a:t>
            </a:r>
            <a:r>
              <a:rPr lang="en-ZA" dirty="0"/>
              <a:t> 3)	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53801" y="1232459"/>
            <a:ext cx="151983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Lower facilitation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447616" y="1230482"/>
            <a:ext cx="151983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Higher facilitation</a:t>
            </a:r>
          </a:p>
        </p:txBody>
      </p:sp>
      <p:cxnSp>
        <p:nvCxnSpPr>
          <p:cNvPr id="52" name="Straight Arrow Connector 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486669" y="1403674"/>
            <a:ext cx="4949072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124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Procurement planning to ensure close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1294"/>
            <a:ext cx="10515600" cy="48332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000" dirty="0"/>
              <a:t>Below are some examples of best practice from Fieldstone’s observation of the African renewables market:</a:t>
            </a:r>
          </a:p>
          <a:p>
            <a:r>
              <a:rPr lang="en-ZA" sz="2000" dirty="0"/>
              <a:t>Recognise capacity limits - take advice and retain expert advisors, share this with all parties required to make decisions in Government. </a:t>
            </a:r>
          </a:p>
          <a:p>
            <a:pPr lvl="1"/>
            <a:r>
              <a:rPr lang="en-ZA" sz="1800" dirty="0"/>
              <a:t>Road test a hypothetical project structure – not just key documents - PPA, Implementation Agreement- but also:</a:t>
            </a:r>
          </a:p>
          <a:p>
            <a:pPr lvl="2"/>
            <a:r>
              <a:rPr lang="en-ZA" sz="1600" dirty="0"/>
              <a:t>Government approvals required to close, parties required to sign-off</a:t>
            </a:r>
          </a:p>
          <a:p>
            <a:pPr lvl="2"/>
            <a:r>
              <a:rPr lang="en-ZA" sz="1600" dirty="0"/>
              <a:t>Likely regulatory, agency roadblocks in reaching close – generation licences, connection agreements</a:t>
            </a:r>
          </a:p>
          <a:p>
            <a:pPr lvl="2"/>
            <a:r>
              <a:rPr lang="en-ZA" sz="1600" dirty="0"/>
              <a:t>Possible due diligence, legal road blocks – land, permitting, security structures</a:t>
            </a:r>
          </a:p>
          <a:p>
            <a:pPr lvl="1"/>
            <a:endParaRPr lang="en-ZA" sz="1800" dirty="0"/>
          </a:p>
          <a:p>
            <a:r>
              <a:rPr lang="en-ZA" sz="2000" dirty="0"/>
              <a:t>Consult on the programme key elements with the market</a:t>
            </a:r>
          </a:p>
          <a:p>
            <a:pPr lvl="1"/>
            <a:r>
              <a:rPr lang="en-ZA" sz="1800" dirty="0"/>
              <a:t>Sound financiers, project developers, multilaterals on intentions and prospective offer structure – minimise rejection risk for key risk allocation items </a:t>
            </a:r>
          </a:p>
          <a:p>
            <a:pPr lvl="1"/>
            <a:r>
              <a:rPr lang="en-ZA" sz="1800" dirty="0"/>
              <a:t>Test bankability of PPA and support arrangement with developers and funders – not just lawyers, financial advisers</a:t>
            </a:r>
          </a:p>
          <a:p>
            <a:pPr lvl="1"/>
            <a:r>
              <a:rPr lang="en-ZA" sz="1800" dirty="0"/>
              <a:t>Respect precedent – adopt existing methodology</a:t>
            </a:r>
          </a:p>
          <a:p>
            <a:pPr lvl="1"/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915805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Procurement planning to ensure close (</a:t>
            </a:r>
            <a:r>
              <a:rPr lang="en-ZA" dirty="0" err="1"/>
              <a:t>cont</a:t>
            </a:r>
            <a:r>
              <a:rPr lang="en-ZA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1294"/>
            <a:ext cx="10515600" cy="4833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400" dirty="0"/>
              <a:t>Below are some examples of best practice from Fieldstone’s observation of the African renewables market</a:t>
            </a:r>
          </a:p>
          <a:p>
            <a:pPr lvl="1"/>
            <a:endParaRPr lang="en-ZA" sz="2000" dirty="0"/>
          </a:p>
          <a:p>
            <a:r>
              <a:rPr lang="en-ZA" sz="2400" dirty="0"/>
              <a:t>Build and empower a procurement team </a:t>
            </a:r>
          </a:p>
          <a:p>
            <a:pPr lvl="1"/>
            <a:r>
              <a:rPr lang="en-ZA" sz="2000" dirty="0"/>
              <a:t>Concentrate decision making, provide access to Government stakeholders from a single point – minimise interaction risk </a:t>
            </a:r>
          </a:p>
          <a:p>
            <a:pPr lvl="1"/>
            <a:r>
              <a:rPr lang="en-ZA" sz="2000" dirty="0"/>
              <a:t>Ensure blockages in the process are appreciated by all parties</a:t>
            </a:r>
          </a:p>
          <a:p>
            <a:endParaRPr lang="en-ZA" sz="2400" dirty="0"/>
          </a:p>
          <a:p>
            <a:r>
              <a:rPr lang="en-ZA" sz="2400" dirty="0"/>
              <a:t>Define a realistic procurement timeline</a:t>
            </a:r>
          </a:p>
          <a:p>
            <a:pPr lvl="1"/>
            <a:r>
              <a:rPr lang="en-ZA" sz="2000" dirty="0"/>
              <a:t>Mark out and stick to Government key decision points in this process – especially in respect of turning around communications</a:t>
            </a:r>
          </a:p>
          <a:p>
            <a:pPr lvl="1"/>
            <a:r>
              <a:rPr lang="en-ZA" sz="2000" dirty="0"/>
              <a:t>Appreciate flexibility requirement to manage development feedback</a:t>
            </a:r>
          </a:p>
        </p:txBody>
      </p:sp>
    </p:spTree>
    <p:extLst>
      <p:ext uri="{BB962C8B-B14F-4D97-AF65-F5344CB8AC3E}">
        <p14:creationId xmlns:p14="http://schemas.microsoft.com/office/powerpoint/2010/main" val="3673802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Optimising process for market realities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/>
              <a:t>Clear rules of the game</a:t>
            </a:r>
          </a:p>
          <a:p>
            <a:pPr lvl="1"/>
            <a:r>
              <a:rPr lang="en-ZA" dirty="0"/>
              <a:t>Insulate procurement team from political interference</a:t>
            </a:r>
          </a:p>
          <a:p>
            <a:pPr lvl="1"/>
            <a:r>
              <a:rPr lang="en-ZA" dirty="0"/>
              <a:t>Have a completed map of procurement process from initiation to close (at a minimum) with market buy-in for achievability</a:t>
            </a:r>
          </a:p>
          <a:p>
            <a:pPr marL="457200" lvl="1" indent="0">
              <a:buNone/>
            </a:pPr>
            <a:r>
              <a:rPr lang="en-ZA" dirty="0"/>
              <a:t> </a:t>
            </a:r>
          </a:p>
          <a:p>
            <a:r>
              <a:rPr lang="en-ZA" dirty="0"/>
              <a:t>Accept that market difference is real</a:t>
            </a:r>
          </a:p>
          <a:p>
            <a:pPr lvl="1"/>
            <a:r>
              <a:rPr lang="en-ZA" dirty="0"/>
              <a:t>Risk appetite is not easily transferable across jurisdiction</a:t>
            </a:r>
          </a:p>
          <a:p>
            <a:pPr lvl="1"/>
            <a:r>
              <a:rPr lang="en-ZA" dirty="0"/>
              <a:t>Tender results are program and country specific, cannot avoid realities of jurisdiction and perception</a:t>
            </a:r>
          </a:p>
          <a:p>
            <a:pPr lvl="1"/>
            <a:r>
              <a:rPr lang="en-ZA" dirty="0"/>
              <a:t>Learning effects are only partly transferable</a:t>
            </a:r>
          </a:p>
          <a:p>
            <a:pPr lvl="1"/>
            <a:endParaRPr lang="en-ZA" dirty="0"/>
          </a:p>
          <a:p>
            <a:r>
              <a:rPr lang="en-ZA" dirty="0"/>
              <a:t>Develop a realistic envelope for expected outcomes on tariff – be explicit on what is achievable and acceptable - don’t doom the outcome on launch</a:t>
            </a:r>
          </a:p>
          <a:p>
            <a:pPr lvl="1"/>
            <a:endParaRPr lang="en-ZA" dirty="0"/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28827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Key learnings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256212" cy="823912"/>
          </a:xfrm>
        </p:spPr>
        <p:txBody>
          <a:bodyPr/>
          <a:lstStyle/>
          <a:p>
            <a:r>
              <a:rPr lang="en-ZA" dirty="0">
                <a:solidFill>
                  <a:srgbClr val="0070C0"/>
                </a:solidFill>
              </a:rPr>
              <a:t>Things that make deals close efficiently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ZA" dirty="0"/>
              <a:t>Economic continuity for both sides</a:t>
            </a:r>
          </a:p>
          <a:p>
            <a:r>
              <a:rPr lang="en-ZA" dirty="0"/>
              <a:t>Clear and unambiguous communication</a:t>
            </a:r>
          </a:p>
          <a:p>
            <a:r>
              <a:rPr lang="en-ZA" dirty="0"/>
              <a:t>Consistency and clarity of intent</a:t>
            </a:r>
          </a:p>
          <a:p>
            <a:r>
              <a:rPr lang="en-ZA" dirty="0"/>
              <a:t>Firm timeline for decisions</a:t>
            </a:r>
          </a:p>
          <a:p>
            <a:r>
              <a:rPr lang="en-ZA" dirty="0"/>
              <a:t>Appreciation of project financing rigour</a:t>
            </a:r>
          </a:p>
          <a:p>
            <a:r>
              <a:rPr lang="en-ZA" dirty="0"/>
              <a:t>Some measure of patience and flexibility</a:t>
            </a:r>
          </a:p>
          <a:p>
            <a:r>
              <a:rPr lang="en-ZA" dirty="0"/>
              <a:t>Experience and / or expertise – use advisers</a:t>
            </a:r>
          </a:p>
          <a:p>
            <a:r>
              <a:rPr lang="en-ZA" dirty="0"/>
              <a:t>Recognising that Government support is not just financial but also practical – facilitated programmes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357813" cy="823912"/>
          </a:xfrm>
        </p:spPr>
        <p:txBody>
          <a:bodyPr/>
          <a:lstStyle/>
          <a:p>
            <a:r>
              <a:rPr lang="en-ZA" dirty="0">
                <a:solidFill>
                  <a:srgbClr val="0070C0"/>
                </a:solidFill>
              </a:rPr>
              <a:t>Things that frustrate or kill deal closings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ZA" dirty="0"/>
              <a:t>Shifting goal posts – changing tariff, procurement expectations mid game</a:t>
            </a:r>
          </a:p>
          <a:p>
            <a:r>
              <a:rPr lang="en-ZA" dirty="0"/>
              <a:t>Procurement gaps – grid connection? Role of the regulator?</a:t>
            </a:r>
          </a:p>
          <a:p>
            <a:r>
              <a:rPr lang="en-ZA" dirty="0"/>
              <a:t>Reinventing the wheel – ignoring the precedents of successful projects elsewhere</a:t>
            </a:r>
          </a:p>
          <a:p>
            <a:r>
              <a:rPr lang="en-ZA" dirty="0"/>
              <a:t>Excessive rigidity in tender processes – no process is perfect</a:t>
            </a:r>
          </a:p>
          <a:p>
            <a:r>
              <a:rPr lang="en-ZA" dirty="0"/>
              <a:t>[x]</a:t>
            </a:r>
          </a:p>
          <a:p>
            <a:r>
              <a:rPr lang="en-ZA" dirty="0"/>
              <a:t>[x]</a:t>
            </a:r>
          </a:p>
          <a:p>
            <a:r>
              <a:rPr lang="en-ZA" dirty="0"/>
              <a:t>[x]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08639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9527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Market context - global</a:t>
            </a:r>
          </a:p>
        </p:txBody>
      </p:sp>
      <p:graphicFrame>
        <p:nvGraphicFramePr>
          <p:cNvPr id="85" name="Chart 84" descr="New Investment in Renewable Energy Bar Graph ">
            <a:extLst>
              <a:ext uri="{FF2B5EF4-FFF2-40B4-BE49-F238E27FC236}">
                <a16:creationId xmlns:a16="http://schemas.microsoft.com/office/drawing/2014/main" id="{F3C6298A-5899-4182-80E4-7A7F02AD69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218162"/>
              </p:ext>
            </p:extLst>
          </p:nvPr>
        </p:nvGraphicFramePr>
        <p:xfrm>
          <a:off x="564767" y="1412875"/>
          <a:ext cx="5574775" cy="3954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6" name="Chart 85" descr="New Investment in Renewable Energy Pie Chart">
            <a:extLst>
              <a:ext uri="{FF2B5EF4-FFF2-40B4-BE49-F238E27FC236}">
                <a16:creationId xmlns:a16="http://schemas.microsoft.com/office/drawing/2014/main" id="{B855A23E-248D-4D5A-B11D-5A3E3A69FB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524460"/>
              </p:ext>
            </p:extLst>
          </p:nvPr>
        </p:nvGraphicFramePr>
        <p:xfrm>
          <a:off x="6412975" y="1106455"/>
          <a:ext cx="5728222" cy="4261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7" name="Rectangle 86">
            <a:extLst>
              <a:ext uri="{FF2B5EF4-FFF2-40B4-BE49-F238E27FC236}">
                <a16:creationId xmlns:a16="http://schemas.microsoft.com/office/drawing/2014/main" id="{4E0A33D2-DB3E-4D3B-A85A-20C6EDECD733}"/>
              </a:ext>
            </a:extLst>
          </p:cNvPr>
          <p:cNvSpPr/>
          <p:nvPr/>
        </p:nvSpPr>
        <p:spPr>
          <a:xfrm>
            <a:off x="838200" y="5602811"/>
            <a:ext cx="4925344" cy="101566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ZA" sz="1200" b="1" dirty="0">
                <a:solidFill>
                  <a:schemeClr val="bg1"/>
                </a:solidFill>
              </a:rPr>
              <a:t>Global renewable energy investments now exceeds $300bn a year</a:t>
            </a:r>
          </a:p>
          <a:p>
            <a:endParaRPr lang="en-ZA" sz="1200" b="1" dirty="0">
              <a:solidFill>
                <a:schemeClr val="bg1"/>
              </a:solidFill>
            </a:endParaRPr>
          </a:p>
          <a:p>
            <a:r>
              <a:rPr lang="en-ZA" sz="1200" b="1" dirty="0">
                <a:solidFill>
                  <a:schemeClr val="bg1"/>
                </a:solidFill>
              </a:rPr>
              <a:t>The ‘big three’</a:t>
            </a:r>
            <a:r>
              <a:rPr lang="en-ZA" sz="1200" dirty="0">
                <a:solidFill>
                  <a:schemeClr val="bg1"/>
                </a:solidFill>
              </a:rPr>
              <a:t> of </a:t>
            </a:r>
            <a:r>
              <a:rPr lang="en-ZA" sz="1200" b="1" dirty="0">
                <a:solidFill>
                  <a:schemeClr val="bg1"/>
                </a:solidFill>
              </a:rPr>
              <a:t>China, India and Brazil</a:t>
            </a:r>
            <a:r>
              <a:rPr lang="en-ZA" sz="1200" dirty="0">
                <a:solidFill>
                  <a:schemeClr val="bg1"/>
                </a:solidFill>
              </a:rPr>
              <a:t> accounted for just over half of global investment in renewables (excluding large hydro) in 2017, with China alone representing 45%, up from 35% in 2016</a:t>
            </a:r>
          </a:p>
        </p:txBody>
      </p:sp>
    </p:spTree>
    <p:extLst>
      <p:ext uri="{BB962C8B-B14F-4D97-AF65-F5344CB8AC3E}">
        <p14:creationId xmlns:p14="http://schemas.microsoft.com/office/powerpoint/2010/main" val="967601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Market context – regional 2014 - 2019</a:t>
            </a:r>
          </a:p>
        </p:txBody>
      </p:sp>
      <p:graphicFrame>
        <p:nvGraphicFramePr>
          <p:cNvPr id="6" name="Chart 5" descr="Projects Closed in USD">
            <a:extLst>
              <a:ext uri="{FF2B5EF4-FFF2-40B4-BE49-F238E27FC236}">
                <a16:creationId xmlns:a16="http://schemas.microsoft.com/office/drawing/2014/main" id="{81538234-7141-4FE5-99B4-7DFAFEC5CF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5164155"/>
              </p:ext>
            </p:extLst>
          </p:nvPr>
        </p:nvGraphicFramePr>
        <p:xfrm>
          <a:off x="451261" y="1318161"/>
          <a:ext cx="6012515" cy="2770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 descr="Projects Closed in Numeric Terms">
            <a:extLst>
              <a:ext uri="{FF2B5EF4-FFF2-40B4-BE49-F238E27FC236}">
                <a16:creationId xmlns:a16="http://schemas.microsoft.com/office/drawing/2014/main" id="{6E49F3D4-9B38-4FAB-819B-32544CF3BF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9627727"/>
              </p:ext>
            </p:extLst>
          </p:nvPr>
        </p:nvGraphicFramePr>
        <p:xfrm>
          <a:off x="451261" y="3917789"/>
          <a:ext cx="6012515" cy="2654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 descr="Projects closed in US$ (billion) as a pie chart">
            <a:extLst>
              <a:ext uri="{FF2B5EF4-FFF2-40B4-BE49-F238E27FC236}">
                <a16:creationId xmlns:a16="http://schemas.microsoft.com/office/drawing/2014/main" id="{5E27FD67-E014-405A-ACB6-72914E36AD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64430"/>
              </p:ext>
            </p:extLst>
          </p:nvPr>
        </p:nvGraphicFramePr>
        <p:xfrm>
          <a:off x="6463777" y="1318161"/>
          <a:ext cx="5482800" cy="38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4E0A33D2-DB3E-4D3B-A85A-20C6EDECD733}"/>
              </a:ext>
            </a:extLst>
          </p:cNvPr>
          <p:cNvSpPr/>
          <p:nvPr/>
        </p:nvSpPr>
        <p:spPr>
          <a:xfrm>
            <a:off x="6734298" y="5209739"/>
            <a:ext cx="4925344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ZA" sz="1200" b="1" dirty="0">
                <a:solidFill>
                  <a:schemeClr val="bg1"/>
                </a:solidFill>
              </a:rPr>
              <a:t>East Africa – in spite of market and population size is lagging the rest of the African continent in terms of closed renewable deals</a:t>
            </a:r>
          </a:p>
          <a:p>
            <a:endParaRPr lang="en-ZA" sz="1200" b="1" dirty="0">
              <a:solidFill>
                <a:schemeClr val="bg1"/>
              </a:solidFill>
            </a:endParaRPr>
          </a:p>
          <a:p>
            <a:r>
              <a:rPr lang="en-ZA" sz="1200" b="1" dirty="0">
                <a:solidFill>
                  <a:schemeClr val="bg1"/>
                </a:solidFill>
              </a:rPr>
              <a:t>Increasing the number of closed deals is a regional imperative</a:t>
            </a:r>
            <a:endParaRPr lang="en-ZA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04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Understanding financial close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65650"/>
          </a:xfrm>
        </p:spPr>
        <p:txBody>
          <a:bodyPr>
            <a:normAutofit fontScale="85000" lnSpcReduction="10000"/>
          </a:bodyPr>
          <a:lstStyle/>
          <a:p>
            <a:r>
              <a:rPr lang="en-ZA" dirty="0"/>
              <a:t>Financial close is the point at which the project becomes </a:t>
            </a:r>
            <a:r>
              <a:rPr lang="en-ZA" i="1" u="sng" dirty="0"/>
              <a:t>real</a:t>
            </a:r>
          </a:p>
          <a:p>
            <a:pPr lvl="1"/>
            <a:r>
              <a:rPr lang="en-ZA" dirty="0"/>
              <a:t>Finance is fully committed and available to be drawn</a:t>
            </a:r>
          </a:p>
          <a:p>
            <a:pPr lvl="1"/>
            <a:r>
              <a:rPr lang="en-ZA" dirty="0"/>
              <a:t>Bankability moves from theoretical to actual </a:t>
            </a:r>
          </a:p>
          <a:p>
            <a:pPr lvl="1"/>
            <a:r>
              <a:rPr lang="en-ZA" dirty="0"/>
              <a:t>Construction begins</a:t>
            </a:r>
          </a:p>
          <a:p>
            <a:pPr lvl="1"/>
            <a:endParaRPr lang="en-ZA" dirty="0"/>
          </a:p>
          <a:p>
            <a:r>
              <a:rPr lang="en-ZA" dirty="0"/>
              <a:t>Critical point for all project parties in the project life cycle</a:t>
            </a:r>
          </a:p>
          <a:p>
            <a:pPr lvl="1"/>
            <a:r>
              <a:rPr lang="en-ZA" dirty="0"/>
              <a:t>Sponsor – justify development effort</a:t>
            </a:r>
          </a:p>
          <a:p>
            <a:pPr lvl="1"/>
            <a:r>
              <a:rPr lang="en-ZA" dirty="0"/>
              <a:t>EPC contractors – payments made through the project vehicle and construction can begin</a:t>
            </a:r>
          </a:p>
          <a:p>
            <a:pPr lvl="1"/>
            <a:r>
              <a:rPr lang="en-ZA" dirty="0"/>
              <a:t>Advisers – success based payments at financial close</a:t>
            </a:r>
          </a:p>
          <a:p>
            <a:pPr lvl="1"/>
            <a:r>
              <a:rPr lang="en-ZA" dirty="0"/>
              <a:t>Government – shovels in the ground - hard evidence of project reality, justify efforts in supporting the programme</a:t>
            </a:r>
          </a:p>
          <a:p>
            <a:pPr lvl="1"/>
            <a:endParaRPr lang="en-ZA" dirty="0"/>
          </a:p>
          <a:p>
            <a:r>
              <a:rPr lang="en-ZA" dirty="0"/>
              <a:t>Designing auction process to maximise prospect of financial close is essential</a:t>
            </a:r>
          </a:p>
          <a:p>
            <a:pPr marL="457200" lvl="1" indent="0">
              <a:buNone/>
            </a:pPr>
            <a:endParaRPr lang="en-ZA" dirty="0"/>
          </a:p>
          <a:p>
            <a:pPr lvl="1"/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11003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151240" y="2082888"/>
            <a:ext cx="2791704" cy="844888"/>
          </a:xfrm>
          <a:custGeom>
            <a:avLst/>
            <a:gdLst>
              <a:gd name="connsiteX0" fmla="*/ 0 w 2862336"/>
              <a:gd name="connsiteY0" fmla="*/ 0 h 1235629"/>
              <a:gd name="connsiteX1" fmla="*/ 2244522 w 2862336"/>
              <a:gd name="connsiteY1" fmla="*/ 0 h 1235629"/>
              <a:gd name="connsiteX2" fmla="*/ 2862336 w 2862336"/>
              <a:gd name="connsiteY2" fmla="*/ 617815 h 1235629"/>
              <a:gd name="connsiteX3" fmla="*/ 2244522 w 2862336"/>
              <a:gd name="connsiteY3" fmla="*/ 1235629 h 1235629"/>
              <a:gd name="connsiteX4" fmla="*/ 0 w 2862336"/>
              <a:gd name="connsiteY4" fmla="*/ 1235629 h 1235629"/>
              <a:gd name="connsiteX5" fmla="*/ 617815 w 2862336"/>
              <a:gd name="connsiteY5" fmla="*/ 617815 h 1235629"/>
              <a:gd name="connsiteX6" fmla="*/ 0 w 2862336"/>
              <a:gd name="connsiteY6" fmla="*/ 0 h 123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2336" h="1235629">
                <a:moveTo>
                  <a:pt x="0" y="0"/>
                </a:moveTo>
                <a:lnTo>
                  <a:pt x="2244522" y="0"/>
                </a:lnTo>
                <a:lnTo>
                  <a:pt x="2862336" y="617815"/>
                </a:lnTo>
                <a:lnTo>
                  <a:pt x="2244522" y="1235629"/>
                </a:lnTo>
                <a:lnTo>
                  <a:pt x="0" y="1235629"/>
                </a:lnTo>
                <a:lnTo>
                  <a:pt x="617815" y="6178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7825" tIns="26670" rIns="644484" bIns="2667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chemeClr val="tx1"/>
                </a:solidFill>
              </a:rPr>
              <a:t>Development Period</a:t>
            </a:r>
          </a:p>
        </p:txBody>
      </p:sp>
      <p:sp>
        <p:nvSpPr>
          <p:cNvPr id="7" name="Freeform 6"/>
          <p:cNvSpPr/>
          <p:nvPr/>
        </p:nvSpPr>
        <p:spPr>
          <a:xfrm>
            <a:off x="8652174" y="2090048"/>
            <a:ext cx="3012847" cy="844888"/>
          </a:xfrm>
          <a:custGeom>
            <a:avLst/>
            <a:gdLst>
              <a:gd name="connsiteX0" fmla="*/ 0 w 3089074"/>
              <a:gd name="connsiteY0" fmla="*/ 0 h 1235629"/>
              <a:gd name="connsiteX1" fmla="*/ 2471260 w 3089074"/>
              <a:gd name="connsiteY1" fmla="*/ 0 h 1235629"/>
              <a:gd name="connsiteX2" fmla="*/ 3089074 w 3089074"/>
              <a:gd name="connsiteY2" fmla="*/ 617815 h 1235629"/>
              <a:gd name="connsiteX3" fmla="*/ 2471260 w 3089074"/>
              <a:gd name="connsiteY3" fmla="*/ 1235629 h 1235629"/>
              <a:gd name="connsiteX4" fmla="*/ 0 w 3089074"/>
              <a:gd name="connsiteY4" fmla="*/ 1235629 h 1235629"/>
              <a:gd name="connsiteX5" fmla="*/ 617815 w 3089074"/>
              <a:gd name="connsiteY5" fmla="*/ 617815 h 1235629"/>
              <a:gd name="connsiteX6" fmla="*/ 0 w 3089074"/>
              <a:gd name="connsiteY6" fmla="*/ 0 h 123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9074" h="1235629">
                <a:moveTo>
                  <a:pt x="0" y="0"/>
                </a:moveTo>
                <a:lnTo>
                  <a:pt x="2471260" y="0"/>
                </a:lnTo>
                <a:lnTo>
                  <a:pt x="3089074" y="617815"/>
                </a:lnTo>
                <a:lnTo>
                  <a:pt x="2471260" y="1235629"/>
                </a:lnTo>
                <a:lnTo>
                  <a:pt x="0" y="1235629"/>
                </a:lnTo>
                <a:lnTo>
                  <a:pt x="617815" y="6178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3827" tIns="32004" rIns="649818" bIns="32004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chemeClr val="tx1"/>
                </a:solidFill>
              </a:rPr>
              <a:t>Construction Period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7437" y="3715889"/>
            <a:ext cx="241299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Permitting / authorisations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Feasibility studies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Development of anticipated risk allocation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Contract sourcing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Capital structure – sourcing of prospective funders – development of </a:t>
            </a:r>
            <a:r>
              <a:rPr lang="en-GB" sz="1200" dirty="0" err="1"/>
              <a:t>termsheets</a:t>
            </a: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ESIA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Securing of land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Competitive Bidding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Tender award</a:t>
            </a:r>
            <a:endParaRPr lang="en-GB" sz="1200" dirty="0"/>
          </a:p>
        </p:txBody>
      </p:sp>
      <p:sp>
        <p:nvSpPr>
          <p:cNvPr id="18" name="Freeform 17"/>
          <p:cNvSpPr/>
          <p:nvPr/>
        </p:nvSpPr>
        <p:spPr>
          <a:xfrm>
            <a:off x="5015805" y="2090048"/>
            <a:ext cx="2791704" cy="844888"/>
          </a:xfrm>
          <a:custGeom>
            <a:avLst/>
            <a:gdLst>
              <a:gd name="connsiteX0" fmla="*/ 0 w 2862336"/>
              <a:gd name="connsiteY0" fmla="*/ 0 h 1235629"/>
              <a:gd name="connsiteX1" fmla="*/ 2244522 w 2862336"/>
              <a:gd name="connsiteY1" fmla="*/ 0 h 1235629"/>
              <a:gd name="connsiteX2" fmla="*/ 2862336 w 2862336"/>
              <a:gd name="connsiteY2" fmla="*/ 617815 h 1235629"/>
              <a:gd name="connsiteX3" fmla="*/ 2244522 w 2862336"/>
              <a:gd name="connsiteY3" fmla="*/ 1235629 h 1235629"/>
              <a:gd name="connsiteX4" fmla="*/ 0 w 2862336"/>
              <a:gd name="connsiteY4" fmla="*/ 1235629 h 1235629"/>
              <a:gd name="connsiteX5" fmla="*/ 617815 w 2862336"/>
              <a:gd name="connsiteY5" fmla="*/ 617815 h 1235629"/>
              <a:gd name="connsiteX6" fmla="*/ 0 w 2862336"/>
              <a:gd name="connsiteY6" fmla="*/ 0 h 123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2336" h="1235629">
                <a:moveTo>
                  <a:pt x="0" y="0"/>
                </a:moveTo>
                <a:lnTo>
                  <a:pt x="2244522" y="0"/>
                </a:lnTo>
                <a:lnTo>
                  <a:pt x="2862336" y="617815"/>
                </a:lnTo>
                <a:lnTo>
                  <a:pt x="2244522" y="1235629"/>
                </a:lnTo>
                <a:lnTo>
                  <a:pt x="0" y="1235629"/>
                </a:lnTo>
                <a:lnTo>
                  <a:pt x="617815" y="61781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97825" tIns="26670" rIns="644484" bIns="2667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chemeClr val="tx1"/>
                </a:solidFill>
              </a:rPr>
              <a:t>Closing period</a:t>
            </a:r>
          </a:p>
        </p:txBody>
      </p:sp>
      <p:cxnSp>
        <p:nvCxnSpPr>
          <p:cNvPr id="9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228311" y="1170289"/>
            <a:ext cx="25040" cy="506424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15805" y="3751514"/>
            <a:ext cx="2412990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Contract finalisation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Credit and investment approval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Finalisation of concession agreements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Implementation of security structure and guarantees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SPV activation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Satisfaction of conditions precedent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Drawdown of funds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1" dirty="0"/>
          </a:p>
        </p:txBody>
      </p:sp>
      <p:cxnSp>
        <p:nvCxnSpPr>
          <p:cNvPr id="21" name="Elbow Connector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0" idx="1"/>
            <a:endCxn id="19" idx="2"/>
          </p:cNvCxnSpPr>
          <p:nvPr/>
        </p:nvCxnSpPr>
        <p:spPr>
          <a:xfrm rot="10800000" flipH="1" flipV="1">
            <a:off x="1147436" y="4870050"/>
            <a:ext cx="5074863" cy="1154161"/>
          </a:xfrm>
          <a:prstGeom prst="bentConnector4">
            <a:avLst>
              <a:gd name="adj1" fmla="val -4505"/>
              <a:gd name="adj2" fmla="val 11980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44" idx="0"/>
            <a:endCxn id="43" idx="0"/>
          </p:cNvCxnSpPr>
          <p:nvPr/>
        </p:nvCxnSpPr>
        <p:spPr>
          <a:xfrm rot="16200000" flipV="1">
            <a:off x="4283500" y="1510691"/>
            <a:ext cx="8738" cy="3868863"/>
          </a:xfrm>
          <a:prstGeom prst="bentConnector3">
            <a:avLst>
              <a:gd name="adj1" fmla="val 2716159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809292" y="2957257"/>
            <a:ext cx="438520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Development feedback loops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64194" y="1221596"/>
            <a:ext cx="156844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12 months +</a:t>
            </a:r>
            <a:endParaRPr lang="en-GB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4853529" y="1221596"/>
            <a:ext cx="29825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i="1" dirty="0"/>
              <a:t>6 months? 12 months? More?</a:t>
            </a:r>
            <a:endParaRPr lang="en-GB" sz="1200" b="1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1740025" y="6280076"/>
            <a:ext cx="438520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Finalisation of development work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640885" y="1221596"/>
            <a:ext cx="29825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18 months +</a:t>
            </a:r>
            <a:endParaRPr lang="en-GB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1146942" y="3440754"/>
            <a:ext cx="2412990" cy="307777"/>
          </a:xfrm>
          <a:prstGeom prst="rect">
            <a:avLst/>
          </a:prstGeom>
          <a:solidFill>
            <a:srgbClr val="F4B18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Development activities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15805" y="3449492"/>
            <a:ext cx="2412990" cy="30777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Financial close activities</a:t>
            </a:r>
          </a:p>
        </p:txBody>
      </p:sp>
      <p:sp>
        <p:nvSpPr>
          <p:cNvPr id="47" name="Text Box 79"/>
          <p:cNvSpPr txBox="1">
            <a:spLocks noChangeArrowheads="1"/>
          </p:cNvSpPr>
          <p:nvPr/>
        </p:nvSpPr>
        <p:spPr bwMode="auto">
          <a:xfrm>
            <a:off x="8910450" y="4557591"/>
            <a:ext cx="2402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i="1" dirty="0">
                <a:latin typeface="Calibri" panose="020F0502020204030204" pitchFamily="34" charset="0"/>
              </a:rPr>
              <a:t>Project being built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043941" y="6204163"/>
            <a:ext cx="438520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Financial Close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47460" y="1553839"/>
            <a:ext cx="379812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Highly uncertain timing but relatively low impact on programme success and investor perception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295895" y="1554312"/>
            <a:ext cx="405625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/>
              <a:t>Expectation of completion &lt; 6 months with delays severely affecting investor and public perception</a:t>
            </a:r>
          </a:p>
        </p:txBody>
      </p:sp>
      <p:sp>
        <p:nvSpPr>
          <p:cNvPr id="57" name="Title 1"/>
          <p:cNvSpPr>
            <a:spLocks noGrp="1"/>
          </p:cNvSpPr>
          <p:nvPr>
            <p:ph type="title"/>
          </p:nvPr>
        </p:nvSpPr>
        <p:spPr>
          <a:xfrm>
            <a:off x="832621" y="250109"/>
            <a:ext cx="10515600" cy="1061083"/>
          </a:xfrm>
        </p:spPr>
        <p:txBody>
          <a:bodyPr/>
          <a:lstStyle/>
          <a:p>
            <a:r>
              <a:rPr lang="en-ZA" dirty="0"/>
              <a:t>The closing cycle</a:t>
            </a:r>
          </a:p>
        </p:txBody>
      </p:sp>
    </p:spTree>
    <p:extLst>
      <p:ext uri="{BB962C8B-B14F-4D97-AF65-F5344CB8AC3E}">
        <p14:creationId xmlns:p14="http://schemas.microsoft.com/office/powerpoint/2010/main" val="113435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8" grpId="0" animBg="1"/>
      <p:bldP spid="19" grpId="0" animBg="1"/>
      <p:bldP spid="25" grpId="0"/>
      <p:bldP spid="27" grpId="0"/>
      <p:bldP spid="29" grpId="0"/>
      <p:bldP spid="30" grpId="0"/>
      <p:bldP spid="37" grpId="0"/>
      <p:bldP spid="43" grpId="0" animBg="1"/>
      <p:bldP spid="44" grpId="0" animBg="1"/>
      <p:bldP spid="47" grpId="0"/>
      <p:bldP spid="49" grpId="0"/>
      <p:bldP spid="50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5021"/>
            <a:ext cx="10515600" cy="1325563"/>
          </a:xfrm>
        </p:spPr>
        <p:txBody>
          <a:bodyPr/>
          <a:lstStyle/>
          <a:p>
            <a:r>
              <a:rPr lang="en-ZA" dirty="0"/>
              <a:t>Key activities in the closing period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078747" y="1519672"/>
            <a:ext cx="1981906" cy="1101000"/>
          </a:xfrm>
          <a:prstGeom prst="round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>
                <a:solidFill>
                  <a:schemeClr val="tx1"/>
                </a:solidFill>
              </a:rPr>
              <a:t>Finalisation and formalisation or risk allocation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742507" y="3344072"/>
            <a:ext cx="1981906" cy="1101600"/>
          </a:xfrm>
          <a:prstGeom prst="round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>
                <a:solidFill>
                  <a:schemeClr val="tx1"/>
                </a:solidFill>
              </a:rPr>
              <a:t>Security and completion of conditions precedent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19917" y="5169072"/>
            <a:ext cx="1981906" cy="1101600"/>
          </a:xfrm>
          <a:prstGeom prst="roundRect">
            <a:avLst/>
          </a:prstGeom>
          <a:solidFill>
            <a:srgbClr val="C5E0B4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>
                <a:solidFill>
                  <a:schemeClr val="tx1"/>
                </a:solidFill>
              </a:rPr>
              <a:t>Drawdown of finance facilities</a:t>
            </a:r>
          </a:p>
        </p:txBody>
      </p:sp>
      <p:sp>
        <p:nvSpPr>
          <p:cNvPr id="8" name="Right Arrow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27170" y="2219983"/>
            <a:ext cx="259679" cy="337457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ight Arrow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29418" y="1615245"/>
            <a:ext cx="259679" cy="337457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ounded Rectangle 9"/>
          <p:cNvSpPr/>
          <p:nvPr/>
        </p:nvSpPr>
        <p:spPr>
          <a:xfrm>
            <a:off x="5437924" y="1530603"/>
            <a:ext cx="4208439" cy="5026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ZA" sz="1400" dirty="0">
                <a:solidFill>
                  <a:schemeClr val="tx1"/>
                </a:solidFill>
              </a:rPr>
              <a:t>Contract negotiation, finalisation and signature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437924" y="2137393"/>
            <a:ext cx="4208439" cy="5026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ZA" sz="1400" i="1" dirty="0">
                <a:solidFill>
                  <a:schemeClr val="tx1"/>
                </a:solidFill>
              </a:rPr>
              <a:t>Management of development feedback</a:t>
            </a:r>
          </a:p>
        </p:txBody>
      </p:sp>
      <p:sp>
        <p:nvSpPr>
          <p:cNvPr id="12" name="Right Arrow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01817" y="4020086"/>
            <a:ext cx="259679" cy="337457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ight Arrow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04065" y="3415348"/>
            <a:ext cx="259679" cy="337457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Rounded Rectangle 13"/>
          <p:cNvSpPr/>
          <p:nvPr/>
        </p:nvSpPr>
        <p:spPr>
          <a:xfrm>
            <a:off x="6112572" y="3330706"/>
            <a:ext cx="3700732" cy="5026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ZA" sz="1400" dirty="0">
                <a:solidFill>
                  <a:schemeClr val="tx1"/>
                </a:solidFill>
              </a:rPr>
              <a:t>Contract activation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12572" y="3937496"/>
            <a:ext cx="3700732" cy="5026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ZA" sz="1400" dirty="0">
                <a:solidFill>
                  <a:schemeClr val="tx1"/>
                </a:solidFill>
              </a:rPr>
              <a:t>Finalisation of due diligence</a:t>
            </a:r>
          </a:p>
        </p:txBody>
      </p:sp>
      <p:sp>
        <p:nvSpPr>
          <p:cNvPr id="18" name="Bent-Up Arrow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589149" y="4753608"/>
            <a:ext cx="1116932" cy="544603"/>
          </a:xfrm>
          <a:prstGeom prst="bentUpArrow">
            <a:avLst>
              <a:gd name="adj1" fmla="val 33163"/>
              <a:gd name="adj2" fmla="val 36993"/>
              <a:gd name="adj3" fmla="val 25000"/>
            </a:avLst>
          </a:prstGeom>
          <a:solidFill>
            <a:srgbClr val="D9D9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Bent-Up Arrow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913760" y="2926678"/>
            <a:ext cx="1116932" cy="544603"/>
          </a:xfrm>
          <a:prstGeom prst="bentUpArrow">
            <a:avLst>
              <a:gd name="adj1" fmla="val 33163"/>
              <a:gd name="adj2" fmla="val 36993"/>
              <a:gd name="adj3" fmla="val 25000"/>
            </a:avLst>
          </a:prstGeom>
          <a:solidFill>
            <a:srgbClr val="D9D9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1" name="Right Arrow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59371" y="5584375"/>
            <a:ext cx="259679" cy="337457"/>
          </a:xfrm>
          <a:prstGeom prst="rightArrow">
            <a:avLst/>
          </a:prstGeom>
          <a:solidFill>
            <a:srgbClr val="D9D9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Rounded Rectangle 21"/>
          <p:cNvSpPr/>
          <p:nvPr/>
        </p:nvSpPr>
        <p:spPr>
          <a:xfrm>
            <a:off x="6776600" y="5468553"/>
            <a:ext cx="3201016" cy="5026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ZA" sz="1400" dirty="0">
                <a:solidFill>
                  <a:schemeClr val="tx1"/>
                </a:solidFill>
              </a:rPr>
              <a:t>Construction begins</a:t>
            </a:r>
          </a:p>
        </p:txBody>
      </p:sp>
      <p:sp>
        <p:nvSpPr>
          <p:cNvPr id="24" name="Rounded Rectangle 19">
            <a:extLst>
              <a:ext uri="{FF2B5EF4-FFF2-40B4-BE49-F238E27FC236}">
                <a16:creationId xmlns:a16="http://schemas.microsoft.com/office/drawing/2014/main" id="{6BFE7AB6-AE59-4482-B515-19498238E7E7}"/>
              </a:ext>
            </a:extLst>
          </p:cNvPr>
          <p:cNvSpPr/>
          <p:nvPr/>
        </p:nvSpPr>
        <p:spPr>
          <a:xfrm>
            <a:off x="1540276" y="1564727"/>
            <a:ext cx="1349835" cy="1010889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i="1" dirty="0">
                <a:solidFill>
                  <a:schemeClr val="tx1"/>
                </a:solidFill>
              </a:rPr>
              <a:t>Contracting phase</a:t>
            </a:r>
          </a:p>
        </p:txBody>
      </p:sp>
      <p:sp>
        <p:nvSpPr>
          <p:cNvPr id="25" name="Rounded Rectangle 19">
            <a:extLst>
              <a:ext uri="{FF2B5EF4-FFF2-40B4-BE49-F238E27FC236}">
                <a16:creationId xmlns:a16="http://schemas.microsoft.com/office/drawing/2014/main" id="{6BFE7AB6-AE59-4482-B515-19498238E7E7}"/>
              </a:ext>
            </a:extLst>
          </p:cNvPr>
          <p:cNvSpPr/>
          <p:nvPr/>
        </p:nvSpPr>
        <p:spPr>
          <a:xfrm>
            <a:off x="1540276" y="3198979"/>
            <a:ext cx="1349835" cy="1010889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chemeClr val="tx1"/>
                </a:solidFill>
              </a:rPr>
              <a:t>CPs</a:t>
            </a:r>
            <a:endParaRPr lang="en-ZA" sz="1400" b="1" i="1" dirty="0">
              <a:solidFill>
                <a:schemeClr val="tx1"/>
              </a:solidFill>
            </a:endParaRPr>
          </a:p>
        </p:txBody>
      </p:sp>
      <p:sp>
        <p:nvSpPr>
          <p:cNvPr id="26" name="Rounded Rectangle 19">
            <a:extLst>
              <a:ext uri="{FF2B5EF4-FFF2-40B4-BE49-F238E27FC236}">
                <a16:creationId xmlns:a16="http://schemas.microsoft.com/office/drawing/2014/main" id="{6BFE7AB6-AE59-4482-B515-19498238E7E7}"/>
              </a:ext>
            </a:extLst>
          </p:cNvPr>
          <p:cNvSpPr/>
          <p:nvPr/>
        </p:nvSpPr>
        <p:spPr>
          <a:xfrm>
            <a:off x="1540276" y="5078931"/>
            <a:ext cx="1349835" cy="1010889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chemeClr val="tx1"/>
                </a:solidFill>
              </a:rPr>
              <a:t>Money available to start</a:t>
            </a:r>
            <a:endParaRPr lang="en-ZA" sz="1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40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1" grpId="0" animBg="1"/>
      <p:bldP spid="22" grpId="0" animBg="1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2"/>
          <p:cNvSpPr>
            <a:spLocks noChangeArrowheads="1"/>
          </p:cNvSpPr>
          <p:nvPr/>
        </p:nvSpPr>
        <p:spPr bwMode="auto">
          <a:xfrm>
            <a:off x="4746644" y="3489837"/>
            <a:ext cx="1727200" cy="863600"/>
          </a:xfrm>
          <a:prstGeom prst="rect">
            <a:avLst/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3684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  <a:latin typeface="Calibri" panose="020F0502020204030204" pitchFamily="34" charset="0"/>
              </a:rPr>
              <a:t>Power plant- SPV</a:t>
            </a:r>
            <a:endParaRPr lang="en-US" altLang="en-US" sz="14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53"/>
          <p:cNvSpPr>
            <a:spLocks noChangeArrowheads="1"/>
          </p:cNvSpPr>
          <p:nvPr/>
        </p:nvSpPr>
        <p:spPr bwMode="auto">
          <a:xfrm>
            <a:off x="4746644" y="1931722"/>
            <a:ext cx="1727200" cy="99888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3684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latin typeface="Calibri" panose="020F0502020204030204" pitchFamily="34" charset="0"/>
              </a:rPr>
              <a:t>Sponsor Equity</a:t>
            </a:r>
            <a:endParaRPr lang="en-US" altLang="en-US" sz="1400" b="1">
              <a:latin typeface="Calibri" panose="020F0502020204030204" pitchFamily="34" charset="0"/>
            </a:endParaRPr>
          </a:p>
        </p:txBody>
      </p:sp>
      <p:cxnSp>
        <p:nvCxnSpPr>
          <p:cNvPr id="8" name="AutoShape 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  <a:stCxn id="7" idx="2"/>
            <a:endCxn id="6" idx="0"/>
          </p:cNvCxnSpPr>
          <p:nvPr/>
        </p:nvCxnSpPr>
        <p:spPr bwMode="auto">
          <a:xfrm>
            <a:off x="5610244" y="2930607"/>
            <a:ext cx="0" cy="5592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61"/>
          <p:cNvSpPr>
            <a:spLocks noChangeArrowheads="1"/>
          </p:cNvSpPr>
          <p:nvPr/>
        </p:nvSpPr>
        <p:spPr bwMode="auto">
          <a:xfrm>
            <a:off x="7264419" y="3406712"/>
            <a:ext cx="1727200" cy="45996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3684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Power Purchase Agreement</a:t>
            </a:r>
            <a:endParaRPr lang="en-US" altLang="en-US" sz="1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62"/>
          <p:cNvSpPr>
            <a:spLocks noChangeArrowheads="1"/>
          </p:cNvSpPr>
          <p:nvPr/>
        </p:nvSpPr>
        <p:spPr bwMode="auto">
          <a:xfrm>
            <a:off x="4746644" y="5076436"/>
            <a:ext cx="1727200" cy="102063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3684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latin typeface="Calibri" panose="020F0502020204030204" pitchFamily="34" charset="0"/>
              </a:rPr>
              <a:t>O&amp;M contract</a:t>
            </a:r>
            <a:endParaRPr lang="en-US" altLang="en-US" sz="1400" b="1" dirty="0">
              <a:latin typeface="Calibri" panose="020F0502020204030204" pitchFamily="34" charset="0"/>
            </a:endParaRPr>
          </a:p>
        </p:txBody>
      </p:sp>
      <p:sp>
        <p:nvSpPr>
          <p:cNvPr id="11" name="Rectangle 63"/>
          <p:cNvSpPr>
            <a:spLocks noChangeArrowheads="1"/>
          </p:cNvSpPr>
          <p:nvPr/>
        </p:nvSpPr>
        <p:spPr bwMode="auto">
          <a:xfrm>
            <a:off x="2297131" y="5076436"/>
            <a:ext cx="1727200" cy="102063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3684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latin typeface="Calibri" panose="020F0502020204030204" pitchFamily="34" charset="0"/>
              </a:rPr>
              <a:t>EPC contract</a:t>
            </a:r>
            <a:endParaRPr lang="en-US" altLang="en-US" sz="1400" b="1" dirty="0">
              <a:latin typeface="Calibri" panose="020F0502020204030204" pitchFamily="34" charset="0"/>
            </a:endParaRPr>
          </a:p>
        </p:txBody>
      </p:sp>
      <p:sp>
        <p:nvSpPr>
          <p:cNvPr id="12" name="Rectangle 64"/>
          <p:cNvSpPr>
            <a:spLocks noChangeArrowheads="1"/>
          </p:cNvSpPr>
          <p:nvPr/>
        </p:nvSpPr>
        <p:spPr bwMode="auto">
          <a:xfrm>
            <a:off x="7264419" y="5076436"/>
            <a:ext cx="1727200" cy="102063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3684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latin typeface="Calibri" panose="020F0502020204030204" pitchFamily="34" charset="0"/>
              </a:rPr>
              <a:t>EIA,  Lease, Permits, Licensing, Insurance</a:t>
            </a:r>
            <a:endParaRPr lang="en-US" altLang="en-US" sz="1400" b="1" dirty="0">
              <a:latin typeface="Calibri" panose="020F0502020204030204" pitchFamily="34" charset="0"/>
            </a:endParaRPr>
          </a:p>
        </p:txBody>
      </p:sp>
      <p:cxnSp>
        <p:nvCxnSpPr>
          <p:cNvPr id="13" name="AutoShape 6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  <a:stCxn id="9" idx="1"/>
            <a:endCxn id="6" idx="3"/>
          </p:cNvCxnSpPr>
          <p:nvPr/>
        </p:nvCxnSpPr>
        <p:spPr bwMode="auto">
          <a:xfrm flipH="1">
            <a:off x="6473844" y="3636696"/>
            <a:ext cx="790575" cy="2849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Line 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75815" y="4353435"/>
            <a:ext cx="1569242" cy="72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5" name="Line 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72253" y="4353436"/>
            <a:ext cx="1709740" cy="7229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cxnSp>
        <p:nvCxnSpPr>
          <p:cNvPr id="16" name="AutoShape 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  <a:stCxn id="10" idx="0"/>
            <a:endCxn id="6" idx="2"/>
          </p:cNvCxnSpPr>
          <p:nvPr/>
        </p:nvCxnSpPr>
        <p:spPr bwMode="auto">
          <a:xfrm flipV="1">
            <a:off x="5610244" y="4353437"/>
            <a:ext cx="0" cy="72299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AutoShape 7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 rot="10800000">
            <a:off x="1650226" y="1931722"/>
            <a:ext cx="360362" cy="1089025"/>
          </a:xfrm>
          <a:prstGeom prst="rightBrace">
            <a:avLst>
              <a:gd name="adj1" fmla="val 25184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Calibri" panose="020F0502020204030204" pitchFamily="34" charset="0"/>
            </a:endParaRPr>
          </a:p>
        </p:txBody>
      </p:sp>
      <p:sp>
        <p:nvSpPr>
          <p:cNvPr id="18" name="AutoShape 7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 rot="10800000">
            <a:off x="1663443" y="3253299"/>
            <a:ext cx="360362" cy="1223962"/>
          </a:xfrm>
          <a:prstGeom prst="rightBrace">
            <a:avLst>
              <a:gd name="adj1" fmla="val 28304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Calibri" panose="020F0502020204030204" pitchFamily="34" charset="0"/>
            </a:endParaRPr>
          </a:p>
        </p:txBody>
      </p:sp>
      <p:sp>
        <p:nvSpPr>
          <p:cNvPr id="19" name="Line 7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297131" y="4713799"/>
            <a:ext cx="68389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0" name="AutoShape 7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 rot="10800000">
            <a:off x="1650226" y="4988651"/>
            <a:ext cx="360362" cy="1152525"/>
          </a:xfrm>
          <a:prstGeom prst="rightBrace">
            <a:avLst>
              <a:gd name="adj1" fmla="val 26652"/>
              <a:gd name="adj2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>
              <a:latin typeface="Calibri" panose="020F0502020204030204" pitchFamily="34" charset="0"/>
            </a:endParaRPr>
          </a:p>
        </p:txBody>
      </p:sp>
      <p:sp>
        <p:nvSpPr>
          <p:cNvPr id="21" name="Text Box 79"/>
          <p:cNvSpPr txBox="1">
            <a:spLocks noChangeArrowheads="1"/>
          </p:cNvSpPr>
          <p:nvPr/>
        </p:nvSpPr>
        <p:spPr bwMode="auto">
          <a:xfrm>
            <a:off x="467538" y="2065071"/>
            <a:ext cx="15001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latin typeface="Calibri" panose="020F0502020204030204" pitchFamily="34" charset="0"/>
              </a:rPr>
              <a:t>Capital structure and project concession</a:t>
            </a:r>
          </a:p>
        </p:txBody>
      </p:sp>
      <p:sp>
        <p:nvSpPr>
          <p:cNvPr id="22" name="Text Box 80"/>
          <p:cNvSpPr txBox="1">
            <a:spLocks noChangeArrowheads="1"/>
          </p:cNvSpPr>
          <p:nvPr/>
        </p:nvSpPr>
        <p:spPr bwMode="auto">
          <a:xfrm>
            <a:off x="498217" y="3564448"/>
            <a:ext cx="1463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latin typeface="Calibri" panose="020F0502020204030204" pitchFamily="34" charset="0"/>
              </a:rPr>
              <a:t>Offtake arrangements</a:t>
            </a:r>
          </a:p>
        </p:txBody>
      </p:sp>
      <p:sp>
        <p:nvSpPr>
          <p:cNvPr id="23" name="Line 8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297131" y="3286574"/>
            <a:ext cx="68389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4" name="Text Box 82"/>
          <p:cNvSpPr txBox="1">
            <a:spLocks noChangeArrowheads="1"/>
          </p:cNvSpPr>
          <p:nvPr/>
        </p:nvSpPr>
        <p:spPr bwMode="auto">
          <a:xfrm>
            <a:off x="467538" y="5201375"/>
            <a:ext cx="1403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>
                <a:latin typeface="Calibri" panose="020F0502020204030204" pitchFamily="34" charset="0"/>
              </a:rPr>
              <a:t>Key project contracts </a:t>
            </a:r>
          </a:p>
        </p:txBody>
      </p:sp>
      <p:sp>
        <p:nvSpPr>
          <p:cNvPr id="25" name="Rectangle 53"/>
          <p:cNvSpPr>
            <a:spLocks noChangeArrowheads="1"/>
          </p:cNvSpPr>
          <p:nvPr/>
        </p:nvSpPr>
        <p:spPr bwMode="auto">
          <a:xfrm>
            <a:off x="2317769" y="1909497"/>
            <a:ext cx="1727200" cy="998885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3684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latin typeface="Calibri" panose="020F0502020204030204" pitchFamily="34" charset="0"/>
              </a:rPr>
              <a:t>Lenders</a:t>
            </a:r>
            <a:endParaRPr lang="en-US" altLang="en-US" sz="1400" b="1" dirty="0">
              <a:latin typeface="Calibri" panose="020F0502020204030204" pitchFamily="34" charset="0"/>
            </a:endParaRPr>
          </a:p>
        </p:txBody>
      </p:sp>
      <p:cxnSp>
        <p:nvCxnSpPr>
          <p:cNvPr id="26" name="Straight Connector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25" idx="2"/>
          </p:cNvCxnSpPr>
          <p:nvPr/>
        </p:nvCxnSpPr>
        <p:spPr>
          <a:xfrm>
            <a:off x="3181369" y="2908382"/>
            <a:ext cx="1563688" cy="619412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53"/>
          <p:cNvSpPr>
            <a:spLocks noChangeArrowheads="1"/>
          </p:cNvSpPr>
          <p:nvPr/>
        </p:nvSpPr>
        <p:spPr bwMode="auto">
          <a:xfrm>
            <a:off x="7318394" y="1931722"/>
            <a:ext cx="1727200" cy="99888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3684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latin typeface="Calibri" panose="020F0502020204030204" pitchFamily="34" charset="0"/>
              </a:rPr>
              <a:t>Government concession agreement and support</a:t>
            </a:r>
            <a:endParaRPr lang="en-US" altLang="en-US" sz="1400" b="1" dirty="0">
              <a:latin typeface="Calibri" panose="020F0502020204030204" pitchFamily="34" charset="0"/>
            </a:endParaRPr>
          </a:p>
        </p:txBody>
      </p:sp>
      <p:cxnSp>
        <p:nvCxnSpPr>
          <p:cNvPr id="28" name="Straight Connector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27" idx="2"/>
          </p:cNvCxnSpPr>
          <p:nvPr/>
        </p:nvCxnSpPr>
        <p:spPr>
          <a:xfrm flipH="1">
            <a:off x="6472255" y="2930607"/>
            <a:ext cx="1709739" cy="597187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79"/>
          <p:cNvSpPr txBox="1">
            <a:spLocks noChangeArrowheads="1"/>
          </p:cNvSpPr>
          <p:nvPr/>
        </p:nvSpPr>
        <p:spPr bwMode="auto">
          <a:xfrm>
            <a:off x="2188237" y="1040723"/>
            <a:ext cx="238367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i="1" dirty="0">
                <a:solidFill>
                  <a:srgbClr val="002060"/>
                </a:solidFill>
                <a:latin typeface="Calibri" panose="020F0502020204030204" pitchFamily="34" charset="0"/>
              </a:rPr>
              <a:t>Conversion of </a:t>
            </a:r>
            <a:r>
              <a:rPr lang="en-GB" altLang="en-US" sz="14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termsheet</a:t>
            </a:r>
            <a:r>
              <a:rPr lang="en-GB" altLang="en-US" sz="14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into full loan agreement, securing of final credit approval</a:t>
            </a: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91988"/>
            <a:ext cx="10953750" cy="538033"/>
          </a:xfrm>
        </p:spPr>
        <p:txBody>
          <a:bodyPr>
            <a:normAutofit fontScale="90000"/>
          </a:bodyPr>
          <a:lstStyle/>
          <a:p>
            <a:r>
              <a:rPr lang="en-ZA" dirty="0"/>
              <a:t>Finalisation and formalisation of risk allocation </a:t>
            </a:r>
          </a:p>
        </p:txBody>
      </p:sp>
      <p:sp>
        <p:nvSpPr>
          <p:cNvPr id="33" name="Text Box 79"/>
          <p:cNvSpPr txBox="1">
            <a:spLocks noChangeArrowheads="1"/>
          </p:cNvSpPr>
          <p:nvPr/>
        </p:nvSpPr>
        <p:spPr bwMode="auto">
          <a:xfrm>
            <a:off x="4680801" y="1040723"/>
            <a:ext cx="26622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i="1" dirty="0">
                <a:solidFill>
                  <a:srgbClr val="002060"/>
                </a:solidFill>
                <a:latin typeface="Calibri" panose="020F0502020204030204" pitchFamily="34" charset="0"/>
              </a:rPr>
              <a:t>Conversion of developer agreements into shareholder and sponsor support agreements</a:t>
            </a:r>
          </a:p>
        </p:txBody>
      </p:sp>
      <p:sp>
        <p:nvSpPr>
          <p:cNvPr id="34" name="Text Box 79"/>
          <p:cNvSpPr txBox="1">
            <a:spLocks noChangeArrowheads="1"/>
          </p:cNvSpPr>
          <p:nvPr/>
        </p:nvSpPr>
        <p:spPr bwMode="auto">
          <a:xfrm>
            <a:off x="9244974" y="1081089"/>
            <a:ext cx="207160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i="1" dirty="0">
                <a:solidFill>
                  <a:srgbClr val="002060"/>
                </a:solidFill>
                <a:latin typeface="Calibri" panose="020F0502020204030204" pitchFamily="34" charset="0"/>
              </a:rPr>
              <a:t>Conversion of tender award into final agreement, securing of formal Government, treasury support</a:t>
            </a:r>
          </a:p>
        </p:txBody>
      </p:sp>
      <p:sp>
        <p:nvSpPr>
          <p:cNvPr id="35" name="Text Box 79"/>
          <p:cNvSpPr txBox="1">
            <a:spLocks noChangeArrowheads="1"/>
          </p:cNvSpPr>
          <p:nvPr/>
        </p:nvSpPr>
        <p:spPr bwMode="auto">
          <a:xfrm>
            <a:off x="9244974" y="3545210"/>
            <a:ext cx="207160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i="1" dirty="0">
                <a:solidFill>
                  <a:srgbClr val="002060"/>
                </a:solidFill>
                <a:latin typeface="Calibri" panose="020F0502020204030204" pitchFamily="34" charset="0"/>
              </a:rPr>
              <a:t>Conversion of tender award into PPA final agreement, securing of connection agreements</a:t>
            </a:r>
          </a:p>
        </p:txBody>
      </p:sp>
      <p:sp>
        <p:nvSpPr>
          <p:cNvPr id="37" name="Rectangle 61"/>
          <p:cNvSpPr>
            <a:spLocks noChangeArrowheads="1"/>
          </p:cNvSpPr>
          <p:nvPr/>
        </p:nvSpPr>
        <p:spPr bwMode="auto">
          <a:xfrm>
            <a:off x="7262440" y="4105370"/>
            <a:ext cx="1727200" cy="459968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43684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Grid Connection Agreement</a:t>
            </a:r>
            <a:endParaRPr lang="en-US" altLang="en-US" sz="1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38" name="AutoShape 6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  <a:stCxn id="37" idx="1"/>
            <a:endCxn id="6" idx="3"/>
          </p:cNvCxnSpPr>
          <p:nvPr/>
        </p:nvCxnSpPr>
        <p:spPr bwMode="auto">
          <a:xfrm flipH="1" flipV="1">
            <a:off x="6473844" y="3921637"/>
            <a:ext cx="788596" cy="4137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 Box 79"/>
          <p:cNvSpPr txBox="1">
            <a:spLocks noChangeArrowheads="1"/>
          </p:cNvSpPr>
          <p:nvPr/>
        </p:nvSpPr>
        <p:spPr bwMode="auto">
          <a:xfrm>
            <a:off x="9244974" y="5076435"/>
            <a:ext cx="207160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i="1" dirty="0">
                <a:solidFill>
                  <a:srgbClr val="002060"/>
                </a:solidFill>
                <a:latin typeface="Calibri" panose="020F0502020204030204" pitchFamily="34" charset="0"/>
              </a:rPr>
              <a:t>Securing of all permits and licences including generation licence</a:t>
            </a:r>
          </a:p>
        </p:txBody>
      </p:sp>
      <p:sp>
        <p:nvSpPr>
          <p:cNvPr id="42" name="Text Box 79"/>
          <p:cNvSpPr txBox="1">
            <a:spLocks noChangeArrowheads="1"/>
          </p:cNvSpPr>
          <p:nvPr/>
        </p:nvSpPr>
        <p:spPr bwMode="auto">
          <a:xfrm>
            <a:off x="2544365" y="6184347"/>
            <a:ext cx="47986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i="1" dirty="0">
                <a:solidFill>
                  <a:srgbClr val="002060"/>
                </a:solidFill>
                <a:latin typeface="Calibri" panose="020F0502020204030204" pitchFamily="34" charset="0"/>
              </a:rPr>
              <a:t>Conversion of </a:t>
            </a:r>
            <a:r>
              <a:rPr lang="en-GB" altLang="en-US" sz="1400" b="1" i="1" dirty="0" err="1">
                <a:solidFill>
                  <a:srgbClr val="002060"/>
                </a:solidFill>
                <a:latin typeface="Calibri" panose="020F0502020204030204" pitchFamily="34" charset="0"/>
              </a:rPr>
              <a:t>termsheets</a:t>
            </a:r>
            <a:r>
              <a:rPr lang="en-GB" altLang="en-US" sz="1400" b="1" i="1" dirty="0">
                <a:solidFill>
                  <a:srgbClr val="002060"/>
                </a:solidFill>
                <a:latin typeface="Calibri" panose="020F0502020204030204" pitchFamily="34" charset="0"/>
              </a:rPr>
              <a:t> into full EPC and O&amp;M agreements</a:t>
            </a:r>
          </a:p>
        </p:txBody>
      </p:sp>
    </p:spTree>
    <p:extLst>
      <p:ext uri="{BB962C8B-B14F-4D97-AF65-F5344CB8AC3E}">
        <p14:creationId xmlns:p14="http://schemas.microsoft.com/office/powerpoint/2010/main" val="264035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4" grpId="0"/>
      <p:bldP spid="35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Development feedback?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65650"/>
          </a:xfrm>
        </p:spPr>
        <p:txBody>
          <a:bodyPr>
            <a:normAutofit fontScale="62500" lnSpcReduction="20000"/>
          </a:bodyPr>
          <a:lstStyle/>
          <a:p>
            <a:r>
              <a:rPr lang="en-ZA" dirty="0"/>
              <a:t>Changes to project structure necessitated by realities of the closing process: can require changes to development structure, contracts and possibly parties</a:t>
            </a:r>
          </a:p>
          <a:p>
            <a:endParaRPr lang="en-ZA" sz="1800" dirty="0"/>
          </a:p>
          <a:p>
            <a:r>
              <a:rPr lang="en-ZA" dirty="0"/>
              <a:t>Fundamental: require material changes to project development structure – may be fatal especially if this relates to unanticipated and untenable risk allocations e.g.</a:t>
            </a:r>
          </a:p>
          <a:p>
            <a:pPr lvl="1"/>
            <a:endParaRPr lang="en-ZA" dirty="0"/>
          </a:p>
          <a:p>
            <a:pPr lvl="1"/>
            <a:r>
              <a:rPr lang="en-ZA" dirty="0"/>
              <a:t>Changes to nature of expected government support or instruments</a:t>
            </a:r>
          </a:p>
          <a:p>
            <a:pPr lvl="1"/>
            <a:r>
              <a:rPr lang="en-ZA" dirty="0"/>
              <a:t>Attempt to change bid tariffs or tender offer components – by either party</a:t>
            </a:r>
          </a:p>
          <a:p>
            <a:pPr lvl="1"/>
            <a:r>
              <a:rPr lang="en-ZA" dirty="0"/>
              <a:t>Macroeconomic instability, regulatory failures</a:t>
            </a:r>
          </a:p>
          <a:p>
            <a:pPr lvl="1"/>
            <a:r>
              <a:rPr lang="en-ZA" dirty="0"/>
              <a:t>Effects of detailed due diligence – unforeseen land, connection or permitting issues</a:t>
            </a:r>
          </a:p>
          <a:p>
            <a:pPr lvl="2"/>
            <a:endParaRPr lang="en-ZA" dirty="0"/>
          </a:p>
          <a:p>
            <a:r>
              <a:rPr lang="en-ZA" dirty="0"/>
              <a:t>Procedural, negotiable: generally take time and money to fix e.g.</a:t>
            </a:r>
          </a:p>
          <a:p>
            <a:pPr lvl="1"/>
            <a:r>
              <a:rPr lang="en-ZA" dirty="0"/>
              <a:t>EIA amendments</a:t>
            </a:r>
          </a:p>
          <a:p>
            <a:pPr lvl="1"/>
            <a:r>
              <a:rPr lang="en-ZA" dirty="0"/>
              <a:t>Government, utility - finalisation of contracts and commitment</a:t>
            </a:r>
          </a:p>
          <a:p>
            <a:pPr lvl="2"/>
            <a:endParaRPr lang="en-ZA" dirty="0"/>
          </a:p>
          <a:p>
            <a:r>
              <a:rPr lang="en-ZA" dirty="0"/>
              <a:t>Development feedback loops from financial close require changes to project contracting structure:</a:t>
            </a:r>
          </a:p>
          <a:p>
            <a:pPr lvl="1"/>
            <a:r>
              <a:rPr lang="en-ZA" dirty="0"/>
              <a:t>Delay is certain</a:t>
            </a:r>
          </a:p>
          <a:p>
            <a:pPr lvl="1"/>
            <a:r>
              <a:rPr lang="en-ZA" dirty="0"/>
              <a:t>Costs increase</a:t>
            </a:r>
          </a:p>
          <a:p>
            <a:pPr lvl="1"/>
            <a:r>
              <a:rPr lang="en-ZA" dirty="0"/>
              <a:t>Fundamental issues may delay or kill project</a:t>
            </a:r>
          </a:p>
          <a:p>
            <a:pPr lvl="1"/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470046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5_4127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7_4127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8_41271.6"/>
  <p:tag name="MSOBJECTPICTURESUBFOLDER" val="Full_width"/>
  <p:tag name="MSOBJECTKEEPASPECTRATIOOFFWIDTH" val="False"/>
  <p:tag name="MSOBJECTKEEPASPECTRATIOOFFHEIGHT" val="True"/>
  <p:tag name="MSOBJECTGROWSLEFT" val="False"/>
  <p:tag name="MSOBJECTGROWSUP" val="False"/>
  <p:tag name="MSOBJECTZORDERPOSITION" val="0"/>
  <p:tag name="MSOBJECTHASSHADOW" val="False"/>
  <p:tag name="MSOBJECTSCALEPICTURE" val="True"/>
  <p:tag name="PLACEHOLDERAUTOMATIONTAG" val="Text_Chart_Picture_Or_Tex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3_41277.6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1_41382.5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5485</TotalTime>
  <Words>3146</Words>
  <Application>Microsoft Office PowerPoint</Application>
  <PresentationFormat>Widescreen</PresentationFormat>
  <Paragraphs>473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Gill Sans MT</vt:lpstr>
      <vt:lpstr>Office Theme</vt:lpstr>
      <vt:lpstr>BRINGING PROJECTS TO FINANCIAL CLOSE IN AFRICA</vt:lpstr>
      <vt:lpstr>Introduction: who we are?</vt:lpstr>
      <vt:lpstr>Market context - global</vt:lpstr>
      <vt:lpstr>Market context – regional 2014 - 2019</vt:lpstr>
      <vt:lpstr>Understanding financial close</vt:lpstr>
      <vt:lpstr>The closing cycle</vt:lpstr>
      <vt:lpstr>Key activities in the closing period</vt:lpstr>
      <vt:lpstr>Finalisation and formalisation of risk allocation </vt:lpstr>
      <vt:lpstr>Development feedback?</vt:lpstr>
      <vt:lpstr>Effect of development feedback</vt:lpstr>
      <vt:lpstr>Final financial close activities</vt:lpstr>
      <vt:lpstr>Typical financial close period features</vt:lpstr>
      <vt:lpstr>Why is financial close difficult</vt:lpstr>
      <vt:lpstr>The nature of project finance </vt:lpstr>
      <vt:lpstr>Experience and expertise </vt:lpstr>
      <vt:lpstr>Misunderstanding of risk and return</vt:lpstr>
      <vt:lpstr>Realities of the African power market</vt:lpstr>
      <vt:lpstr>Realities of the African power market (cont)</vt:lpstr>
      <vt:lpstr>Recap of key success factors to ensure close </vt:lpstr>
      <vt:lpstr>Designing the process for bankability at close </vt:lpstr>
      <vt:lpstr>Comparing approaches to facilitation (pt 1) </vt:lpstr>
      <vt:lpstr>Comparing approaches to facilitation (pt 2) </vt:lpstr>
      <vt:lpstr>Comparing approaches to facilitation (pt 3) </vt:lpstr>
      <vt:lpstr>Procurement planning to ensure close</vt:lpstr>
      <vt:lpstr>Procurement planning to ensure close (cont)</vt:lpstr>
      <vt:lpstr>Optimising process for market realities</vt:lpstr>
      <vt:lpstr>Key learnings 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Taylor</dc:creator>
  <cp:lastModifiedBy>Bradley, Bridget</cp:lastModifiedBy>
  <cp:revision>94</cp:revision>
  <dcterms:created xsi:type="dcterms:W3CDTF">2019-07-11T12:50:31Z</dcterms:created>
  <dcterms:modified xsi:type="dcterms:W3CDTF">2020-07-08T17:51:49Z</dcterms:modified>
</cp:coreProperties>
</file>