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36" r:id="rId2"/>
    <p:sldId id="291" r:id="rId3"/>
    <p:sldId id="328" r:id="rId4"/>
    <p:sldId id="327" r:id="rId5"/>
    <p:sldId id="325" r:id="rId6"/>
    <p:sldId id="322" r:id="rId7"/>
    <p:sldId id="323" r:id="rId8"/>
    <p:sldId id="324" r:id="rId9"/>
    <p:sldId id="33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E5"/>
    <a:srgbClr val="635C5B"/>
    <a:srgbClr val="D9D7D3"/>
    <a:srgbClr val="CFCDC9"/>
    <a:srgbClr val="BA0C2F"/>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Objects="1">
      <p:cViewPr>
        <p:scale>
          <a:sx n="100" d="100"/>
          <a:sy n="100" d="100"/>
        </p:scale>
        <p:origin x="-72"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5/3/2016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5/3/2016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l="2241" b="2241"/>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5/3/2016</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smtClean="0"/>
              <a:t>CLICK TO EDIT MASTER TITLE STYLE</a:t>
            </a:r>
            <a:endParaRPr lang="en-US" dirty="0"/>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pic>
        <p:nvPicPr>
          <p:cNvPr id="15" name="Picture 14"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smtClean="0">
                <a:solidFill>
                  <a:schemeClr val="tx1"/>
                </a:solidFill>
              </a:rPr>
              <a:t>To change this cover photo: </a:t>
            </a:r>
          </a:p>
          <a:p>
            <a:pPr marL="171450" indent="-112713">
              <a:spcAft>
                <a:spcPts val="600"/>
              </a:spcAft>
              <a:buFont typeface="Arial"/>
              <a:buChar char="•"/>
            </a:pPr>
            <a:r>
              <a:rPr lang="en-US" sz="1000" dirty="0" smtClean="0">
                <a:solidFill>
                  <a:schemeClr val="tx1"/>
                </a:solidFill>
              </a:rPr>
              <a:t>Click </a:t>
            </a:r>
            <a:r>
              <a:rPr lang="en-US" sz="1000" dirty="0">
                <a:solidFill>
                  <a:schemeClr val="tx1"/>
                </a:solidFill>
              </a:rPr>
              <a:t>on </a:t>
            </a:r>
            <a:r>
              <a:rPr lang="en-US" sz="1000" dirty="0" smtClean="0">
                <a:solidFill>
                  <a:schemeClr val="tx1"/>
                </a:solidFill>
              </a:rPr>
              <a:t>View </a:t>
            </a:r>
            <a:r>
              <a:rPr lang="en-US" sz="1000" dirty="0">
                <a:solidFill>
                  <a:schemeClr val="tx1"/>
                </a:solidFill>
              </a:rPr>
              <a:t>&gt; </a:t>
            </a:r>
            <a:r>
              <a:rPr lang="en-US" sz="1000" dirty="0" smtClean="0">
                <a:solidFill>
                  <a:schemeClr val="tx1"/>
                </a:solidFill>
              </a:rPr>
              <a:t>Slide Master.</a:t>
            </a:r>
            <a:endParaRPr lang="en-US" sz="1000" dirty="0">
              <a:solidFill>
                <a:schemeClr val="tx1"/>
              </a:solidFill>
            </a:endParaRPr>
          </a:p>
          <a:p>
            <a:pPr marL="171450" indent="-112713">
              <a:spcAft>
                <a:spcPts val="600"/>
              </a:spcAft>
              <a:buFont typeface="Arial"/>
              <a:buChar char="•"/>
            </a:pPr>
            <a:r>
              <a:rPr lang="en-US" sz="1000" dirty="0" smtClean="0">
                <a:solidFill>
                  <a:schemeClr val="tx1"/>
                </a:solidFill>
              </a:rPr>
              <a:t>Right</a:t>
            </a:r>
            <a:r>
              <a:rPr lang="en-US" sz="1000" baseline="0" dirty="0" smtClean="0">
                <a:solidFill>
                  <a:schemeClr val="tx1"/>
                </a:solidFill>
              </a:rPr>
              <a:t> c</a:t>
            </a:r>
            <a:r>
              <a:rPr lang="en-US" sz="1000" dirty="0" smtClean="0">
                <a:solidFill>
                  <a:schemeClr val="tx1"/>
                </a:solidFill>
              </a:rPr>
              <a:t>lick on this photo</a:t>
            </a:r>
            <a:r>
              <a:rPr lang="en-US" sz="1000" baseline="0" dirty="0" smtClean="0">
                <a:solidFill>
                  <a:schemeClr val="tx1"/>
                </a:solidFill>
              </a:rPr>
              <a:t> &gt; Change Picture… &gt; Choose a Picture &gt; Insert.</a:t>
            </a:r>
            <a:endParaRPr lang="en-US" sz="1000" dirty="0" smtClean="0">
              <a:solidFill>
                <a:schemeClr val="tx1"/>
              </a:solidFill>
            </a:endParaRPr>
          </a:p>
          <a:p>
            <a:pPr marL="171450" indent="-112713">
              <a:spcAft>
                <a:spcPts val="600"/>
              </a:spcAft>
              <a:buFont typeface="Arial"/>
              <a:buChar char="•"/>
            </a:pPr>
            <a:r>
              <a:rPr lang="en-US" sz="1000" dirty="0" smtClean="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a:t>
            </a:r>
            <a:r>
              <a:rPr lang="en-US" sz="1000" dirty="0">
                <a:solidFill>
                  <a:schemeClr val="tx1"/>
                </a:solidFill>
              </a:rPr>
              <a:t>You can also use the mouse to drag the </a:t>
            </a:r>
            <a:r>
              <a:rPr lang="en-US" sz="1000" dirty="0" smtClean="0">
                <a:solidFill>
                  <a:schemeClr val="tx1"/>
                </a:solidFill>
              </a:rPr>
              <a:t>photo </a:t>
            </a:r>
            <a:r>
              <a:rPr lang="en-US" sz="1000" dirty="0">
                <a:solidFill>
                  <a:schemeClr val="tx1"/>
                </a:solidFill>
              </a:rPr>
              <a:t>to desired position within the </a:t>
            </a:r>
            <a:r>
              <a:rPr lang="en-US" sz="1000" dirty="0" smtClean="0">
                <a:solidFill>
                  <a:schemeClr val="tx1"/>
                </a:solidFill>
              </a:rPr>
              <a:t>shape</a:t>
            </a:r>
            <a:r>
              <a:rPr lang="en-US" sz="1000" dirty="0">
                <a:solidFill>
                  <a:schemeClr val="tx1"/>
                </a:solidFill>
              </a:rPr>
              <a:t>. Click outside the photo.</a:t>
            </a:r>
          </a:p>
          <a:p>
            <a:pPr marL="171450" indent="-112713">
              <a:spcAft>
                <a:spcPts val="600"/>
              </a:spcAft>
              <a:buFont typeface="Arial"/>
              <a:buChar char="•"/>
            </a:pPr>
            <a:r>
              <a:rPr lang="en-US" sz="1000" dirty="0" smtClean="0">
                <a:solidFill>
                  <a:schemeClr val="tx1"/>
                </a:solidFill>
              </a:rPr>
              <a:t>Add </a:t>
            </a:r>
            <a:r>
              <a:rPr lang="en-US" sz="1000" dirty="0">
                <a:solidFill>
                  <a:schemeClr val="tx1"/>
                </a:solidFill>
              </a:rPr>
              <a:t>photo credit to the text box at </a:t>
            </a:r>
            <a:r>
              <a:rPr lang="en-US" sz="1000" dirty="0" smtClean="0">
                <a:solidFill>
                  <a:schemeClr val="tx1"/>
                </a:solidFill>
              </a:rPr>
              <a:t>top </a:t>
            </a:r>
            <a:r>
              <a:rPr lang="en-US" sz="1000" dirty="0">
                <a:solidFill>
                  <a:schemeClr val="tx1"/>
                </a:solidFill>
              </a:rPr>
              <a:t>right of page.</a:t>
            </a:r>
          </a:p>
          <a:p>
            <a:pPr marL="171450" indent="-112713">
              <a:spcAft>
                <a:spcPts val="600"/>
              </a:spcAft>
              <a:buFont typeface="Arial"/>
              <a:buChar char="•"/>
            </a:pPr>
            <a:r>
              <a:rPr lang="en-US" sz="1000" dirty="0" smtClean="0">
                <a:solidFill>
                  <a:schemeClr val="tx1"/>
                </a:solidFill>
              </a:rPr>
              <a:t>Delete </a:t>
            </a:r>
            <a:r>
              <a:rPr lang="en-US" sz="1000" dirty="0">
                <a:solidFill>
                  <a:schemeClr val="tx1"/>
                </a:solidFill>
              </a:rPr>
              <a:t>this instruction text box</a:t>
            </a:r>
            <a:r>
              <a:rPr lang="en-US" sz="1000" dirty="0" smtClean="0">
                <a:solidFill>
                  <a:schemeClr val="tx1"/>
                </a:solidFill>
              </a:rPr>
              <a:t>.</a:t>
            </a:r>
            <a:endParaRPr lang="en-US" sz="1000" dirty="0">
              <a:solidFill>
                <a:schemeClr val="tx1"/>
              </a:solidFill>
            </a:endParaRP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5/3/2016</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5/3/2016</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5/3/2016</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5/3/2016</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5/3/2016</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5/3/2016</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5/3/2016</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5/3/2016</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smtClean="0"/>
              <a:t>CLICK TO EDIT MASTER TITLE STYLE</a:t>
            </a:r>
            <a:endParaRPr lang="en-US" dirty="0"/>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5/3/2016</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FOOTER GOES HERE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5/3/2016</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5/3/2016</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smtClean="0"/>
              <a:t>CLICK TO EDIT MASTER TITLE STYLE</a:t>
            </a:r>
            <a:endParaRPr lang="en-US" dirty="0"/>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5/3/2016</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5/3/2016</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5/3/2016</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5/3/2016</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5/3/2016</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5/3/2016</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5/3/2016</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5/3/2016</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5/3/2016</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5/3/2016</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5/3/2016</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FOOTER GOES HERE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5/3/2016</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47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smtClean="0"/>
              <a:t>Click to edit Master text styles</a:t>
            </a:r>
          </a:p>
          <a:p>
            <a:pPr lvl="1"/>
            <a:r>
              <a:rPr lang="en-US" smtClean="0"/>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5/3/2016</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FOOTER GOES HERE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5/3/2016</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5/3/2016</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5/3/2016</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FOOTER GOES HERE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smtClean="0"/>
              <a:t>CLICK TO EDIT MASTER TITLE STYLE</a:t>
            </a:r>
            <a:endParaRPr lang="en-US" dirty="0"/>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5/3/2016</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smtClean="0"/>
              <a:t>CLICK TO EDIT MASTER TITLE STYLE</a:t>
            </a:r>
            <a:endParaRPr lang="en-US" dirty="0"/>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smtClean="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5/3/2016</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smtClean="0"/>
              <a:t>ADD PHOTO CREDIT HERE</a:t>
            </a:r>
            <a:endParaRPr lang="en-US" dirty="0"/>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5/3/2016</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smtClean="0"/>
              <a:t>FOOTER GOES HERE</a:t>
            </a:r>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0C00456-721A-A94C-800A-D5E7EE91C160}" type="datetime1">
              <a:rPr lang="en-US" smtClean="0"/>
              <a:pPr/>
              <a:t>5/3/2016</a:t>
            </a:fld>
            <a:endParaRPr lang="en-US"/>
          </a:p>
        </p:txBody>
      </p:sp>
      <p:sp>
        <p:nvSpPr>
          <p:cNvPr id="3" name="Footer Placeholder 2"/>
          <p:cNvSpPr>
            <a:spLocks noGrp="1"/>
          </p:cNvSpPr>
          <p:nvPr>
            <p:ph type="ftr" sz="quarter" idx="3"/>
          </p:nvPr>
        </p:nvSpPr>
        <p:spPr/>
        <p:txBody>
          <a:bodyPr/>
          <a:lstStyle/>
          <a:p>
            <a:r>
              <a:rPr lang="en-US" smtClean="0"/>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5" name="Title 4"/>
          <p:cNvSpPr>
            <a:spLocks noGrp="1"/>
          </p:cNvSpPr>
          <p:nvPr>
            <p:ph type="ctrTitle"/>
          </p:nvPr>
        </p:nvSpPr>
        <p:spPr>
          <a:xfrm>
            <a:off x="685800" y="2133600"/>
            <a:ext cx="7772400" cy="1600200"/>
          </a:xfrm>
        </p:spPr>
        <p:txBody>
          <a:bodyPr>
            <a:normAutofit/>
          </a:bodyPr>
          <a:lstStyle/>
          <a:p>
            <a:r>
              <a:rPr lang="en-US" dirty="0" smtClean="0"/>
              <a:t>PHOTO COVER OPTION</a:t>
            </a:r>
            <a:br>
              <a:rPr lang="en-US" dirty="0" smtClean="0"/>
            </a:br>
            <a:r>
              <a:rPr lang="en-US" dirty="0" smtClean="0"/>
              <a:t>TITLE </a:t>
            </a:r>
            <a:r>
              <a:rPr lang="en-US" dirty="0"/>
              <a:t>GOES HERE </a:t>
            </a:r>
            <a:r>
              <a:rPr lang="en-US" dirty="0" smtClean="0"/>
              <a:t>CAN </a:t>
            </a:r>
            <a:br>
              <a:rPr lang="en-US" dirty="0" smtClean="0"/>
            </a:br>
            <a:r>
              <a:rPr lang="en-US" dirty="0" smtClean="0"/>
              <a:t>RUN </a:t>
            </a:r>
            <a:r>
              <a:rPr lang="en-US" dirty="0"/>
              <a:t>THREE </a:t>
            </a:r>
            <a:r>
              <a:rPr lang="en-US" dirty="0" smtClean="0"/>
              <a:t>LINES</a:t>
            </a:r>
            <a:endParaRPr lang="en-US" dirty="0"/>
          </a:p>
        </p:txBody>
      </p:sp>
      <p:sp>
        <p:nvSpPr>
          <p:cNvPr id="6" name="Subtitle 5"/>
          <p:cNvSpPr>
            <a:spLocks noGrp="1"/>
          </p:cNvSpPr>
          <p:nvPr>
            <p:ph type="subTitle" idx="1"/>
          </p:nvPr>
        </p:nvSpPr>
        <p:spPr/>
        <p:txBody>
          <a:bodyPr/>
          <a:lstStyle/>
          <a:p>
            <a:r>
              <a:rPr lang="en-US" dirty="0"/>
              <a:t>SUBTITLE STYLE GOES HERE, CAN RUN FOUR LINES </a:t>
            </a:r>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5735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5/3/2016</a:t>
            </a:fld>
            <a:r>
              <a:rPr lang="en-US" smtClean="0"/>
              <a:t>`1</a:t>
            </a:r>
            <a:endParaRPr lang="en-US" dirty="0"/>
          </a:p>
        </p:txBody>
      </p:sp>
      <p:sp>
        <p:nvSpPr>
          <p:cNvPr id="3" name="Footer Placeholder 2"/>
          <p:cNvSpPr>
            <a:spLocks noGrp="1"/>
          </p:cNvSpPr>
          <p:nvPr>
            <p:ph type="ftr" sz="quarter" idx="3"/>
          </p:nvPr>
        </p:nvSpPr>
        <p:spPr/>
        <p:txBody>
          <a:bodyPr/>
          <a:lstStyle/>
          <a:p>
            <a:r>
              <a:rPr lang="en-US" smtClean="0"/>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a:t>
            </a:fld>
            <a:endParaRPr lang="en-US"/>
          </a:p>
        </p:txBody>
      </p:sp>
      <p:sp>
        <p:nvSpPr>
          <p:cNvPr id="12" name="Title 11"/>
          <p:cNvSpPr>
            <a:spLocks noGrp="1"/>
          </p:cNvSpPr>
          <p:nvPr>
            <p:ph type="ctrTitle"/>
          </p:nvPr>
        </p:nvSpPr>
        <p:spPr/>
        <p:txBody>
          <a:bodyPr/>
          <a:lstStyle/>
          <a:p>
            <a:r>
              <a:rPr lang="en-US" dirty="0" smtClean="0"/>
              <a:t>RED COVER OPTION</a:t>
            </a:r>
            <a:br>
              <a:rPr lang="en-US" dirty="0" smtClean="0"/>
            </a:br>
            <a:r>
              <a:rPr lang="en-US" dirty="0" smtClean="0">
                <a:solidFill>
                  <a:srgbClr val="000000"/>
                </a:solidFill>
              </a:rPr>
              <a:t>TITLE GOES HERE CAN RUN </a:t>
            </a:r>
            <a:br>
              <a:rPr lang="en-US" dirty="0" smtClean="0">
                <a:solidFill>
                  <a:srgbClr val="000000"/>
                </a:solidFill>
              </a:rPr>
            </a:br>
            <a:r>
              <a:rPr lang="en-US" dirty="0" smtClean="0">
                <a:solidFill>
                  <a:srgbClr val="000000"/>
                </a:solidFill>
              </a:rPr>
              <a:t>THREE LINES</a:t>
            </a:r>
            <a:endParaRPr lang="en-US" dirty="0">
              <a:solidFill>
                <a:srgbClr val="000000"/>
              </a:solidFill>
            </a:endParaRPr>
          </a:p>
        </p:txBody>
      </p:sp>
      <p:sp>
        <p:nvSpPr>
          <p:cNvPr id="13" name="Subtitle 12"/>
          <p:cNvSpPr>
            <a:spLocks noGrp="1"/>
          </p:cNvSpPr>
          <p:nvPr>
            <p:ph type="subTitle" idx="1"/>
          </p:nvPr>
        </p:nvSpPr>
        <p:spPr/>
        <p:txBody>
          <a:bodyPr/>
          <a:lstStyle/>
          <a:p>
            <a:r>
              <a:rPr lang="en-US" smtClean="0"/>
              <a:t>SUBTITLE STYLE GOES HERE, </a:t>
            </a:r>
            <a:br>
              <a:rPr lang="en-US" smtClean="0"/>
            </a:br>
            <a:r>
              <a:rPr lang="en-US" smtClean="0"/>
              <a:t>CAN RUN FOUR LINES </a:t>
            </a:r>
            <a:endParaRPr lang="en-US" dirty="0" smtClean="0"/>
          </a:p>
        </p:txBody>
      </p:sp>
    </p:spTree>
    <p:extLst>
      <p:ext uri="{BB962C8B-B14F-4D97-AF65-F5344CB8AC3E}">
        <p14:creationId xmlns:p14="http://schemas.microsoft.com/office/powerpoint/2010/main" val="95524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DIVIDER TITLE </a:t>
            </a:r>
            <a:r>
              <a:rPr lang="en-US" dirty="0" smtClean="0">
                <a:solidFill>
                  <a:srgbClr val="000000"/>
                </a:solidFill>
              </a:rPr>
              <a:t>GOES HERE &amp; CAN RUN SEVERAL LINES</a:t>
            </a:r>
            <a:endParaRPr lang="en-US" dirty="0">
              <a:solidFill>
                <a:srgbClr val="000000"/>
              </a:solidFill>
            </a:endParaRPr>
          </a:p>
        </p:txBody>
      </p:sp>
      <p:sp>
        <p:nvSpPr>
          <p:cNvPr id="2" name="Date Placeholder 1"/>
          <p:cNvSpPr>
            <a:spLocks noGrp="1"/>
          </p:cNvSpPr>
          <p:nvPr>
            <p:ph type="dt" sz="half" idx="10"/>
          </p:nvPr>
        </p:nvSpPr>
        <p:spPr/>
        <p:txBody>
          <a:bodyPr/>
          <a:lstStyle/>
          <a:p>
            <a:fld id="{97F57F02-9C8D-9C43-8CF1-E7D544BE7C72}" type="datetime1">
              <a:rPr lang="en-US" smtClean="0"/>
              <a:pPr/>
              <a:t>5/3/2016</a:t>
            </a:fld>
            <a:endParaRPr lang="en-US"/>
          </a:p>
        </p:txBody>
      </p:sp>
      <p:sp>
        <p:nvSpPr>
          <p:cNvPr id="4" name="Footer Placeholder 3"/>
          <p:cNvSpPr>
            <a:spLocks noGrp="1"/>
          </p:cNvSpPr>
          <p:nvPr>
            <p:ph type="ftr" sz="quarter" idx="11"/>
          </p:nvPr>
        </p:nvSpPr>
        <p:spPr/>
        <p:txBody>
          <a:bodyPr/>
          <a:lstStyle/>
          <a:p>
            <a:r>
              <a:rPr lang="en-US" smtClean="0"/>
              <a:t>FOOTER GOES HERE</a:t>
            </a:r>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3</a:t>
            </a:fld>
            <a:endParaRPr lang="en-US"/>
          </a:p>
        </p:txBody>
      </p:sp>
    </p:spTree>
    <p:extLst>
      <p:ext uri="{BB962C8B-B14F-4D97-AF65-F5344CB8AC3E}">
        <p14:creationId xmlns:p14="http://schemas.microsoft.com/office/powerpoint/2010/main" val="194316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12" name="Content Placeholder 11"/>
          <p:cNvSpPr>
            <a:spLocks noGrp="1"/>
          </p:cNvSpPr>
          <p:nvPr>
            <p:ph idx="1"/>
          </p:nvPr>
        </p:nvSpPr>
        <p:spPr/>
        <p:txBody>
          <a:bodyPr/>
          <a:lstStyle/>
          <a:p>
            <a:r>
              <a:rPr lang="en-US" dirty="0" smtClean="0"/>
              <a:t>Level </a:t>
            </a:r>
            <a:r>
              <a:rPr lang="en-US" dirty="0"/>
              <a:t>1 bullet goes here. </a:t>
            </a:r>
          </a:p>
          <a:p>
            <a:pPr lvl="1"/>
            <a:r>
              <a:rPr lang="en-US" dirty="0" smtClean="0"/>
              <a:t>Level </a:t>
            </a:r>
            <a:r>
              <a:rPr lang="en-US" dirty="0"/>
              <a:t>2 bullet goes here. </a:t>
            </a:r>
          </a:p>
        </p:txBody>
      </p:sp>
      <p:sp>
        <p:nvSpPr>
          <p:cNvPr id="2" name="Date Placeholder 1"/>
          <p:cNvSpPr>
            <a:spLocks noGrp="1"/>
          </p:cNvSpPr>
          <p:nvPr>
            <p:ph type="dt" sz="half" idx="2"/>
          </p:nvPr>
        </p:nvSpPr>
        <p:spPr/>
        <p:txBody>
          <a:bodyPr/>
          <a:lstStyle/>
          <a:p>
            <a:fld id="{215C1E33-7843-DD4E-A777-43ECB6153BE3}" type="datetime1">
              <a:rPr lang="en-US" smtClean="0"/>
              <a:pPr/>
              <a:t>5/3/2016</a:t>
            </a:fld>
            <a:endParaRPr lang="en-US"/>
          </a:p>
        </p:txBody>
      </p:sp>
      <p:sp>
        <p:nvSpPr>
          <p:cNvPr id="3" name="Footer Placeholder 2"/>
          <p:cNvSpPr>
            <a:spLocks noGrp="1"/>
          </p:cNvSpPr>
          <p:nvPr>
            <p:ph type="ftr" sz="quarter" idx="3"/>
          </p:nvPr>
        </p:nvSpPr>
        <p:spPr/>
        <p:txBody>
          <a:bodyPr/>
          <a:lstStyle/>
          <a:p>
            <a:r>
              <a:rPr lang="en-US" smtClean="0"/>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4</a:t>
            </a:fld>
            <a:endParaRPr lang="en-US"/>
          </a:p>
        </p:txBody>
      </p:sp>
      <p:sp>
        <p:nvSpPr>
          <p:cNvPr id="5" name="Title 4"/>
          <p:cNvSpPr>
            <a:spLocks noGrp="1"/>
          </p:cNvSpPr>
          <p:nvPr>
            <p:ph type="title"/>
          </p:nvPr>
        </p:nvSpPr>
        <p:spPr>
          <a:xfrm>
            <a:off x="686104" y="417493"/>
            <a:ext cx="7772400" cy="954107"/>
          </a:xfrm>
        </p:spPr>
        <p:txBody>
          <a:bodyPr/>
          <a:lstStyle/>
          <a:p>
            <a:r>
              <a:rPr lang="en-US" dirty="0" smtClean="0">
                <a:solidFill>
                  <a:srgbClr val="651D32"/>
                </a:solidFill>
              </a:rPr>
              <a:t>TITLE GOES HERE &amp; </a:t>
            </a:r>
            <a:br>
              <a:rPr lang="en-US" dirty="0" smtClean="0">
                <a:solidFill>
                  <a:srgbClr val="651D32"/>
                </a:solidFill>
              </a:rPr>
            </a:br>
            <a:r>
              <a:rPr lang="en-US" dirty="0" smtClean="0"/>
              <a:t>CAN RUN TWO LINES</a:t>
            </a:r>
            <a:endParaRPr lang="en-US" dirty="0"/>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13553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8722143013_2f7297ca6c_o.jpg"/>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
        <p:nvSpPr>
          <p:cNvPr id="2" name="Date Placeholder 1"/>
          <p:cNvSpPr>
            <a:spLocks noGrp="1"/>
          </p:cNvSpPr>
          <p:nvPr>
            <p:ph type="dt" sz="half" idx="2"/>
          </p:nvPr>
        </p:nvSpPr>
        <p:spPr/>
        <p:txBody>
          <a:bodyPr/>
          <a:lstStyle/>
          <a:p>
            <a:fld id="{81B7343D-1FD4-744C-9192-B6EF5881B96B}" type="datetime1">
              <a:rPr lang="en-US" smtClean="0"/>
              <a:pPr/>
              <a:t>5/3/2016</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5</a:t>
            </a:fld>
            <a:endParaRPr lang="en-US"/>
          </a:p>
        </p:txBody>
      </p:sp>
      <p:sp>
        <p:nvSpPr>
          <p:cNvPr id="13" name="Content Placeholder 12"/>
          <p:cNvSpPr>
            <a:spLocks noGrp="1"/>
          </p:cNvSpPr>
          <p:nvPr>
            <p:ph idx="1"/>
          </p:nvPr>
        </p:nvSpPr>
        <p:spPr/>
        <p:txBody>
          <a:bodyPr/>
          <a:lstStyle/>
          <a:p>
            <a:r>
              <a:rPr lang="en-US" dirty="0"/>
              <a:t>Level 1 bullet goes here. </a:t>
            </a:r>
          </a:p>
          <a:p>
            <a:pPr lvl="1"/>
            <a:r>
              <a:rPr lang="en-US" dirty="0"/>
              <a:t>Level 2 bullet goes here. </a:t>
            </a:r>
          </a:p>
        </p:txBody>
      </p:sp>
      <p:sp>
        <p:nvSpPr>
          <p:cNvPr id="11" name="Title 10"/>
          <p:cNvSpPr>
            <a:spLocks noGrp="1"/>
          </p:cNvSpPr>
          <p:nvPr>
            <p:ph type="title"/>
          </p:nvPr>
        </p:nvSpPr>
        <p:spPr/>
        <p:txBody>
          <a:bodyPr/>
          <a:lstStyle/>
          <a:p>
            <a:r>
              <a:rPr lang="en-US" dirty="0" smtClean="0">
                <a:solidFill>
                  <a:srgbClr val="651D32"/>
                </a:solidFill>
              </a:rPr>
              <a:t>TITLE GOES HERE &amp; </a:t>
            </a:r>
            <a:r>
              <a:rPr lang="en-US" dirty="0" smtClean="0"/>
              <a:t>CAN RUN THREE LINES</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245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Level 1 bullet goes here. </a:t>
            </a:r>
          </a:p>
          <a:p>
            <a:pPr lvl="1"/>
            <a:r>
              <a:rPr lang="en-US" dirty="0"/>
              <a:t>Level 2 bullet goes here. </a:t>
            </a:r>
          </a:p>
        </p:txBody>
      </p:sp>
      <p:sp>
        <p:nvSpPr>
          <p:cNvPr id="4" name="Date Placeholder 3"/>
          <p:cNvSpPr>
            <a:spLocks noGrp="1"/>
          </p:cNvSpPr>
          <p:nvPr>
            <p:ph type="dt" sz="half" idx="2"/>
          </p:nvPr>
        </p:nvSpPr>
        <p:spPr/>
        <p:txBody>
          <a:bodyPr/>
          <a:lstStyle/>
          <a:p>
            <a:fld id="{F1C838E6-2EFE-2E47-BF15-73F64BC0A44F}" type="datetime1">
              <a:rPr lang="en-US" smtClean="0"/>
              <a:t>5/3/2016</a:t>
            </a:fld>
            <a:endParaRPr lang="en-US"/>
          </a:p>
        </p:txBody>
      </p:sp>
      <p:sp>
        <p:nvSpPr>
          <p:cNvPr id="5" name="Footer Placeholder 4"/>
          <p:cNvSpPr>
            <a:spLocks noGrp="1"/>
          </p:cNvSpPr>
          <p:nvPr>
            <p:ph type="ftr" sz="quarter" idx="3"/>
          </p:nvPr>
        </p:nvSpPr>
        <p:spPr/>
        <p:txBody>
          <a:bodyPr/>
          <a:lstStyle/>
          <a:p>
            <a:r>
              <a:rPr lang="en-US" smtClean="0"/>
              <a:t>FOOTER GOES HERE</a:t>
            </a:r>
            <a:endParaRPr lang="en-US"/>
          </a:p>
        </p:txBody>
      </p:sp>
      <p:sp>
        <p:nvSpPr>
          <p:cNvPr id="6" name="Slide Number Placeholder 5"/>
          <p:cNvSpPr>
            <a:spLocks noGrp="1"/>
          </p:cNvSpPr>
          <p:nvPr>
            <p:ph type="sldNum" sz="quarter" idx="4"/>
          </p:nvPr>
        </p:nvSpPr>
        <p:spPr/>
        <p:txBody>
          <a:bodyPr/>
          <a:lstStyle/>
          <a:p>
            <a:fld id="{42782948-4DBE-204D-AB9E-B65E067054AE}" type="slidenum">
              <a:rPr lang="en-US" smtClean="0"/>
              <a:pPr/>
              <a:t>6</a:t>
            </a:fld>
            <a:endParaRPr lang="en-US"/>
          </a:p>
        </p:txBody>
      </p:sp>
      <p:sp>
        <p:nvSpPr>
          <p:cNvPr id="8" name="Title 7"/>
          <p:cNvSpPr>
            <a:spLocks noGrp="1"/>
          </p:cNvSpPr>
          <p:nvPr>
            <p:ph type="title"/>
          </p:nvPr>
        </p:nvSpPr>
        <p:spPr>
          <a:xfrm>
            <a:off x="686104" y="417493"/>
            <a:ext cx="7772400" cy="954107"/>
          </a:xfrm>
        </p:spPr>
        <p:txBody>
          <a:bodyPr/>
          <a:lstStyle/>
          <a:p>
            <a:r>
              <a:rPr lang="en-US" dirty="0">
                <a:solidFill>
                  <a:srgbClr val="651D32"/>
                </a:solidFill>
              </a:rPr>
              <a:t>TITLE GOES HERE &amp; </a:t>
            </a:r>
            <a:r>
              <a:rPr lang="en-US" dirty="0">
                <a:solidFill>
                  <a:srgbClr val="002F6C"/>
                </a:solidFill>
              </a:rPr>
              <a:t/>
            </a:r>
            <a:br>
              <a:rPr lang="en-US" dirty="0">
                <a:solidFill>
                  <a:srgbClr val="002F6C"/>
                </a:solidFill>
              </a:rPr>
            </a:br>
            <a:r>
              <a:rPr lang="en-US" dirty="0"/>
              <a:t>CAN RUN TWO LINES</a:t>
            </a:r>
          </a:p>
        </p:txBody>
      </p:sp>
    </p:spTree>
    <p:extLst>
      <p:ext uri="{BB962C8B-B14F-4D97-AF65-F5344CB8AC3E}">
        <p14:creationId xmlns:p14="http://schemas.microsoft.com/office/powerpoint/2010/main" val="335047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lstStyle/>
          <a:p>
            <a:r>
              <a:rPr lang="en-US" dirty="0" smtClean="0"/>
              <a:t>Level 1 bullet goes here. </a:t>
            </a:r>
          </a:p>
          <a:p>
            <a:pPr lvl="1"/>
            <a:r>
              <a:rPr lang="en-US" dirty="0" smtClean="0"/>
              <a:t>Level 2 bullet goes here.</a:t>
            </a:r>
            <a:endParaRPr lang="en-US" dirty="0"/>
          </a:p>
        </p:txBody>
      </p:sp>
      <p:sp>
        <p:nvSpPr>
          <p:cNvPr id="2" name="Content Placeholder 1"/>
          <p:cNvSpPr>
            <a:spLocks noGrp="1"/>
          </p:cNvSpPr>
          <p:nvPr>
            <p:ph sz="half" idx="2"/>
          </p:nvPr>
        </p:nvSpPr>
        <p:spPr/>
        <p:txBody>
          <a:bodyPr/>
          <a:lstStyle/>
          <a:p>
            <a:r>
              <a:rPr lang="en-US" dirty="0" smtClean="0"/>
              <a:t>Level 1 bullet goes here. </a:t>
            </a:r>
            <a:endParaRPr lang="en-US" dirty="0"/>
          </a:p>
          <a:p>
            <a:pPr lvl="1"/>
            <a:r>
              <a:rPr lang="en-US" dirty="0" smtClean="0"/>
              <a:t>Level 2 bullet goes here.</a:t>
            </a:r>
            <a:endParaRPr lang="en-US" dirty="0"/>
          </a:p>
        </p:txBody>
      </p:sp>
      <p:sp>
        <p:nvSpPr>
          <p:cNvPr id="3" name="Date Placeholder 2"/>
          <p:cNvSpPr>
            <a:spLocks noGrp="1"/>
          </p:cNvSpPr>
          <p:nvPr>
            <p:ph type="dt" sz="half" idx="10"/>
          </p:nvPr>
        </p:nvSpPr>
        <p:spPr/>
        <p:txBody>
          <a:bodyPr/>
          <a:lstStyle/>
          <a:p>
            <a:fld id="{D0D91A58-12D5-4546-995B-9323A3D8C075}" type="datetime1">
              <a:rPr lang="en-US" smtClean="0"/>
              <a:pPr/>
              <a:t>5/3/2016</a:t>
            </a:fld>
            <a:endParaRPr lang="en-US"/>
          </a:p>
        </p:txBody>
      </p:sp>
      <p:sp>
        <p:nvSpPr>
          <p:cNvPr id="4" name="Footer Placeholder 3"/>
          <p:cNvSpPr>
            <a:spLocks noGrp="1"/>
          </p:cNvSpPr>
          <p:nvPr>
            <p:ph type="ftr" sz="quarter" idx="11"/>
          </p:nvPr>
        </p:nvSpPr>
        <p:spPr/>
        <p:txBody>
          <a:bodyPr/>
          <a:lstStyle/>
          <a:p>
            <a:r>
              <a:rPr lang="en-US" smtClean="0"/>
              <a:t>FOOTER GOES HERE</a:t>
            </a:r>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7</a:t>
            </a:fld>
            <a:endParaRPr lang="en-US"/>
          </a:p>
        </p:txBody>
      </p:sp>
      <p:sp>
        <p:nvSpPr>
          <p:cNvPr id="11" name="Title 10"/>
          <p:cNvSpPr>
            <a:spLocks noGrp="1"/>
          </p:cNvSpPr>
          <p:nvPr>
            <p:ph type="title"/>
          </p:nvPr>
        </p:nvSpPr>
        <p:spPr>
          <a:xfrm>
            <a:off x="686104" y="417493"/>
            <a:ext cx="7772400" cy="954107"/>
          </a:xfrm>
        </p:spPr>
        <p:txBody>
          <a:bodyPr/>
          <a:lstStyle/>
          <a:p>
            <a:r>
              <a:rPr lang="en-US" dirty="0" smtClean="0">
                <a:solidFill>
                  <a:srgbClr val="651D32"/>
                </a:solidFill>
              </a:rPr>
              <a:t>TITLE GOES HERE &amp; </a:t>
            </a:r>
            <a:r>
              <a:rPr lang="en-US" dirty="0" smtClean="0">
                <a:solidFill>
                  <a:srgbClr val="002F6C"/>
                </a:solidFill>
              </a:rPr>
              <a:t/>
            </a:r>
            <a:br>
              <a:rPr lang="en-US" dirty="0" smtClean="0">
                <a:solidFill>
                  <a:srgbClr val="002F6C"/>
                </a:solidFill>
              </a:rPr>
            </a:br>
            <a:r>
              <a:rPr lang="en-US" dirty="0" smtClean="0"/>
              <a:t>CAN RUN TWO LINES</a:t>
            </a:r>
            <a:endParaRPr lang="en-US" dirty="0"/>
          </a:p>
        </p:txBody>
      </p:sp>
    </p:spTree>
    <p:extLst>
      <p:ext uri="{BB962C8B-B14F-4D97-AF65-F5344CB8AC3E}">
        <p14:creationId xmlns:p14="http://schemas.microsoft.com/office/powerpoint/2010/main" val="101949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r>
              <a:rPr lang="en-US" dirty="0"/>
              <a:t>Level 1 bullet goes here. </a:t>
            </a:r>
          </a:p>
          <a:p>
            <a:pPr lvl="1"/>
            <a:r>
              <a:rPr lang="en-US" dirty="0"/>
              <a:t>Level 2 bullet goes here. </a:t>
            </a:r>
          </a:p>
        </p:txBody>
      </p:sp>
      <p:sp>
        <p:nvSpPr>
          <p:cNvPr id="10" name="Content Placeholder 9"/>
          <p:cNvSpPr>
            <a:spLocks noGrp="1"/>
          </p:cNvSpPr>
          <p:nvPr>
            <p:ph sz="half" idx="2"/>
          </p:nvPr>
        </p:nvSpPr>
        <p:spPr/>
        <p:txBody>
          <a:bodyPr/>
          <a:lstStyle/>
          <a:p>
            <a:r>
              <a:rPr lang="en-US" dirty="0"/>
              <a:t>Level 1 bullet goes here. </a:t>
            </a:r>
          </a:p>
          <a:p>
            <a:pPr lvl="1"/>
            <a:r>
              <a:rPr lang="en-US" dirty="0"/>
              <a:t>Level 2 bullet goes here. </a:t>
            </a:r>
          </a:p>
        </p:txBody>
      </p:sp>
      <p:sp>
        <p:nvSpPr>
          <p:cNvPr id="4" name="Date Placeholder 3"/>
          <p:cNvSpPr>
            <a:spLocks noGrp="1"/>
          </p:cNvSpPr>
          <p:nvPr>
            <p:ph type="dt" sz="half" idx="10"/>
          </p:nvPr>
        </p:nvSpPr>
        <p:spPr/>
        <p:txBody>
          <a:bodyPr/>
          <a:lstStyle/>
          <a:p>
            <a:fld id="{F1C838E6-2EFE-2E47-BF15-73F64BC0A44F}" type="datetime1">
              <a:rPr lang="en-US" smtClean="0"/>
              <a:t>5/3/2016</a:t>
            </a:fld>
            <a:endParaRPr lang="en-US" dirty="0"/>
          </a:p>
        </p:txBody>
      </p:sp>
      <p:sp>
        <p:nvSpPr>
          <p:cNvPr id="5" name="Footer Placeholder 4"/>
          <p:cNvSpPr>
            <a:spLocks noGrp="1"/>
          </p:cNvSpPr>
          <p:nvPr>
            <p:ph type="ftr" sz="quarter" idx="11"/>
          </p:nvPr>
        </p:nvSpPr>
        <p:spPr/>
        <p:txBody>
          <a:bodyPr/>
          <a:lstStyle/>
          <a:p>
            <a:r>
              <a:rPr lang="en-US" dirty="0" smtClean="0"/>
              <a:t>FOOTER GOES HERE</a:t>
            </a:r>
            <a:endParaRPr lang="en-US" dirty="0"/>
          </a:p>
        </p:txBody>
      </p:sp>
      <p:sp>
        <p:nvSpPr>
          <p:cNvPr id="6" name="Slide Number Placeholder 5"/>
          <p:cNvSpPr>
            <a:spLocks noGrp="1"/>
          </p:cNvSpPr>
          <p:nvPr>
            <p:ph type="sldNum" sz="quarter" idx="12"/>
          </p:nvPr>
        </p:nvSpPr>
        <p:spPr/>
        <p:txBody>
          <a:bodyPr/>
          <a:lstStyle/>
          <a:p>
            <a:fld id="{42782948-4DBE-204D-AB9E-B65E067054AE}" type="slidenum">
              <a:rPr lang="en-US" smtClean="0"/>
              <a:pPr/>
              <a:t>8</a:t>
            </a:fld>
            <a:endParaRPr lang="en-US"/>
          </a:p>
        </p:txBody>
      </p:sp>
      <p:sp>
        <p:nvSpPr>
          <p:cNvPr id="8" name="Title 7"/>
          <p:cNvSpPr>
            <a:spLocks noGrp="1"/>
          </p:cNvSpPr>
          <p:nvPr>
            <p:ph type="title"/>
          </p:nvPr>
        </p:nvSpPr>
        <p:spPr>
          <a:xfrm>
            <a:off x="686104" y="417493"/>
            <a:ext cx="7772400" cy="954107"/>
          </a:xfrm>
        </p:spPr>
        <p:txBody>
          <a:bodyPr/>
          <a:lstStyle/>
          <a:p>
            <a:r>
              <a:rPr lang="en-US" dirty="0">
                <a:solidFill>
                  <a:srgbClr val="651D32"/>
                </a:solidFill>
              </a:rPr>
              <a:t>TITLE GOES HERE &amp; </a:t>
            </a:r>
            <a:br>
              <a:rPr lang="en-US" dirty="0">
                <a:solidFill>
                  <a:srgbClr val="651D32"/>
                </a:solidFill>
              </a:rPr>
            </a:br>
            <a:r>
              <a:rPr lang="en-US" dirty="0"/>
              <a:t>CAN RUN TWO LINES</a:t>
            </a:r>
          </a:p>
        </p:txBody>
      </p:sp>
      <p:sp>
        <p:nvSpPr>
          <p:cNvPr id="11" name="Content Placeholder 10"/>
          <p:cNvSpPr>
            <a:spLocks noGrp="1"/>
          </p:cNvSpPr>
          <p:nvPr>
            <p:ph sz="half" idx="13"/>
          </p:nvPr>
        </p:nvSpPr>
        <p:spPr/>
        <p:txBody>
          <a:bodyPr/>
          <a:lstStyle/>
          <a:p>
            <a:r>
              <a:rPr lang="en-US" dirty="0"/>
              <a:t>Level 1 bullet goes here. </a:t>
            </a:r>
          </a:p>
          <a:p>
            <a:pPr lvl="1"/>
            <a:r>
              <a:rPr lang="en-US" dirty="0"/>
              <a:t>Level 2 bullet goes here. </a:t>
            </a:r>
          </a:p>
        </p:txBody>
      </p:sp>
    </p:spTree>
    <p:extLst>
      <p:ext uri="{BB962C8B-B14F-4D97-AF65-F5344CB8AC3E}">
        <p14:creationId xmlns:p14="http://schemas.microsoft.com/office/powerpoint/2010/main" val="80063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endParaRPr lang="en-US"/>
          </a:p>
        </p:txBody>
      </p:sp>
      <p:sp>
        <p:nvSpPr>
          <p:cNvPr id="5" name="Date Placeholder 4"/>
          <p:cNvSpPr>
            <a:spLocks noGrp="1"/>
          </p:cNvSpPr>
          <p:nvPr>
            <p:ph type="dt" sz="half" idx="2"/>
          </p:nvPr>
        </p:nvSpPr>
        <p:spPr/>
        <p:txBody>
          <a:bodyPr/>
          <a:lstStyle/>
          <a:p>
            <a:fld id="{BCCE5460-4FB7-5647-9AB1-CEF5116A5DCA}" type="datetime1">
              <a:rPr lang="en-US" smtClean="0"/>
              <a:pPr/>
              <a:t>5/3/2016</a:t>
            </a:fld>
            <a:endParaRPr lang="en-US"/>
          </a:p>
        </p:txBody>
      </p:sp>
      <p:sp>
        <p:nvSpPr>
          <p:cNvPr id="7" name="Slide Number Placeholder 6"/>
          <p:cNvSpPr>
            <a:spLocks noGrp="1"/>
          </p:cNvSpPr>
          <p:nvPr>
            <p:ph type="sldNum" sz="quarter" idx="4"/>
          </p:nvPr>
        </p:nvSpPr>
        <p:spPr/>
        <p:txBody>
          <a:bodyPr/>
          <a:lstStyle/>
          <a:p>
            <a:fld id="{42782948-4DBE-204D-AB9E-B65E067054AE}" type="slidenum">
              <a:rPr lang="en-US" smtClean="0"/>
              <a:pPr/>
              <a:t>9</a:t>
            </a:fld>
            <a:endParaRPr lang="en-US"/>
          </a:p>
        </p:txBody>
      </p:sp>
      <p:sp>
        <p:nvSpPr>
          <p:cNvPr id="12" name="Subtitle 11"/>
          <p:cNvSpPr>
            <a:spLocks noGrp="1"/>
          </p:cNvSpPr>
          <p:nvPr>
            <p:ph type="subTitle" idx="1"/>
          </p:nvPr>
        </p:nvSpPr>
        <p:spPr/>
        <p:txBody>
          <a:bodyPr/>
          <a:lstStyle/>
          <a:p>
            <a:r>
              <a:rPr lang="en-US" dirty="0" smtClean="0"/>
              <a:t>CONTACT INFORMATION GOES HERE, CAN RUN SEVERAL LINES </a:t>
            </a:r>
            <a:endParaRPr lang="en-US" dirty="0"/>
          </a:p>
        </p:txBody>
      </p:sp>
      <p:sp>
        <p:nvSpPr>
          <p:cNvPr id="6" name="Footer Placeholder 5"/>
          <p:cNvSpPr>
            <a:spLocks noGrp="1"/>
          </p:cNvSpPr>
          <p:nvPr>
            <p:ph type="ftr" sz="quarter" idx="4294967295"/>
          </p:nvPr>
        </p:nvSpPr>
        <p:spPr>
          <a:xfrm>
            <a:off x="3127248" y="6521450"/>
            <a:ext cx="2895600" cy="184150"/>
          </a:xfrm>
        </p:spPr>
        <p:txBody>
          <a:bodyPr/>
          <a:lstStyle/>
          <a:p>
            <a:r>
              <a:rPr lang="en-US" dirty="0" smtClean="0">
                <a:solidFill>
                  <a:srgbClr val="FFFFFF"/>
                </a:solidFill>
              </a:rPr>
              <a:t>FOOTER GOES HERE</a:t>
            </a:r>
            <a:endParaRPr lang="en-US" dirty="0">
              <a:solidFill>
                <a:srgbClr val="FFFFFF"/>
              </a:solidFill>
            </a:endParaRPr>
          </a:p>
        </p:txBody>
      </p:sp>
    </p:spTree>
    <p:extLst>
      <p:ext uri="{BB962C8B-B14F-4D97-AF65-F5344CB8AC3E}">
        <p14:creationId xmlns:p14="http://schemas.microsoft.com/office/powerpoint/2010/main" val="2050630492"/>
      </p:ext>
    </p:extLst>
  </p:cSld>
  <p:clrMapOvr>
    <a:masterClrMapping/>
  </p:clrMapOvr>
</p:sld>
</file>

<file path=ppt/theme/theme1.xml><?xml version="1.0" encoding="utf-8"?>
<a:theme xmlns:a="http://schemas.openxmlformats.org/drawingml/2006/main" name="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4.3-Template_4.29.2016</Template>
  <TotalTime>0</TotalTime>
  <Words>200</Words>
  <Application>Microsoft Office PowerPoint</Application>
  <PresentationFormat>On-screen Show (4:3)</PresentationFormat>
  <Paragraphs>53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4.3-Template_4.29.2016</vt:lpstr>
      <vt:lpstr>PHOTO COVER OPTION TITLE GOES HERE CAN  RUN THREE LINES</vt:lpstr>
      <vt:lpstr>RED COVER OPTION TITLE GOES HERE CAN RUN  THREE LINES</vt:lpstr>
      <vt:lpstr>DIVIDER TITLE GOES HERE &amp; CAN RUN SEVERAL LINES</vt:lpstr>
      <vt:lpstr>TITLE GOES HERE &amp;  CAN RUN TWO LINES</vt:lpstr>
      <vt:lpstr>TITLE GOES HERE &amp; CAN RUN THREE LINES</vt:lpstr>
      <vt:lpstr>TITLE GOES HERE &amp;  CAN RUN TWO LINES</vt:lpstr>
      <vt:lpstr>TITLE GOES HERE &amp;  CAN RUN TWO LINES</vt:lpstr>
      <vt:lpstr>TITLE GOES HERE &amp;  CAN RUN TWO LINES</vt:lpstr>
      <vt:lpstr>PowerPoint Presentation</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USAID</cp:lastModifiedBy>
  <cp:revision>1</cp:revision>
  <dcterms:created xsi:type="dcterms:W3CDTF">2016-05-03T20:02:08Z</dcterms:created>
  <dcterms:modified xsi:type="dcterms:W3CDTF">2016-05-03T20:02:42Z</dcterms:modified>
</cp:coreProperties>
</file>