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-150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1.xml"/><Relationship Id="rId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Master" Target="../slideMasters/slideMaster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BA5644-815E-4300-80F7-859F3736998C}" type="datetimeFigureOut">
              <a:rPr lang="en-US" smtClean="0"/>
              <a:t>1/22/2015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D8BD2-9208-4D3A-B3E5-F022E22486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9310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BA5644-815E-4300-80F7-859F3736998C}" type="datetimeFigureOut">
              <a:rPr lang="en-US" smtClean="0"/>
              <a:t>1/22/2015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D8BD2-9208-4D3A-B3E5-F022E22486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25234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BA5644-815E-4300-80F7-859F3736998C}" type="datetimeFigureOut">
              <a:rPr lang="en-US" smtClean="0"/>
              <a:t>1/22/2015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D8BD2-9208-4D3A-B3E5-F022E22486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450080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 userDrawn="1"/>
        </p:nvSpPr>
        <p:spPr bwMode="auto">
          <a:xfrm>
            <a:off x="0" y="5334000"/>
            <a:ext cx="9144000" cy="129540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82296" tIns="45720" rIns="82296" bIns="45720" numCol="1" rtlCol="0" anchor="ctr" anchorCtr="0" compatLnSpc="1">
            <a:prstTxWarp prst="textNoShape">
              <a:avLst/>
            </a:prstTxWarp>
          </a:bodyPr>
          <a:lstStyle/>
          <a:p>
            <a:pPr defTabSz="857250" eaLnBrk="0" fontAlgn="base" hangingPunct="0">
              <a:spcBef>
                <a:spcPct val="50000"/>
              </a:spcBef>
              <a:spcAft>
                <a:spcPct val="0"/>
              </a:spcAft>
            </a:pPr>
            <a:endParaRPr lang="en-US" sz="1000" smtClean="0">
              <a:solidFill>
                <a:prstClr val="black"/>
              </a:solidFill>
              <a:latin typeface="Arial" charset="0"/>
              <a:sym typeface="Symbol" pitchFamily="18" charset="2"/>
            </a:endParaRPr>
          </a:p>
        </p:txBody>
      </p:sp>
      <p:graphicFrame>
        <p:nvGraphicFramePr>
          <p:cNvPr id="4" name="Object 10"/>
          <p:cNvGraphicFramePr>
            <a:graphicFrameLocks noChangeAspect="1"/>
          </p:cNvGraphicFramePr>
          <p:nvPr/>
        </p:nvGraphicFramePr>
        <p:xfrm>
          <a:off x="6394450" y="254000"/>
          <a:ext cx="1120775" cy="2651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1" name="Photo Editor Photo" r:id="rId3" imgW="7621064" imgH="1809524" progId="">
                  <p:embed/>
                </p:oleObj>
              </mc:Choice>
              <mc:Fallback>
                <p:oleObj name="Photo Editor Photo" r:id="rId3" imgW="7621064" imgH="1809524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94450" y="254000"/>
                        <a:ext cx="1120775" cy="2651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1796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Content Placeholder 10"/>
          <p:cNvSpPr>
            <a:spLocks noGrp="1"/>
          </p:cNvSpPr>
          <p:nvPr>
            <p:ph sz="quarter" idx="10"/>
          </p:nvPr>
        </p:nvSpPr>
        <p:spPr>
          <a:xfrm>
            <a:off x="658738" y="5486400"/>
            <a:ext cx="5029200" cy="533400"/>
          </a:xfrm>
        </p:spPr>
        <p:txBody>
          <a:bodyPr/>
          <a:lstStyle>
            <a:lvl1pPr marL="0" indent="0">
              <a:buNone/>
              <a:defRPr sz="2400" b="1">
                <a:solidFill>
                  <a:schemeClr val="tx2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1"/>
          </p:nvPr>
        </p:nvSpPr>
        <p:spPr>
          <a:xfrm>
            <a:off x="658813" y="5867400"/>
            <a:ext cx="3760787" cy="609600"/>
          </a:xfrm>
        </p:spPr>
        <p:txBody>
          <a:bodyPr/>
          <a:lstStyle>
            <a:lvl1pPr marL="0" indent="0">
              <a:buNone/>
              <a:defRPr sz="1400" b="1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6600" y="1725302"/>
            <a:ext cx="5760244" cy="1627498"/>
          </a:xfrm>
          <a:prstGeom prst="rect">
            <a:avLst/>
          </a:prstGeom>
        </p:spPr>
      </p:pic>
      <p:sp>
        <p:nvSpPr>
          <p:cNvPr id="12" name="TextBox 11"/>
          <p:cNvSpPr txBox="1"/>
          <p:nvPr userDrawn="1"/>
        </p:nvSpPr>
        <p:spPr>
          <a:xfrm>
            <a:off x="8001000" y="6477000"/>
            <a:ext cx="111601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2000" b="1" dirty="0" smtClean="0">
                <a:solidFill>
                  <a:prstClr val="black"/>
                </a:solidFill>
                <a:sym typeface="Symbol" pitchFamily="18" charset="2"/>
              </a:rPr>
              <a:t>DRAFT</a:t>
            </a:r>
            <a:endParaRPr lang="en-US" sz="2000" b="1" dirty="0">
              <a:solidFill>
                <a:prstClr val="black"/>
              </a:solidFill>
              <a:sym typeface="Symbol" pitchFamily="18" charset="2"/>
            </a:endParaRPr>
          </a:p>
        </p:txBody>
      </p:sp>
      <p:cxnSp>
        <p:nvCxnSpPr>
          <p:cNvPr id="15" name="Straight Connector 14"/>
          <p:cNvCxnSpPr/>
          <p:nvPr userDrawn="1"/>
        </p:nvCxnSpPr>
        <p:spPr bwMode="auto">
          <a:xfrm>
            <a:off x="8195096" y="6774768"/>
            <a:ext cx="727496" cy="0"/>
          </a:xfrm>
          <a:prstGeom prst="lin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6" name="Straight Connector 15"/>
          <p:cNvCxnSpPr/>
          <p:nvPr userDrawn="1"/>
        </p:nvCxnSpPr>
        <p:spPr bwMode="auto">
          <a:xfrm>
            <a:off x="8186470" y="6573342"/>
            <a:ext cx="727496" cy="0"/>
          </a:xfrm>
          <a:prstGeom prst="lin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" name="TextBox 1"/>
          <p:cNvSpPr txBox="1"/>
          <p:nvPr userDrawn="1"/>
        </p:nvSpPr>
        <p:spPr>
          <a:xfrm>
            <a:off x="1943099" y="155642"/>
            <a:ext cx="4953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9600" dirty="0" smtClean="0">
                <a:solidFill>
                  <a:prstClr val="white">
                    <a:lumMod val="85000"/>
                  </a:prstClr>
                </a:solidFill>
                <a:sym typeface="Symbol" pitchFamily="18" charset="2"/>
              </a:rPr>
              <a:t>D R A F T</a:t>
            </a:r>
            <a:endParaRPr lang="en-US" sz="9600" dirty="0">
              <a:solidFill>
                <a:prstClr val="white">
                  <a:lumMod val="85000"/>
                </a:prstClr>
              </a:solidFill>
              <a:sym typeface="Symbol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299329690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None/>
              <a:defRPr/>
            </a:lvl1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885329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65090668"/>
      </p:ext>
    </p:extLst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33413" y="2014538"/>
            <a:ext cx="3943350" cy="4292600"/>
          </a:xfrm>
        </p:spPr>
        <p:txBody>
          <a:bodyPr/>
          <a:lstStyle>
            <a:lvl1pPr>
              <a:buNone/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9163" y="2014538"/>
            <a:ext cx="3943350" cy="4292600"/>
          </a:xfrm>
        </p:spPr>
        <p:txBody>
          <a:bodyPr/>
          <a:lstStyle>
            <a:lvl1pPr>
              <a:buNone/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807690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12553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200" b="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7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0" y="6629400"/>
            <a:ext cx="609600" cy="2222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>
                <a:solidFill>
                  <a:prstClr val="black">
                    <a:tint val="75000"/>
                  </a:prstClr>
                </a:solidFill>
                <a:sym typeface="Symbol" pitchFamily="18" charset="2"/>
              </a:rPr>
              <a:t>Page </a:t>
            </a:r>
            <a:fld id="{8C4837C6-C046-454F-A8AF-C9A5E88AD4A0}" type="slidenum">
              <a:rPr lang="en-US" smtClean="0">
                <a:solidFill>
                  <a:prstClr val="black">
                    <a:tint val="75000"/>
                  </a:prstClr>
                </a:solidFill>
                <a:sym typeface="Symbol" pitchFamily="18" charset="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  <a:sym typeface="Symbol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139782830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7204740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89290048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BA5644-815E-4300-80F7-859F3736998C}" type="datetimeFigureOut">
              <a:rPr lang="en-US" smtClean="0"/>
              <a:t>1/22/2015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D8BD2-9208-4D3A-B3E5-F022E22486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210044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09577538"/>
      </p:ext>
    </p:extLst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1649447"/>
      </p:ext>
    </p:extLst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54000"/>
            <a:ext cx="2128838" cy="60531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254000"/>
            <a:ext cx="6238875" cy="60531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1876447"/>
      </p:ext>
    </p:extLst>
  </p:cSld>
  <p:clrMapOvr>
    <a:masterClrMapping/>
  </p:clrMapOvr>
  <p:transition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254000"/>
            <a:ext cx="6126163" cy="62071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633413" y="2014538"/>
            <a:ext cx="8039100" cy="4292600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8C4837C6-C046-454F-A8AF-C9A5E88AD4A0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 charset="0"/>
                <a:sym typeface="Symbol" pitchFamily="18" charset="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  <a:latin typeface="Arial" charset="0"/>
              <a:sym typeface="Symbol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3623260322"/>
      </p:ext>
    </p:extLst>
  </p:cSld>
  <p:clrMapOvr>
    <a:masterClrMapping/>
  </p:clrMapOvr>
  <p:transition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254000"/>
            <a:ext cx="6126163" cy="62071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33413" y="2014538"/>
            <a:ext cx="8039100" cy="4292600"/>
          </a:xfrm>
        </p:spPr>
        <p:txBody>
          <a:bodyPr/>
          <a:lstStyle/>
          <a:p>
            <a:pPr lvl="0"/>
            <a:endParaRPr lang="en-US" noProof="0" dirty="0" smtClean="0"/>
          </a:p>
        </p:txBody>
      </p:sp>
      <p:sp>
        <p:nvSpPr>
          <p:cNvPr id="4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8C4837C6-C046-454F-A8AF-C9A5E88AD4A0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 charset="0"/>
                <a:sym typeface="Symbol" pitchFamily="18" charset="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  <a:latin typeface="Arial" charset="0"/>
              <a:sym typeface="Symbol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4212998075"/>
      </p:ext>
    </p:extLst>
  </p:cSld>
  <p:clrMapOvr>
    <a:masterClrMapping/>
  </p:clrMapOvr>
  <p:transition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hart" preserve="1">
  <p:cSld name="Title, Text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254000"/>
            <a:ext cx="6126163" cy="62071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33413" y="2014538"/>
            <a:ext cx="3943350" cy="4292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hart Placeholder 3"/>
          <p:cNvSpPr>
            <a:spLocks noGrp="1"/>
          </p:cNvSpPr>
          <p:nvPr>
            <p:ph type="chart" sz="half" idx="2"/>
          </p:nvPr>
        </p:nvSpPr>
        <p:spPr>
          <a:xfrm>
            <a:off x="4729163" y="2014538"/>
            <a:ext cx="3943350" cy="4292600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5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8C4837C6-C046-454F-A8AF-C9A5E88AD4A0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 charset="0"/>
                <a:sym typeface="Symbol" pitchFamily="18" charset="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  <a:latin typeface="Arial" charset="0"/>
              <a:sym typeface="Symbol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4197556499"/>
      </p:ext>
    </p:extLst>
  </p:cSld>
  <p:clrMapOvr>
    <a:masterClrMapping/>
  </p:clrMapOvr>
  <p:transition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Title and Tex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161925"/>
            <a:ext cx="6126163" cy="620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1" name="Rectangle 3"/>
          <p:cNvSpPr>
            <a:spLocks noGrp="1" noChangeArrowheads="1"/>
          </p:cNvSpPr>
          <p:nvPr>
            <p:ph idx="1"/>
          </p:nvPr>
        </p:nvSpPr>
        <p:spPr bwMode="auto">
          <a:xfrm>
            <a:off x="633413" y="2014538"/>
            <a:ext cx="8039100" cy="429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2247" y="76201"/>
            <a:ext cx="2501077" cy="711928"/>
          </a:xfrm>
          <a:prstGeom prst="rect">
            <a:avLst/>
          </a:prstGeom>
        </p:spPr>
      </p:pic>
      <p:sp>
        <p:nvSpPr>
          <p:cNvPr id="13" name="TextBox 12"/>
          <p:cNvSpPr txBox="1"/>
          <p:nvPr userDrawn="1"/>
        </p:nvSpPr>
        <p:spPr>
          <a:xfrm>
            <a:off x="8104512" y="6557415"/>
            <a:ext cx="111601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400" b="1" dirty="0" smtClean="0">
                <a:solidFill>
                  <a:prstClr val="black"/>
                </a:solidFill>
                <a:sym typeface="Symbol" pitchFamily="18" charset="2"/>
              </a:rPr>
              <a:t>DRAFT</a:t>
            </a:r>
            <a:endParaRPr lang="en-US" sz="1400" b="1" dirty="0">
              <a:solidFill>
                <a:prstClr val="black"/>
              </a:solidFill>
              <a:sym typeface="Symbol" pitchFamily="18" charset="2"/>
            </a:endParaRPr>
          </a:p>
        </p:txBody>
      </p:sp>
      <p:cxnSp>
        <p:nvCxnSpPr>
          <p:cNvPr id="14" name="Straight Connector 13"/>
          <p:cNvCxnSpPr/>
          <p:nvPr userDrawn="1"/>
        </p:nvCxnSpPr>
        <p:spPr bwMode="auto">
          <a:xfrm>
            <a:off x="8382000" y="6791860"/>
            <a:ext cx="540592" cy="0"/>
          </a:xfrm>
          <a:prstGeom prst="lin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5" name="Straight Connector 14"/>
          <p:cNvCxnSpPr/>
          <p:nvPr userDrawn="1"/>
        </p:nvCxnSpPr>
        <p:spPr bwMode="auto">
          <a:xfrm>
            <a:off x="8382000" y="6625098"/>
            <a:ext cx="531966" cy="0"/>
          </a:xfrm>
          <a:prstGeom prst="lin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28600" y="6615113"/>
            <a:ext cx="1524000" cy="166687"/>
          </a:xfrm>
        </p:spPr>
        <p:txBody>
          <a:bodyPr/>
          <a:lstStyle>
            <a:lvl1pPr marL="0" indent="0">
              <a:buNone/>
              <a:defRPr sz="1100"/>
            </a:lvl1pPr>
            <a:lvl2pPr>
              <a:defRPr sz="1200"/>
            </a:lvl2pPr>
            <a:lvl3pPr>
              <a:defRPr sz="1050"/>
            </a:lvl3pPr>
            <a:lvl4pPr>
              <a:defRPr sz="1050"/>
            </a:lvl4pPr>
            <a:lvl5pPr>
              <a:defRPr sz="1050"/>
            </a:lvl5pPr>
          </a:lstStyle>
          <a:p>
            <a:pPr lvl="0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74692654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hf hd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BA5644-815E-4300-80F7-859F3736998C}" type="datetimeFigureOut">
              <a:rPr lang="en-US" smtClean="0"/>
              <a:t>1/22/2015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D8BD2-9208-4D3A-B3E5-F022E22486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09111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BA5644-815E-4300-80F7-859F3736998C}" type="datetimeFigureOut">
              <a:rPr lang="en-US" smtClean="0"/>
              <a:t>1/22/2015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D8BD2-9208-4D3A-B3E5-F022E22486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49456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BA5644-815E-4300-80F7-859F3736998C}" type="datetimeFigureOut">
              <a:rPr lang="en-US" smtClean="0"/>
              <a:t>1/22/2015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D8BD2-9208-4D3A-B3E5-F022E22486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41506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BA5644-815E-4300-80F7-859F3736998C}" type="datetimeFigureOut">
              <a:rPr lang="en-US" smtClean="0"/>
              <a:t>1/22/2015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D8BD2-9208-4D3A-B3E5-F022E22486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62041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BA5644-815E-4300-80F7-859F3736998C}" type="datetimeFigureOut">
              <a:rPr lang="en-US" smtClean="0"/>
              <a:t>1/22/2015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D8BD2-9208-4D3A-B3E5-F022E22486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18239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BA5644-815E-4300-80F7-859F3736998C}" type="datetimeFigureOut">
              <a:rPr lang="en-US" smtClean="0"/>
              <a:t>1/22/2015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D8BD2-9208-4D3A-B3E5-F022E22486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88567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BA5644-815E-4300-80F7-859F3736998C}" type="datetimeFigureOut">
              <a:rPr lang="en-US" smtClean="0"/>
              <a:t>1/22/2015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D8BD2-9208-4D3A-B3E5-F022E22486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09659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image" Target="../media/image1.png"/><Relationship Id="rId2" Type="http://schemas.openxmlformats.org/officeDocument/2006/relationships/slideLayout" Target="../slideLayouts/slideLayout13.xml"/><Relationship Id="rId16" Type="http://schemas.openxmlformats.org/officeDocument/2006/relationships/theme" Target="../theme/theme2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BA5644-815E-4300-80F7-859F3736998C}" type="datetimeFigureOut">
              <a:rPr lang="en-US" smtClean="0"/>
              <a:t>1/22/2015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7D8BD2-9208-4D3A-B3E5-F022E22486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06188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161925"/>
            <a:ext cx="6126163" cy="620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030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33413" y="2014538"/>
            <a:ext cx="8039100" cy="429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2247" y="76201"/>
            <a:ext cx="2501077" cy="711928"/>
          </a:xfrm>
          <a:prstGeom prst="rect">
            <a:avLst/>
          </a:prstGeom>
        </p:spPr>
      </p:pic>
      <p:sp>
        <p:nvSpPr>
          <p:cNvPr id="6" name="TextBox 5"/>
          <p:cNvSpPr txBox="1"/>
          <p:nvPr userDrawn="1"/>
        </p:nvSpPr>
        <p:spPr>
          <a:xfrm>
            <a:off x="8104512" y="6557415"/>
            <a:ext cx="111601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400" b="1" dirty="0" smtClean="0">
                <a:solidFill>
                  <a:prstClr val="black"/>
                </a:solidFill>
                <a:sym typeface="Symbol" pitchFamily="18" charset="2"/>
              </a:rPr>
              <a:t>DRAFT</a:t>
            </a:r>
            <a:endParaRPr lang="en-US" sz="1400" b="1" dirty="0">
              <a:solidFill>
                <a:prstClr val="black"/>
              </a:solidFill>
              <a:sym typeface="Symbol" pitchFamily="18" charset="2"/>
            </a:endParaRPr>
          </a:p>
        </p:txBody>
      </p:sp>
      <p:cxnSp>
        <p:nvCxnSpPr>
          <p:cNvPr id="8" name="Straight Connector 7"/>
          <p:cNvCxnSpPr/>
          <p:nvPr userDrawn="1"/>
        </p:nvCxnSpPr>
        <p:spPr bwMode="auto">
          <a:xfrm>
            <a:off x="8382000" y="6791860"/>
            <a:ext cx="540592" cy="0"/>
          </a:xfrm>
          <a:prstGeom prst="lin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" name="Straight Connector 8"/>
          <p:cNvCxnSpPr/>
          <p:nvPr userDrawn="1"/>
        </p:nvCxnSpPr>
        <p:spPr bwMode="auto">
          <a:xfrm>
            <a:off x="8382000" y="6625098"/>
            <a:ext cx="531966" cy="0"/>
          </a:xfrm>
          <a:prstGeom prst="lin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2323687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</p:sldLayoutIdLst>
  <p:transition/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buClr>
          <a:srgbClr val="DADDFE"/>
        </a:buClr>
        <a:defRPr sz="2200" b="0">
          <a:solidFill>
            <a:schemeClr val="tx2">
              <a:lumMod val="50000"/>
            </a:schemeClr>
          </a:solidFill>
          <a:latin typeface="Calibri" pitchFamily="34" charset="0"/>
          <a:ea typeface="+mj-ea"/>
          <a:cs typeface="+mj-cs"/>
        </a:defRPr>
      </a:lvl1pPr>
      <a:lvl2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buClr>
          <a:srgbClr val="DADDFE"/>
        </a:buClr>
        <a:defRPr sz="2600" b="1">
          <a:solidFill>
            <a:schemeClr val="bg1"/>
          </a:solidFill>
          <a:latin typeface="Calibri" pitchFamily="34" charset="0"/>
        </a:defRPr>
      </a:lvl2pPr>
      <a:lvl3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buClr>
          <a:srgbClr val="DADDFE"/>
        </a:buClr>
        <a:defRPr sz="2600" b="1">
          <a:solidFill>
            <a:schemeClr val="bg1"/>
          </a:solidFill>
          <a:latin typeface="Calibri" pitchFamily="34" charset="0"/>
        </a:defRPr>
      </a:lvl3pPr>
      <a:lvl4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buClr>
          <a:srgbClr val="DADDFE"/>
        </a:buClr>
        <a:defRPr sz="2600" b="1">
          <a:solidFill>
            <a:schemeClr val="bg1"/>
          </a:solidFill>
          <a:latin typeface="Calibri" pitchFamily="34" charset="0"/>
        </a:defRPr>
      </a:lvl4pPr>
      <a:lvl5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buClr>
          <a:srgbClr val="DADDFE"/>
        </a:buClr>
        <a:defRPr sz="2600" b="1">
          <a:solidFill>
            <a:schemeClr val="bg1"/>
          </a:solidFill>
          <a:latin typeface="Calibri" pitchFamily="34" charset="0"/>
        </a:defRPr>
      </a:lvl5pPr>
      <a:lvl6pPr marL="457200"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buClr>
          <a:srgbClr val="DADDFE"/>
        </a:buClr>
        <a:defRPr sz="2600" b="1">
          <a:solidFill>
            <a:schemeClr val="bg1"/>
          </a:solidFill>
          <a:latin typeface="Arial" charset="0"/>
        </a:defRPr>
      </a:lvl6pPr>
      <a:lvl7pPr marL="914400"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buClr>
          <a:srgbClr val="DADDFE"/>
        </a:buClr>
        <a:defRPr sz="2600" b="1">
          <a:solidFill>
            <a:schemeClr val="bg1"/>
          </a:solidFill>
          <a:latin typeface="Arial" charset="0"/>
        </a:defRPr>
      </a:lvl7pPr>
      <a:lvl8pPr marL="1371600"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buClr>
          <a:srgbClr val="DADDFE"/>
        </a:buClr>
        <a:defRPr sz="2600" b="1">
          <a:solidFill>
            <a:schemeClr val="bg1"/>
          </a:solidFill>
          <a:latin typeface="Arial" charset="0"/>
        </a:defRPr>
      </a:lvl8pPr>
      <a:lvl9pPr marL="1828800"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buClr>
          <a:srgbClr val="DADDFE"/>
        </a:buClr>
        <a:defRPr sz="2600" b="1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50000"/>
        </a:spcBef>
        <a:spcAft>
          <a:spcPct val="0"/>
        </a:spcAft>
        <a:buSzPct val="100000"/>
        <a:buChar char="•"/>
        <a:defRPr sz="2400">
          <a:solidFill>
            <a:schemeClr val="tx2">
              <a:lumMod val="50000"/>
            </a:schemeClr>
          </a:solidFill>
          <a:latin typeface="Calibri" pitchFamily="34" charset="0"/>
          <a:ea typeface="+mn-ea"/>
          <a:cs typeface="+mn-cs"/>
        </a:defRPr>
      </a:lvl1pPr>
      <a:lvl2pPr marL="336550" indent="-222250" algn="l" rtl="0" eaLnBrk="0" fontAlgn="base" hangingPunct="0">
        <a:spcBef>
          <a:spcPct val="5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2">
              <a:lumMod val="50000"/>
            </a:schemeClr>
          </a:solidFill>
          <a:latin typeface="Calibri" pitchFamily="34" charset="0"/>
        </a:defRPr>
      </a:lvl2pPr>
      <a:lvl3pPr marL="909638" indent="-223838" algn="l" rtl="0" eaLnBrk="0" fontAlgn="base" hangingPunct="0">
        <a:spcBef>
          <a:spcPct val="50000"/>
        </a:spcBef>
        <a:spcAft>
          <a:spcPct val="0"/>
        </a:spcAft>
        <a:buClr>
          <a:schemeClr val="tx1"/>
        </a:buClr>
        <a:buSzPct val="75000"/>
        <a:buFont typeface="Symbol" pitchFamily="18" charset="2"/>
        <a:buChar char="-"/>
        <a:defRPr sz="1600">
          <a:solidFill>
            <a:schemeClr val="tx2">
              <a:lumMod val="50000"/>
            </a:schemeClr>
          </a:solidFill>
          <a:latin typeface="Calibri" pitchFamily="34" charset="0"/>
        </a:defRPr>
      </a:lvl3pPr>
      <a:lvl4pPr marL="1371600" indent="-231775" algn="l" rtl="0" eaLnBrk="0" fontAlgn="base" hangingPunct="0">
        <a:spcBef>
          <a:spcPct val="50000"/>
        </a:spcBef>
        <a:spcAft>
          <a:spcPct val="0"/>
        </a:spcAft>
        <a:buClr>
          <a:schemeClr val="tx1"/>
        </a:buClr>
        <a:buSzPct val="75000"/>
        <a:buFont typeface="Symbol" pitchFamily="18" charset="2"/>
        <a:buChar char="-"/>
        <a:defRPr sz="1600">
          <a:solidFill>
            <a:schemeClr val="tx2">
              <a:lumMod val="50000"/>
            </a:schemeClr>
          </a:solidFill>
          <a:latin typeface="Calibri" pitchFamily="34" charset="0"/>
        </a:defRPr>
      </a:lvl4pPr>
      <a:lvl5pPr marL="1833563" indent="-236538" algn="l" rtl="0" eaLnBrk="0" fontAlgn="base" hangingPunct="0">
        <a:spcBef>
          <a:spcPct val="50000"/>
        </a:spcBef>
        <a:spcAft>
          <a:spcPct val="0"/>
        </a:spcAft>
        <a:buClr>
          <a:schemeClr val="tx1"/>
        </a:buClr>
        <a:buSzPct val="75000"/>
        <a:buFont typeface="Symbol" pitchFamily="18" charset="2"/>
        <a:buChar char="-"/>
        <a:defRPr sz="1600">
          <a:solidFill>
            <a:schemeClr val="tx2">
              <a:lumMod val="50000"/>
            </a:schemeClr>
          </a:solidFill>
          <a:latin typeface="Calibri" pitchFamily="34" charset="0"/>
        </a:defRPr>
      </a:lvl5pPr>
      <a:lvl6pPr marL="2290763" indent="-236538" algn="l" rtl="0" eaLnBrk="0" fontAlgn="base" hangingPunct="0">
        <a:spcBef>
          <a:spcPct val="50000"/>
        </a:spcBef>
        <a:spcAft>
          <a:spcPct val="0"/>
        </a:spcAft>
        <a:buClr>
          <a:schemeClr val="tx1"/>
        </a:buClr>
        <a:buSzPct val="75000"/>
        <a:buFont typeface="Symbol" pitchFamily="18" charset="2"/>
        <a:buChar char="-"/>
        <a:defRPr sz="1600">
          <a:solidFill>
            <a:schemeClr val="tx1"/>
          </a:solidFill>
          <a:latin typeface="+mn-lt"/>
        </a:defRPr>
      </a:lvl6pPr>
      <a:lvl7pPr marL="2747963" indent="-236538" algn="l" rtl="0" eaLnBrk="0" fontAlgn="base" hangingPunct="0">
        <a:spcBef>
          <a:spcPct val="50000"/>
        </a:spcBef>
        <a:spcAft>
          <a:spcPct val="0"/>
        </a:spcAft>
        <a:buClr>
          <a:schemeClr val="tx1"/>
        </a:buClr>
        <a:buSzPct val="75000"/>
        <a:buFont typeface="Symbol" pitchFamily="18" charset="2"/>
        <a:buChar char="-"/>
        <a:defRPr sz="1600">
          <a:solidFill>
            <a:schemeClr val="tx1"/>
          </a:solidFill>
          <a:latin typeface="+mn-lt"/>
        </a:defRPr>
      </a:lvl7pPr>
      <a:lvl8pPr marL="3205163" indent="-236538" algn="l" rtl="0" eaLnBrk="0" fontAlgn="base" hangingPunct="0">
        <a:spcBef>
          <a:spcPct val="50000"/>
        </a:spcBef>
        <a:spcAft>
          <a:spcPct val="0"/>
        </a:spcAft>
        <a:buClr>
          <a:schemeClr val="tx1"/>
        </a:buClr>
        <a:buSzPct val="75000"/>
        <a:buFont typeface="Symbol" pitchFamily="18" charset="2"/>
        <a:buChar char="-"/>
        <a:defRPr sz="1600">
          <a:solidFill>
            <a:schemeClr val="tx1"/>
          </a:solidFill>
          <a:latin typeface="+mn-lt"/>
        </a:defRPr>
      </a:lvl8pPr>
      <a:lvl9pPr marL="3662363" indent="-236538" algn="l" rtl="0" eaLnBrk="0" fontAlgn="base" hangingPunct="0">
        <a:spcBef>
          <a:spcPct val="50000"/>
        </a:spcBef>
        <a:spcAft>
          <a:spcPct val="0"/>
        </a:spcAft>
        <a:buClr>
          <a:schemeClr val="tx1"/>
        </a:buClr>
        <a:buSzPct val="75000"/>
        <a:buFont typeface="Symbol" pitchFamily="18" charset="2"/>
        <a:buChar char="-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19458995"/>
              </p:ext>
            </p:extLst>
          </p:nvPr>
        </p:nvGraphicFramePr>
        <p:xfrm>
          <a:off x="304800" y="990600"/>
          <a:ext cx="8534400" cy="53340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066673"/>
                <a:gridCol w="1066673"/>
                <a:gridCol w="1066673"/>
                <a:gridCol w="1067181"/>
                <a:gridCol w="1066673"/>
                <a:gridCol w="1066673"/>
                <a:gridCol w="1066673"/>
                <a:gridCol w="1067181"/>
              </a:tblGrid>
              <a:tr h="743944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100" b="1" dirty="0">
                          <a:solidFill>
                            <a:schemeClr val="bg1"/>
                          </a:solidFill>
                          <a:effectLst/>
                        </a:rPr>
                        <a:t>Patient Treatment Journey</a:t>
                      </a:r>
                      <a:endParaRPr lang="en-US" sz="1050" b="1" dirty="0">
                        <a:solidFill>
                          <a:schemeClr val="bg1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6351" marR="4635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1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100" b="1">
                          <a:solidFill>
                            <a:schemeClr val="bg1"/>
                          </a:solidFill>
                          <a:effectLst/>
                        </a:rPr>
                        <a:t>Primary Care</a:t>
                      </a:r>
                      <a:endParaRPr lang="en-US" sz="1050" b="1">
                        <a:solidFill>
                          <a:schemeClr val="bg1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6351" marR="4635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1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100" b="1">
                          <a:solidFill>
                            <a:schemeClr val="bg1"/>
                          </a:solidFill>
                          <a:effectLst/>
                        </a:rPr>
                        <a:t>Secondary Care</a:t>
                      </a:r>
                      <a:endParaRPr lang="en-US" sz="1050" b="1">
                        <a:solidFill>
                          <a:schemeClr val="bg1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6351" marR="4635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1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100" b="1">
                          <a:solidFill>
                            <a:schemeClr val="bg1"/>
                          </a:solidFill>
                          <a:effectLst/>
                        </a:rPr>
                        <a:t>Clinic staff (Nurse)</a:t>
                      </a:r>
                      <a:endParaRPr lang="en-US" sz="1050" b="1">
                        <a:solidFill>
                          <a:schemeClr val="bg1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6351" marR="4635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1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100" b="1">
                          <a:solidFill>
                            <a:schemeClr val="bg1"/>
                          </a:solidFill>
                          <a:effectLst/>
                        </a:rPr>
                        <a:t>Pharmacist</a:t>
                      </a:r>
                      <a:endParaRPr lang="en-US" sz="1050" b="1">
                        <a:solidFill>
                          <a:schemeClr val="bg1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6351" marR="4635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1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100" b="1">
                          <a:solidFill>
                            <a:schemeClr val="bg1"/>
                          </a:solidFill>
                          <a:effectLst/>
                        </a:rPr>
                        <a:t>Medicine Vendor</a:t>
                      </a:r>
                      <a:endParaRPr lang="en-US" sz="1050" b="1">
                        <a:solidFill>
                          <a:schemeClr val="bg1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6351" marR="4635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1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100" b="1">
                          <a:solidFill>
                            <a:schemeClr val="bg1"/>
                          </a:solidFill>
                          <a:effectLst/>
                        </a:rPr>
                        <a:t>CHW</a:t>
                      </a:r>
                      <a:endParaRPr lang="en-US" sz="1050" b="1">
                        <a:solidFill>
                          <a:schemeClr val="bg1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6351" marR="4635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1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100" b="1" dirty="0">
                          <a:solidFill>
                            <a:schemeClr val="bg1"/>
                          </a:solidFill>
                          <a:effectLst/>
                        </a:rPr>
                        <a:t>Family/ Friends</a:t>
                      </a:r>
                      <a:endParaRPr lang="en-US" sz="1050" b="1" dirty="0">
                        <a:solidFill>
                          <a:schemeClr val="bg1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6351" marR="4635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10000"/>
                      </a:schemeClr>
                    </a:solidFill>
                  </a:tcPr>
                </a:tc>
              </a:tr>
              <a:tr h="918864">
                <a:tc>
                  <a:txBody>
                    <a:bodyPr/>
                    <a:lstStyle/>
                    <a:p>
                      <a:pPr marL="0" marR="0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800" dirty="0">
                          <a:effectLst/>
                        </a:rPr>
                        <a:t> </a:t>
                      </a:r>
                      <a:endParaRPr lang="en-US" sz="800" b="1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6351" marR="4635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en-US" sz="800" b="1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6351" marR="4635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en-US" sz="8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6351" marR="4635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en-US" sz="8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6351" marR="4635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en-US" sz="8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6351" marR="4635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en-US" sz="8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6351" marR="4635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en-US" sz="8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6351" marR="4635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en-US" sz="8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6351" marR="4635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917798">
                <a:tc>
                  <a:txBody>
                    <a:bodyPr/>
                    <a:lstStyle/>
                    <a:p>
                      <a:pPr marL="0" marR="0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800" dirty="0">
                          <a:effectLst/>
                        </a:rPr>
                        <a:t> </a:t>
                      </a:r>
                      <a:endParaRPr lang="en-US" sz="800" b="1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6351" marR="4635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en-US" sz="800" b="1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6351" marR="4635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en-US" sz="8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6351" marR="4635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en-US" sz="8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6351" marR="4635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en-US" sz="8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6351" marR="4635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en-US" sz="8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6351" marR="4635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en-US" sz="8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6351" marR="4635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en-US" sz="8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6351" marR="4635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917798">
                <a:tc>
                  <a:txBody>
                    <a:bodyPr/>
                    <a:lstStyle/>
                    <a:p>
                      <a:pPr marL="0" marR="0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800" dirty="0">
                          <a:effectLst/>
                        </a:rPr>
                        <a:t> </a:t>
                      </a:r>
                      <a:endParaRPr lang="en-US" sz="800" b="1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6351" marR="4635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en-US" sz="800" b="1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6351" marR="4635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en-US" sz="800" b="1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6351" marR="4635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en-US" sz="8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6351" marR="4635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en-US" sz="8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6351" marR="4635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en-US" sz="8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6351" marR="4635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en-US" sz="8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6351" marR="4635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en-US" sz="8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6351" marR="4635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CC"/>
                    </a:solidFill>
                  </a:tcPr>
                </a:tc>
              </a:tr>
              <a:tr h="917798">
                <a:tc>
                  <a:txBody>
                    <a:bodyPr/>
                    <a:lstStyle/>
                    <a:p>
                      <a:pPr marL="0" marR="0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800" dirty="0">
                          <a:effectLst/>
                        </a:rPr>
                        <a:t> </a:t>
                      </a:r>
                      <a:endParaRPr lang="en-US" sz="800" b="1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6351" marR="4635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en-US" sz="800" b="1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6351" marR="4635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en-US" sz="8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6351" marR="4635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en-US" sz="8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6351" marR="4635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en-US" sz="8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6351" marR="4635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en-US" sz="8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6351" marR="4635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en-US" sz="8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6351" marR="4635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en-US" sz="8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6351" marR="4635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CC"/>
                    </a:solidFill>
                  </a:tcPr>
                </a:tc>
              </a:tr>
              <a:tr h="917798">
                <a:tc>
                  <a:txBody>
                    <a:bodyPr/>
                    <a:lstStyle/>
                    <a:p>
                      <a:pPr marL="0" marR="0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800" dirty="0">
                          <a:effectLst/>
                        </a:rPr>
                        <a:t> </a:t>
                      </a:r>
                      <a:endParaRPr lang="en-US" sz="800" b="1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6351" marR="4635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en-US" sz="800" b="1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6351" marR="4635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en-US" sz="8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6351" marR="4635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en-US" sz="8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6351" marR="4635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en-US" sz="8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6351" marR="4635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en-US" sz="8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6351" marR="4635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en-US" sz="8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6351" marR="4635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en-US" sz="8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6351" marR="4635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CC"/>
                    </a:solidFill>
                  </a:tcPr>
                </a:tc>
              </a:tr>
            </a:tbl>
          </a:graphicData>
        </a:graphic>
      </p:graphicFrame>
      <p:sp>
        <p:nvSpPr>
          <p:cNvPr id="6" name="AutoShape 3"/>
          <p:cNvSpPr>
            <a:spLocks noChangeArrowheads="1"/>
          </p:cNvSpPr>
          <p:nvPr/>
        </p:nvSpPr>
        <p:spPr bwMode="auto">
          <a:xfrm>
            <a:off x="340425" y="1828800"/>
            <a:ext cx="990600" cy="731520"/>
          </a:xfrm>
          <a:prstGeom prst="roundRect">
            <a:avLst>
              <a:gd name="adj" fmla="val 16667"/>
            </a:avLst>
          </a:prstGeom>
          <a:solidFill>
            <a:schemeClr val="tx2">
              <a:lumMod val="20000"/>
              <a:lumOff val="80000"/>
            </a:schemeClr>
          </a:solidFill>
          <a:ln w="9525" algn="ctr">
            <a:noFill/>
            <a:round/>
            <a:headEnd/>
            <a:tailEnd/>
          </a:ln>
          <a:effectLst/>
          <a:extLst/>
        </p:spPr>
        <p:txBody>
          <a:bodyPr anchor="ctr"/>
          <a:lstStyle/>
          <a:p>
            <a:r>
              <a:rPr lang="en-GB" sz="1050" b="1" kern="0">
                <a:solidFill>
                  <a:schemeClr val="bg2">
                    <a:lumMod val="10000"/>
                  </a:schemeClr>
                </a:solidFill>
                <a:latin typeface="+mj-lt"/>
              </a:rPr>
              <a:t>Trigger / Information Gathering</a:t>
            </a:r>
          </a:p>
        </p:txBody>
      </p:sp>
      <p:sp>
        <p:nvSpPr>
          <p:cNvPr id="7" name="AutoShape 4"/>
          <p:cNvSpPr>
            <a:spLocks noChangeArrowheads="1"/>
          </p:cNvSpPr>
          <p:nvPr/>
        </p:nvSpPr>
        <p:spPr bwMode="auto">
          <a:xfrm>
            <a:off x="340425" y="2758440"/>
            <a:ext cx="990600" cy="731520"/>
          </a:xfrm>
          <a:prstGeom prst="roundRect">
            <a:avLst>
              <a:gd name="adj" fmla="val 16667"/>
            </a:avLst>
          </a:prstGeom>
          <a:solidFill>
            <a:schemeClr val="tx2">
              <a:lumMod val="20000"/>
              <a:lumOff val="80000"/>
            </a:schemeClr>
          </a:solidFill>
          <a:ln w="9525" algn="ctr">
            <a:noFill/>
            <a:round/>
            <a:headEnd/>
            <a:tailEnd/>
          </a:ln>
          <a:effectLst/>
          <a:extLst/>
        </p:spPr>
        <p:txBody>
          <a:bodyPr anchor="ctr"/>
          <a:lstStyle/>
          <a:p>
            <a:r>
              <a:rPr lang="en-GB" sz="1050" b="1" kern="0">
                <a:solidFill>
                  <a:schemeClr val="bg2">
                    <a:lumMod val="10000"/>
                  </a:schemeClr>
                </a:solidFill>
                <a:latin typeface="+mj-lt"/>
              </a:rPr>
              <a:t>Diagnosis / Evaluation</a:t>
            </a:r>
            <a:endParaRPr lang="en-US" sz="1050" b="1" kern="0">
              <a:solidFill>
                <a:schemeClr val="bg2">
                  <a:lumMod val="10000"/>
                </a:schemeClr>
              </a:solidFill>
              <a:latin typeface="+mj-lt"/>
            </a:endParaRPr>
          </a:p>
        </p:txBody>
      </p:sp>
      <p:sp>
        <p:nvSpPr>
          <p:cNvPr id="8" name="AutoShape 5"/>
          <p:cNvSpPr>
            <a:spLocks noChangeArrowheads="1"/>
          </p:cNvSpPr>
          <p:nvPr/>
        </p:nvSpPr>
        <p:spPr bwMode="auto">
          <a:xfrm>
            <a:off x="340425" y="3657600"/>
            <a:ext cx="990600" cy="731520"/>
          </a:xfrm>
          <a:prstGeom prst="roundRect">
            <a:avLst>
              <a:gd name="adj" fmla="val 16667"/>
            </a:avLst>
          </a:prstGeom>
          <a:solidFill>
            <a:schemeClr val="tx2">
              <a:lumMod val="20000"/>
              <a:lumOff val="80000"/>
            </a:schemeClr>
          </a:solidFill>
          <a:ln w="9525" algn="ctr">
            <a:noFill/>
            <a:round/>
            <a:headEnd/>
            <a:tailEnd/>
          </a:ln>
          <a:effectLst/>
          <a:extLst/>
        </p:spPr>
        <p:txBody>
          <a:bodyPr anchor="ctr"/>
          <a:lstStyle/>
          <a:p>
            <a:r>
              <a:rPr lang="en-GB" sz="1050" b="1" kern="0">
                <a:solidFill>
                  <a:schemeClr val="bg2">
                    <a:lumMod val="10000"/>
                  </a:schemeClr>
                </a:solidFill>
                <a:latin typeface="+mj-lt"/>
              </a:rPr>
              <a:t>Treatment Choice</a:t>
            </a:r>
            <a:endParaRPr lang="en-US" sz="1050" b="1" kern="0">
              <a:solidFill>
                <a:schemeClr val="bg2">
                  <a:lumMod val="10000"/>
                </a:schemeClr>
              </a:solidFill>
              <a:latin typeface="+mj-lt"/>
            </a:endParaRPr>
          </a:p>
        </p:txBody>
      </p:sp>
      <p:sp>
        <p:nvSpPr>
          <p:cNvPr id="9" name="AutoShape 6"/>
          <p:cNvSpPr>
            <a:spLocks noChangeArrowheads="1"/>
          </p:cNvSpPr>
          <p:nvPr/>
        </p:nvSpPr>
        <p:spPr bwMode="auto">
          <a:xfrm>
            <a:off x="340425" y="4572000"/>
            <a:ext cx="990600" cy="731520"/>
          </a:xfrm>
          <a:prstGeom prst="roundRect">
            <a:avLst>
              <a:gd name="adj" fmla="val 16667"/>
            </a:avLst>
          </a:prstGeom>
          <a:solidFill>
            <a:schemeClr val="tx2">
              <a:lumMod val="20000"/>
              <a:lumOff val="80000"/>
            </a:schemeClr>
          </a:solidFill>
          <a:ln w="9525" algn="ctr">
            <a:noFill/>
            <a:round/>
            <a:headEnd/>
            <a:tailEnd/>
          </a:ln>
          <a:effectLst/>
          <a:extLst/>
        </p:spPr>
        <p:txBody>
          <a:bodyPr anchor="ctr"/>
          <a:lstStyle/>
          <a:p>
            <a:r>
              <a:rPr lang="en-GB" sz="1050" b="1" kern="0" dirty="0" smtClean="0">
                <a:solidFill>
                  <a:schemeClr val="bg2">
                    <a:lumMod val="10000"/>
                  </a:schemeClr>
                </a:solidFill>
                <a:latin typeface="+mj-lt"/>
              </a:rPr>
              <a:t>Product/ Brand </a:t>
            </a:r>
            <a:r>
              <a:rPr lang="en-GB" sz="1050" b="1" kern="0" dirty="0">
                <a:solidFill>
                  <a:schemeClr val="bg2">
                    <a:lumMod val="10000"/>
                  </a:schemeClr>
                </a:solidFill>
                <a:latin typeface="+mj-lt"/>
              </a:rPr>
              <a:t>Choice</a:t>
            </a:r>
            <a:endParaRPr lang="en-US" sz="1050" b="1" kern="0" dirty="0">
              <a:solidFill>
                <a:schemeClr val="bg2">
                  <a:lumMod val="10000"/>
                </a:schemeClr>
              </a:solidFill>
              <a:latin typeface="+mj-lt"/>
            </a:endParaRPr>
          </a:p>
        </p:txBody>
      </p:sp>
      <p:sp>
        <p:nvSpPr>
          <p:cNvPr id="10" name="AutoShape 7"/>
          <p:cNvSpPr>
            <a:spLocks noChangeArrowheads="1"/>
          </p:cNvSpPr>
          <p:nvPr/>
        </p:nvSpPr>
        <p:spPr bwMode="auto">
          <a:xfrm>
            <a:off x="340425" y="5486400"/>
            <a:ext cx="990600" cy="731520"/>
          </a:xfrm>
          <a:prstGeom prst="roundRect">
            <a:avLst>
              <a:gd name="adj" fmla="val 16667"/>
            </a:avLst>
          </a:prstGeom>
          <a:solidFill>
            <a:schemeClr val="tx2">
              <a:lumMod val="20000"/>
              <a:lumOff val="80000"/>
            </a:schemeClr>
          </a:solidFill>
          <a:ln w="9525" algn="ctr">
            <a:noFill/>
            <a:round/>
            <a:headEnd/>
            <a:tailEnd/>
          </a:ln>
          <a:effectLst/>
          <a:extLst/>
        </p:spPr>
        <p:txBody>
          <a:bodyPr anchor="ctr"/>
          <a:lstStyle/>
          <a:p>
            <a:r>
              <a:rPr lang="en-GB" sz="1050" b="1" kern="0">
                <a:solidFill>
                  <a:schemeClr val="bg2">
                    <a:lumMod val="10000"/>
                  </a:schemeClr>
                </a:solidFill>
                <a:latin typeface="+mj-lt"/>
              </a:rPr>
              <a:t>Post-Treatment Evaluation</a:t>
            </a:r>
            <a:endParaRPr lang="en-US" sz="1050" b="1" kern="0">
              <a:solidFill>
                <a:schemeClr val="bg2">
                  <a:lumMod val="10000"/>
                </a:schemeClr>
              </a:solidFill>
              <a:latin typeface="+mj-lt"/>
            </a:endParaRPr>
          </a:p>
        </p:txBody>
      </p:sp>
      <p:sp>
        <p:nvSpPr>
          <p:cNvPr id="11" name="Rectangle 13"/>
          <p:cNvSpPr>
            <a:spLocks noChangeArrowheads="1"/>
          </p:cNvSpPr>
          <p:nvPr/>
        </p:nvSpPr>
        <p:spPr bwMode="auto">
          <a:xfrm>
            <a:off x="1835458" y="6424643"/>
            <a:ext cx="201516" cy="200055"/>
          </a:xfrm>
          <a:prstGeom prst="rect">
            <a:avLst/>
          </a:prstGeom>
          <a:solidFill>
            <a:srgbClr val="FFCCCC"/>
          </a:solidFill>
          <a:ln w="9525">
            <a:solidFill>
              <a:srgbClr val="074B85"/>
            </a:solidFill>
            <a:miter lim="800000"/>
            <a:headEnd/>
            <a:tailEnd/>
          </a:ln>
          <a:effectLst/>
          <a:extLst/>
        </p:spPr>
        <p:txBody>
          <a:bodyPr wrap="none" anchor="ctr">
            <a:spAutoFit/>
          </a:bodyPr>
          <a:lstStyle/>
          <a:p>
            <a:endParaRPr lang="en-US" sz="700" kern="0">
              <a:solidFill>
                <a:sysClr val="windowText" lastClr="000000"/>
              </a:solidFill>
            </a:endParaRPr>
          </a:p>
        </p:txBody>
      </p:sp>
      <p:sp>
        <p:nvSpPr>
          <p:cNvPr id="12" name="Rectangle 14"/>
          <p:cNvSpPr>
            <a:spLocks noChangeArrowheads="1"/>
          </p:cNvSpPr>
          <p:nvPr/>
        </p:nvSpPr>
        <p:spPr bwMode="auto">
          <a:xfrm>
            <a:off x="4267200" y="6410323"/>
            <a:ext cx="201516" cy="200055"/>
          </a:xfrm>
          <a:prstGeom prst="rect">
            <a:avLst/>
          </a:prstGeom>
          <a:solidFill>
            <a:schemeClr val="bg1"/>
          </a:solidFill>
          <a:ln w="9525">
            <a:solidFill>
              <a:srgbClr val="074B85"/>
            </a:solidFill>
            <a:miter lim="800000"/>
            <a:headEnd/>
            <a:tailEnd/>
          </a:ln>
          <a:effectLst/>
          <a:extLst/>
        </p:spPr>
        <p:txBody>
          <a:bodyPr wrap="none" anchor="ctr">
            <a:spAutoFit/>
          </a:bodyPr>
          <a:lstStyle/>
          <a:p>
            <a:endParaRPr lang="en-US" sz="700" kern="0">
              <a:solidFill>
                <a:sysClr val="windowText" lastClr="000000"/>
              </a:solidFill>
            </a:endParaRPr>
          </a:p>
        </p:txBody>
      </p:sp>
      <p:sp>
        <p:nvSpPr>
          <p:cNvPr id="13" name="Text Box 15"/>
          <p:cNvSpPr txBox="1">
            <a:spLocks noChangeArrowheads="1"/>
          </p:cNvSpPr>
          <p:nvPr/>
        </p:nvSpPr>
        <p:spPr bwMode="auto">
          <a:xfrm>
            <a:off x="1981201" y="6415120"/>
            <a:ext cx="2286000" cy="2000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74B85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bg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700" dirty="0">
                <a:solidFill>
                  <a:prstClr val="black"/>
                </a:solidFill>
                <a:latin typeface="Arial" pitchFamily="34" charset="0"/>
              </a:rPr>
              <a:t>Decision Maker / Influencer plays a role at this stage</a:t>
            </a:r>
          </a:p>
        </p:txBody>
      </p:sp>
      <p:sp>
        <p:nvSpPr>
          <p:cNvPr id="14" name="Text Box 16"/>
          <p:cNvSpPr txBox="1">
            <a:spLocks noChangeArrowheads="1"/>
          </p:cNvSpPr>
          <p:nvPr/>
        </p:nvSpPr>
        <p:spPr bwMode="auto">
          <a:xfrm>
            <a:off x="4412942" y="6400800"/>
            <a:ext cx="2660109" cy="2000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74B85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bg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700" dirty="0">
                <a:solidFill>
                  <a:prstClr val="black"/>
                </a:solidFill>
                <a:latin typeface="Arial" pitchFamily="34" charset="0"/>
              </a:rPr>
              <a:t>Decision Maker / Influencer plays no role at this stage</a:t>
            </a:r>
          </a:p>
        </p:txBody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152401" y="161925"/>
            <a:ext cx="6095999" cy="620713"/>
          </a:xfrm>
        </p:spPr>
        <p:txBody>
          <a:bodyPr/>
          <a:lstStyle/>
          <a:p>
            <a:r>
              <a:rPr lang="en-US" b="1" dirty="0" smtClean="0">
                <a:solidFill>
                  <a:schemeClr val="bg2">
                    <a:lumMod val="10000"/>
                  </a:schemeClr>
                </a:solidFill>
              </a:rPr>
              <a:t>Template — </a:t>
            </a:r>
            <a:r>
              <a:rPr lang="en-US" b="1" i="1" dirty="0" smtClean="0">
                <a:solidFill>
                  <a:schemeClr val="bg2">
                    <a:lumMod val="10000"/>
                  </a:schemeClr>
                </a:solidFill>
              </a:rPr>
              <a:t>Mapping Influencers and Decision Makers (2 of 2)</a:t>
            </a:r>
            <a:endParaRPr lang="en-US" i="1" dirty="0">
              <a:solidFill>
                <a:schemeClr val="bg2">
                  <a:lumMod val="1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094255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White_Bkgd_Division">
  <a:themeElements>
    <a:clrScheme name="Kilter">
      <a:dk1>
        <a:sysClr val="windowText" lastClr="000000"/>
      </a:dk1>
      <a:lt1>
        <a:sysClr val="window" lastClr="FFFFFF"/>
      </a:lt1>
      <a:dk2>
        <a:srgbClr val="318FC5"/>
      </a:dk2>
      <a:lt2>
        <a:srgbClr val="AEE8FB"/>
      </a:lt2>
      <a:accent1>
        <a:srgbClr val="76C5EF"/>
      </a:accent1>
      <a:accent2>
        <a:srgbClr val="FEA022"/>
      </a:accent2>
      <a:accent3>
        <a:srgbClr val="FF6700"/>
      </a:accent3>
      <a:accent4>
        <a:srgbClr val="70A525"/>
      </a:accent4>
      <a:accent5>
        <a:srgbClr val="A5D848"/>
      </a:accent5>
      <a:accent6>
        <a:srgbClr val="20768C"/>
      </a:accent6>
      <a:hlink>
        <a:srgbClr val="7AB6E8"/>
      </a:hlink>
      <a:folHlink>
        <a:srgbClr val="83B0D3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82296" tIns="45720" rIns="82296" bIns="45720" numCol="1" anchor="ctr" anchorCtr="0" compatLnSpc="1">
        <a:prstTxWarp prst="textNoShape">
          <a:avLst/>
        </a:prstTxWarp>
      </a:bodyPr>
      <a:lstStyle>
        <a:defPPr marL="0" marR="0" indent="0" algn="l" defTabSz="857250" rtl="0" eaLnBrk="0" fontAlgn="base" latinLnBrk="0" hangingPunct="0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sz="1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sym typeface="Symbol" pitchFamily="18" charset="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82296" tIns="45720" rIns="82296" bIns="45720" numCol="1" anchor="ctr" anchorCtr="0" compatLnSpc="1">
        <a:prstTxWarp prst="textNoShape">
          <a:avLst/>
        </a:prstTxWarp>
      </a:bodyPr>
      <a:lstStyle>
        <a:defPPr marL="0" marR="0" indent="0" algn="l" defTabSz="857250" rtl="0" eaLnBrk="0" fontAlgn="base" latinLnBrk="0" hangingPunct="0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sz="1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sym typeface="Symbol" pitchFamily="18" charset="2"/>
          </a:defRPr>
        </a:defPPr>
      </a:lstStyle>
    </a:lnDef>
  </a:objectDefaults>
  <a:extraClrSchemeLst>
    <a:extraClrScheme>
      <a:clrScheme name="White_Bkgd_Divis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hite_Bkgd_Divis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hite_Bkgd_Divisio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hite_Bkgd_Divisio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hite_Bkgd_Divisio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hite_Bkgd_Divisio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hite_Bkgd_Divisio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hite_Bkgd_Division 8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2D86B3"/>
        </a:accent1>
        <a:accent2>
          <a:srgbClr val="2FB457"/>
        </a:accent2>
        <a:accent3>
          <a:srgbClr val="FFFFFF"/>
        </a:accent3>
        <a:accent4>
          <a:srgbClr val="000000"/>
        </a:accent4>
        <a:accent5>
          <a:srgbClr val="ADC3D6"/>
        </a:accent5>
        <a:accent6>
          <a:srgbClr val="2AA34E"/>
        </a:accent6>
        <a:hlink>
          <a:srgbClr val="DF6F1D"/>
        </a:hlink>
        <a:folHlink>
          <a:srgbClr val="FFD52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66</Words>
  <Application>Microsoft Office PowerPoint</Application>
  <PresentationFormat>On-screen Show (4:3)</PresentationFormat>
  <Paragraphs>56</Paragraphs>
  <Slides>1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Office Theme</vt:lpstr>
      <vt:lpstr>White_Bkgd_Division</vt:lpstr>
      <vt:lpstr>Photo Editor Photo</vt:lpstr>
      <vt:lpstr>Template — Mapping Influencers and Decision Makers (2 of 2)</vt:lpstr>
    </vt:vector>
  </TitlesOfParts>
  <Company>USAID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STAGE I. TOOL —DECISION MAKER &amp; INFLUENCER MAPPING</dc:title>
  <dc:creator>USAID</dc:creator>
  <cp:lastModifiedBy>USAID</cp:lastModifiedBy>
  <cp:revision>8</cp:revision>
  <dcterms:created xsi:type="dcterms:W3CDTF">2014-09-15T15:20:12Z</dcterms:created>
  <dcterms:modified xsi:type="dcterms:W3CDTF">2015-01-22T16:37:20Z</dcterms:modified>
</cp:coreProperties>
</file>