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588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96685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4939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2208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628418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3477025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769655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DRAFT</a:t>
            </a:r>
            <a:endParaRPr lang="en-US" sz="14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6945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194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73411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19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63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5390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871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77239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02689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9964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Benefits Ladder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92610" y="1203942"/>
            <a:ext cx="6522790" cy="5056721"/>
            <a:chOff x="247991" y="1569894"/>
            <a:chExt cx="8438809" cy="4057793"/>
          </a:xfrm>
        </p:grpSpPr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920750" y="1966308"/>
              <a:ext cx="7766050" cy="36606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dist="53882" dir="2700000" algn="ctr" rotWithShape="0">
                <a:srgbClr val="FFFFFF"/>
              </a:outerShdw>
            </a:effectLst>
            <a:extLst/>
          </p:spPr>
          <p:txBody>
            <a:bodyPr wrap="square" lIns="90488" tIns="44450" rIns="90488" bIns="4445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&lt;</a:t>
              </a:r>
              <a:r>
                <a:rPr lang="en-US" sz="1400" b="1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Positioning</a:t>
              </a:r>
              <a:r>
                <a:rPr lang="en-US" sz="14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&gt; - </a:t>
              </a:r>
              <a:r>
                <a:rPr lang="en-US" sz="900" b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 </a:t>
              </a:r>
              <a:r>
                <a:rPr lang="en-US" sz="11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[Utilize the description of the higher level benefits provided to the patient </a:t>
              </a:r>
              <a:r>
                <a:rPr lang="en-US" sz="1100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/provider segment</a:t>
              </a:r>
              <a:r>
                <a:rPr lang="en-US" sz="11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] </a:t>
              </a:r>
            </a:p>
            <a:p>
              <a:pPr marL="1655763" lvl="4" indent="-171450">
                <a:lnSpc>
                  <a:spcPct val="90000"/>
                </a:lnSpc>
                <a:buFont typeface="Arial" pitchFamily="34" charset="0"/>
                <a:buChar char="—"/>
              </a:pPr>
              <a:r>
                <a:rPr lang="en-US" sz="120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 e.g. </a:t>
              </a:r>
              <a:r>
                <a:rPr lang="en-US" sz="1200" i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Strong and healthy child</a:t>
              </a:r>
              <a:endParaRPr lang="en-US" sz="1200" b="1" i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algn="r">
                <a:lnSpc>
                  <a:spcPct val="90000"/>
                </a:lnSpc>
                <a:spcBef>
                  <a:spcPct val="20000"/>
                </a:spcBef>
              </a:pPr>
              <a:endParaRPr lang="en-US" sz="1200" b="1" i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algn="r">
                <a:lnSpc>
                  <a:spcPct val="90000"/>
                </a:lnSpc>
                <a:spcBef>
                  <a:spcPct val="20000"/>
                </a:spcBef>
              </a:pPr>
              <a:endParaRPr lang="en-US" sz="9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algn="r">
                <a:lnSpc>
                  <a:spcPct val="90000"/>
                </a:lnSpc>
                <a:spcBef>
                  <a:spcPct val="20000"/>
                </a:spcBef>
              </a:pPr>
              <a:endParaRPr lang="en-US" sz="900" b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>
                <a:lnSpc>
                  <a:spcPct val="90000"/>
                </a:lnSpc>
              </a:pPr>
              <a:endParaRPr lang="en-US" sz="14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>
                <a:lnSpc>
                  <a:spcPct val="90000"/>
                </a:lnSpc>
              </a:pPr>
              <a:r>
                <a:rPr lang="en-US" sz="1400" b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which</a:t>
              </a:r>
              <a:r>
                <a:rPr lang="en-US" sz="14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… </a:t>
              </a:r>
            </a:p>
            <a:p>
              <a:pPr marL="690563" lvl="1" indent="-233363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1400" b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&lt;</a:t>
              </a:r>
              <a:r>
                <a:rPr lang="en-US" sz="1400" b="1" i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Provider </a:t>
              </a:r>
              <a:r>
                <a:rPr lang="en-US" sz="1400" b="1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and Patient Benefits</a:t>
              </a:r>
              <a:r>
                <a:rPr lang="en-US" sz="14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&gt; </a:t>
              </a:r>
            </a:p>
            <a:p>
              <a:pPr marL="1028700" lvl="2" indent="-114300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11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Utilize the</a:t>
              </a:r>
              <a:r>
                <a:rPr lang="en-US" sz="11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 </a:t>
              </a:r>
              <a:r>
                <a:rPr lang="en-US" sz="11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description of end user benefits the product will provide to that patient / physician segment</a:t>
              </a:r>
            </a:p>
            <a:p>
              <a:pPr marL="1655763" lvl="4" indent="-171450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Char char="—"/>
              </a:pPr>
              <a:r>
                <a:rPr lang="en-US" sz="12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 </a:t>
              </a:r>
              <a:r>
                <a:rPr lang="en-US" sz="120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e.g. </a:t>
              </a:r>
              <a:r>
                <a:rPr lang="en-US" sz="1200" i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Relieve symptoms</a:t>
              </a:r>
              <a:r>
                <a:rPr lang="en-US" sz="120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	</a:t>
              </a:r>
              <a:r>
                <a:rPr lang="en-US" sz="8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		</a:t>
              </a:r>
              <a:endParaRPr lang="en-US" sz="1400" b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marL="690563" lvl="1" indent="-233363" algn="r">
                <a:lnSpc>
                  <a:spcPct val="90000"/>
                </a:lnSpc>
                <a:spcBef>
                  <a:spcPct val="20000"/>
                </a:spcBef>
              </a:pPr>
              <a:endParaRPr lang="en-US" sz="900" b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marL="690563" lvl="1" indent="-233363" algn="r">
                <a:lnSpc>
                  <a:spcPct val="90000"/>
                </a:lnSpc>
                <a:spcBef>
                  <a:spcPct val="20000"/>
                </a:spcBef>
              </a:pPr>
              <a:endParaRPr lang="en-US" sz="900" b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marL="690563" lvl="1" indent="-233363" algn="r">
                <a:lnSpc>
                  <a:spcPct val="90000"/>
                </a:lnSpc>
                <a:spcBef>
                  <a:spcPct val="20000"/>
                </a:spcBef>
              </a:pPr>
              <a:endParaRPr lang="en-US" sz="900" b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because…</a:t>
              </a:r>
              <a:r>
                <a:rPr lang="en-US" sz="14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 </a:t>
              </a:r>
            </a:p>
            <a:p>
              <a:pPr marL="690563" lvl="1" indent="-233363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1400" b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&lt;</a:t>
              </a:r>
              <a:r>
                <a:rPr lang="en-US" sz="1400" b="1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Reasons to Believe</a:t>
              </a:r>
              <a:r>
                <a:rPr lang="en-US" sz="14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&gt;</a:t>
              </a:r>
            </a:p>
            <a:p>
              <a:pPr marL="1028700" lvl="2" indent="-114300">
                <a:lnSpc>
                  <a:spcPct val="90000"/>
                </a:lnSpc>
                <a:spcBef>
                  <a:spcPct val="20000"/>
                </a:spcBef>
                <a:buFontTx/>
                <a:buChar char="•"/>
              </a:pPr>
              <a:r>
                <a:rPr lang="en-US" sz="1100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Utilize the description of why the product will be able to provide those end user benefits</a:t>
              </a:r>
            </a:p>
            <a:p>
              <a:pPr marL="1655763" lvl="4" indent="-171450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Char char="—"/>
              </a:pPr>
              <a:r>
                <a:rPr lang="en-US" sz="120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 e.g. </a:t>
              </a:r>
              <a:r>
                <a:rPr lang="en-US" sz="1200" i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Unique product </a:t>
              </a:r>
              <a:r>
                <a:rPr lang="en-US" sz="1200" i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attributes</a:t>
              </a:r>
            </a:p>
            <a:p>
              <a:pPr marL="1655763" lvl="4" indent="-171450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Char char="—"/>
              </a:pPr>
              <a:endParaRPr lang="en-US" sz="1200" i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marL="1655763" lvl="4" indent="-171450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Char char="—"/>
              </a:pPr>
              <a:endParaRPr lang="en-US" sz="1200" i="1" kern="0" dirty="0" smtClea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marL="1655763" lvl="4" indent="-171450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Char char="—"/>
              </a:pPr>
              <a:endParaRPr lang="en-US" sz="1200" i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  <a:p>
              <a:pPr marL="1655763" lvl="4" indent="-171450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Char char="—"/>
              </a:pPr>
              <a:endParaRPr lang="en-US" sz="1200" i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44" name="Text Box 4"/>
            <p:cNvSpPr txBox="1">
              <a:spLocks noChangeArrowheads="1"/>
            </p:cNvSpPr>
            <p:nvPr/>
          </p:nvSpPr>
          <p:spPr bwMode="auto">
            <a:xfrm rot="16207314">
              <a:off x="-254335" y="4558388"/>
              <a:ext cx="1357313" cy="35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46D7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2286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4572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6858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9144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13716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18288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22860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27432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20000"/>
                </a:spcBef>
                <a:buSzPct val="65000"/>
                <a:buFont typeface="Wingdings" pitchFamily="2" charset="2"/>
                <a:buNone/>
              </a:pPr>
              <a:r>
                <a:rPr lang="en-GB" sz="105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Product Attributes 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619125" y="3890962"/>
              <a:ext cx="183302" cy="1736725"/>
            </a:xfrm>
            <a:prstGeom prst="leftBrace">
              <a:avLst>
                <a:gd name="adj1" fmla="val 77920"/>
                <a:gd name="adj2" fmla="val 50000"/>
              </a:avLst>
            </a:prstGeom>
            <a:noFill/>
            <a:ln w="2857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 b="1" i="1" ker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46" name="Text Box 6"/>
            <p:cNvSpPr txBox="1">
              <a:spLocks noChangeArrowheads="1"/>
            </p:cNvSpPr>
            <p:nvPr/>
          </p:nvSpPr>
          <p:spPr bwMode="auto">
            <a:xfrm rot="16207314">
              <a:off x="-188118" y="3223109"/>
              <a:ext cx="1173162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46D7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2286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4572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6858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9144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13716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18288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22860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27432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20000"/>
                </a:spcBef>
                <a:buSzPct val="65000"/>
                <a:buFont typeface="Wingdings" pitchFamily="2" charset="2"/>
                <a:buNone/>
              </a:pPr>
              <a:r>
                <a:rPr lang="en-GB" sz="105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End Use Benefits</a:t>
              </a:r>
            </a:p>
          </p:txBody>
        </p:sp>
        <p:sp>
          <p:nvSpPr>
            <p:cNvPr id="47" name="AutoShape 7"/>
            <p:cNvSpPr>
              <a:spLocks/>
            </p:cNvSpPr>
            <p:nvPr/>
          </p:nvSpPr>
          <p:spPr bwMode="auto">
            <a:xfrm>
              <a:off x="619126" y="2921121"/>
              <a:ext cx="183302" cy="847725"/>
            </a:xfrm>
            <a:prstGeom prst="leftBrace">
              <a:avLst>
                <a:gd name="adj1" fmla="val 38034"/>
                <a:gd name="adj2" fmla="val 50000"/>
              </a:avLst>
            </a:prstGeom>
            <a:noFill/>
            <a:ln w="2857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 b="1" i="1" ker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48" name="Text Box 8"/>
            <p:cNvSpPr txBox="1">
              <a:spLocks noChangeArrowheads="1"/>
            </p:cNvSpPr>
            <p:nvPr/>
          </p:nvSpPr>
          <p:spPr bwMode="auto">
            <a:xfrm rot="16207314">
              <a:off x="-278606" y="2121593"/>
              <a:ext cx="1357313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46D7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2286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4572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6858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914400" indent="-152400" algn="l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13716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18288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22860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2743200" indent="-152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20000"/>
                </a:spcBef>
                <a:buSzPct val="65000"/>
                <a:buFont typeface="Wingdings" pitchFamily="2" charset="2"/>
                <a:buNone/>
              </a:pPr>
              <a:r>
                <a:rPr lang="en-GB" sz="1050" i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Higher Level Benefits</a:t>
              </a:r>
            </a:p>
          </p:txBody>
        </p:sp>
        <p:sp>
          <p:nvSpPr>
            <p:cNvPr id="49" name="AutoShape 9"/>
            <p:cNvSpPr>
              <a:spLocks/>
            </p:cNvSpPr>
            <p:nvPr/>
          </p:nvSpPr>
          <p:spPr bwMode="auto">
            <a:xfrm>
              <a:off x="619125" y="1993900"/>
              <a:ext cx="170769" cy="476250"/>
            </a:xfrm>
            <a:prstGeom prst="leftBrace">
              <a:avLst>
                <a:gd name="adj1" fmla="val 22936"/>
                <a:gd name="adj2" fmla="val 50000"/>
              </a:avLst>
            </a:prstGeom>
            <a:noFill/>
            <a:ln w="28575">
              <a:solidFill>
                <a:srgbClr val="074B8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 b="1" i="1" kern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52400" y="1007031"/>
            <a:ext cx="3316122" cy="5317567"/>
            <a:chOff x="1712451" y="1983035"/>
            <a:chExt cx="4478179" cy="4489203"/>
          </a:xfrm>
        </p:grpSpPr>
        <p:sp>
          <p:nvSpPr>
            <p:cNvPr id="52" name="Rectangle 2"/>
            <p:cNvSpPr>
              <a:spLocks noChangeArrowheads="1"/>
            </p:cNvSpPr>
            <p:nvPr/>
          </p:nvSpPr>
          <p:spPr bwMode="auto">
            <a:xfrm>
              <a:off x="2549528" y="2757488"/>
              <a:ext cx="1012683" cy="433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3500" tIns="31750" rIns="63500" bIns="31750">
              <a:spAutoFit/>
            </a:bodyPr>
            <a:lstStyle/>
            <a:p>
              <a:pPr defTabSz="417513"/>
              <a:r>
                <a:rPr lang="en-US" sz="12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Personal Benefits</a:t>
              </a:r>
            </a:p>
          </p:txBody>
        </p:sp>
        <p:sp>
          <p:nvSpPr>
            <p:cNvPr id="53" name="Rectangle 3"/>
            <p:cNvSpPr>
              <a:spLocks noChangeArrowheads="1"/>
            </p:cNvSpPr>
            <p:nvPr/>
          </p:nvSpPr>
          <p:spPr bwMode="auto">
            <a:xfrm>
              <a:off x="2608262" y="3833813"/>
              <a:ext cx="1214437" cy="433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3500" tIns="31750" rIns="63500" bIns="31750">
              <a:spAutoFit/>
            </a:bodyPr>
            <a:lstStyle/>
            <a:p>
              <a:pPr defTabSz="417513"/>
              <a:r>
                <a:rPr lang="en-US" sz="12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Functional Benefits</a:t>
              </a:r>
            </a:p>
          </p:txBody>
        </p: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2503487" y="5109465"/>
              <a:ext cx="1473200" cy="433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3500" tIns="31750" rIns="63500" bIns="31750">
              <a:spAutoFit/>
            </a:bodyPr>
            <a:lstStyle/>
            <a:p>
              <a:pPr defTabSz="417513"/>
              <a:r>
                <a:rPr lang="en-US" sz="1200" b="1" kern="0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Product Attributes</a:t>
              </a:r>
            </a:p>
          </p:txBody>
        </p:sp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2181225" y="2498725"/>
              <a:ext cx="279400" cy="3944938"/>
            </a:xfrm>
            <a:custGeom>
              <a:avLst/>
              <a:gdLst>
                <a:gd name="T0" fmla="*/ 158 w 160"/>
                <a:gd name="T1" fmla="*/ 0 h 2219"/>
                <a:gd name="T2" fmla="*/ 158 w 160"/>
                <a:gd name="T3" fmla="*/ 18 h 2219"/>
                <a:gd name="T4" fmla="*/ 158 w 160"/>
                <a:gd name="T5" fmla="*/ 67 h 2219"/>
                <a:gd name="T6" fmla="*/ 158 w 160"/>
                <a:gd name="T7" fmla="*/ 143 h 2219"/>
                <a:gd name="T8" fmla="*/ 158 w 160"/>
                <a:gd name="T9" fmla="*/ 241 h 2219"/>
                <a:gd name="T10" fmla="*/ 159 w 160"/>
                <a:gd name="T11" fmla="*/ 358 h 2219"/>
                <a:gd name="T12" fmla="*/ 159 w 160"/>
                <a:gd name="T13" fmla="*/ 490 h 2219"/>
                <a:gd name="T14" fmla="*/ 159 w 160"/>
                <a:gd name="T15" fmla="*/ 630 h 2219"/>
                <a:gd name="T16" fmla="*/ 159 w 160"/>
                <a:gd name="T17" fmla="*/ 776 h 2219"/>
                <a:gd name="T18" fmla="*/ 159 w 160"/>
                <a:gd name="T19" fmla="*/ 924 h 2219"/>
                <a:gd name="T20" fmla="*/ 159 w 160"/>
                <a:gd name="T21" fmla="*/ 1066 h 2219"/>
                <a:gd name="T22" fmla="*/ 158 w 160"/>
                <a:gd name="T23" fmla="*/ 1202 h 2219"/>
                <a:gd name="T24" fmla="*/ 158 w 160"/>
                <a:gd name="T25" fmla="*/ 1324 h 2219"/>
                <a:gd name="T26" fmla="*/ 158 w 160"/>
                <a:gd name="T27" fmla="*/ 1430 h 2219"/>
                <a:gd name="T28" fmla="*/ 157 w 160"/>
                <a:gd name="T29" fmla="*/ 1516 h 2219"/>
                <a:gd name="T30" fmla="*/ 156 w 160"/>
                <a:gd name="T31" fmla="*/ 1575 h 2219"/>
                <a:gd name="T32" fmla="*/ 155 w 160"/>
                <a:gd name="T33" fmla="*/ 1605 h 2219"/>
                <a:gd name="T34" fmla="*/ 153 w 160"/>
                <a:gd name="T35" fmla="*/ 1623 h 2219"/>
                <a:gd name="T36" fmla="*/ 152 w 160"/>
                <a:gd name="T37" fmla="*/ 1649 h 2219"/>
                <a:gd name="T38" fmla="*/ 149 w 160"/>
                <a:gd name="T39" fmla="*/ 1681 h 2219"/>
                <a:gd name="T40" fmla="*/ 146 w 160"/>
                <a:gd name="T41" fmla="*/ 1720 h 2219"/>
                <a:gd name="T42" fmla="*/ 143 w 160"/>
                <a:gd name="T43" fmla="*/ 1763 h 2219"/>
                <a:gd name="T44" fmla="*/ 139 w 160"/>
                <a:gd name="T45" fmla="*/ 1810 h 2219"/>
                <a:gd name="T46" fmla="*/ 134 w 160"/>
                <a:gd name="T47" fmla="*/ 1859 h 2219"/>
                <a:gd name="T48" fmla="*/ 128 w 160"/>
                <a:gd name="T49" fmla="*/ 1910 h 2219"/>
                <a:gd name="T50" fmla="*/ 122 w 160"/>
                <a:gd name="T51" fmla="*/ 1960 h 2219"/>
                <a:gd name="T52" fmla="*/ 115 w 160"/>
                <a:gd name="T53" fmla="*/ 2010 h 2219"/>
                <a:gd name="T54" fmla="*/ 107 w 160"/>
                <a:gd name="T55" fmla="*/ 2055 h 2219"/>
                <a:gd name="T56" fmla="*/ 98 w 160"/>
                <a:gd name="T57" fmla="*/ 2099 h 2219"/>
                <a:gd name="T58" fmla="*/ 88 w 160"/>
                <a:gd name="T59" fmla="*/ 2137 h 2219"/>
                <a:gd name="T60" fmla="*/ 77 w 160"/>
                <a:gd name="T61" fmla="*/ 2170 h 2219"/>
                <a:gd name="T62" fmla="*/ 66 w 160"/>
                <a:gd name="T63" fmla="*/ 2195 h 2219"/>
                <a:gd name="T64" fmla="*/ 53 w 160"/>
                <a:gd name="T65" fmla="*/ 2213 h 2219"/>
                <a:gd name="T66" fmla="*/ 1 w 160"/>
                <a:gd name="T67" fmla="*/ 2213 h 2219"/>
                <a:gd name="T68" fmla="*/ 3 w 160"/>
                <a:gd name="T69" fmla="*/ 2179 h 2219"/>
                <a:gd name="T70" fmla="*/ 7 w 160"/>
                <a:gd name="T71" fmla="*/ 2112 h 2219"/>
                <a:gd name="T72" fmla="*/ 13 w 160"/>
                <a:gd name="T73" fmla="*/ 2019 h 2219"/>
                <a:gd name="T74" fmla="*/ 20 w 160"/>
                <a:gd name="T75" fmla="*/ 1901 h 2219"/>
                <a:gd name="T76" fmla="*/ 28 w 160"/>
                <a:gd name="T77" fmla="*/ 1763 h 2219"/>
                <a:gd name="T78" fmla="*/ 38 w 160"/>
                <a:gd name="T79" fmla="*/ 1608 h 2219"/>
                <a:gd name="T80" fmla="*/ 47 w 160"/>
                <a:gd name="T81" fmla="*/ 1440 h 2219"/>
                <a:gd name="T82" fmla="*/ 56 w 160"/>
                <a:gd name="T83" fmla="*/ 1263 h 2219"/>
                <a:gd name="T84" fmla="*/ 66 w 160"/>
                <a:gd name="T85" fmla="*/ 1079 h 2219"/>
                <a:gd name="T86" fmla="*/ 74 w 160"/>
                <a:gd name="T87" fmla="*/ 895 h 2219"/>
                <a:gd name="T88" fmla="*/ 83 w 160"/>
                <a:gd name="T89" fmla="*/ 710 h 2219"/>
                <a:gd name="T90" fmla="*/ 90 w 160"/>
                <a:gd name="T91" fmla="*/ 532 h 2219"/>
                <a:gd name="T92" fmla="*/ 95 w 160"/>
                <a:gd name="T93" fmla="*/ 362 h 2219"/>
                <a:gd name="T94" fmla="*/ 100 w 160"/>
                <a:gd name="T95" fmla="*/ 205 h 2219"/>
                <a:gd name="T96" fmla="*/ 102 w 160"/>
                <a:gd name="T97" fmla="*/ 64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2219">
                  <a:moveTo>
                    <a:pt x="102" y="0"/>
                  </a:moveTo>
                  <a:lnTo>
                    <a:pt x="158" y="0"/>
                  </a:lnTo>
                  <a:lnTo>
                    <a:pt x="158" y="5"/>
                  </a:lnTo>
                  <a:lnTo>
                    <a:pt x="158" y="18"/>
                  </a:lnTo>
                  <a:lnTo>
                    <a:pt x="158" y="38"/>
                  </a:lnTo>
                  <a:lnTo>
                    <a:pt x="158" y="67"/>
                  </a:lnTo>
                  <a:lnTo>
                    <a:pt x="158" y="101"/>
                  </a:lnTo>
                  <a:lnTo>
                    <a:pt x="158" y="143"/>
                  </a:lnTo>
                  <a:lnTo>
                    <a:pt x="158" y="189"/>
                  </a:lnTo>
                  <a:lnTo>
                    <a:pt x="158" y="241"/>
                  </a:lnTo>
                  <a:lnTo>
                    <a:pt x="158" y="297"/>
                  </a:lnTo>
                  <a:lnTo>
                    <a:pt x="159" y="358"/>
                  </a:lnTo>
                  <a:lnTo>
                    <a:pt x="159" y="422"/>
                  </a:lnTo>
                  <a:lnTo>
                    <a:pt x="159" y="490"/>
                  </a:lnTo>
                  <a:lnTo>
                    <a:pt x="159" y="559"/>
                  </a:lnTo>
                  <a:lnTo>
                    <a:pt x="159" y="630"/>
                  </a:lnTo>
                  <a:lnTo>
                    <a:pt x="159" y="703"/>
                  </a:lnTo>
                  <a:lnTo>
                    <a:pt x="159" y="776"/>
                  </a:lnTo>
                  <a:lnTo>
                    <a:pt x="159" y="850"/>
                  </a:lnTo>
                  <a:lnTo>
                    <a:pt x="159" y="924"/>
                  </a:lnTo>
                  <a:lnTo>
                    <a:pt x="159" y="995"/>
                  </a:lnTo>
                  <a:lnTo>
                    <a:pt x="159" y="1066"/>
                  </a:lnTo>
                  <a:lnTo>
                    <a:pt x="158" y="1135"/>
                  </a:lnTo>
                  <a:lnTo>
                    <a:pt x="158" y="1202"/>
                  </a:lnTo>
                  <a:lnTo>
                    <a:pt x="158" y="1265"/>
                  </a:lnTo>
                  <a:lnTo>
                    <a:pt x="158" y="1324"/>
                  </a:lnTo>
                  <a:lnTo>
                    <a:pt x="158" y="1379"/>
                  </a:lnTo>
                  <a:lnTo>
                    <a:pt x="158" y="1430"/>
                  </a:lnTo>
                  <a:lnTo>
                    <a:pt x="157" y="1476"/>
                  </a:lnTo>
                  <a:lnTo>
                    <a:pt x="157" y="1516"/>
                  </a:lnTo>
                  <a:lnTo>
                    <a:pt x="156" y="1549"/>
                  </a:lnTo>
                  <a:lnTo>
                    <a:pt x="156" y="1575"/>
                  </a:lnTo>
                  <a:lnTo>
                    <a:pt x="156" y="1594"/>
                  </a:lnTo>
                  <a:lnTo>
                    <a:pt x="155" y="1605"/>
                  </a:lnTo>
                  <a:lnTo>
                    <a:pt x="154" y="1613"/>
                  </a:lnTo>
                  <a:lnTo>
                    <a:pt x="153" y="1623"/>
                  </a:lnTo>
                  <a:lnTo>
                    <a:pt x="152" y="1635"/>
                  </a:lnTo>
                  <a:lnTo>
                    <a:pt x="152" y="1649"/>
                  </a:lnTo>
                  <a:lnTo>
                    <a:pt x="150" y="1664"/>
                  </a:lnTo>
                  <a:lnTo>
                    <a:pt x="149" y="1681"/>
                  </a:lnTo>
                  <a:lnTo>
                    <a:pt x="147" y="1700"/>
                  </a:lnTo>
                  <a:lnTo>
                    <a:pt x="146" y="1720"/>
                  </a:lnTo>
                  <a:lnTo>
                    <a:pt x="145" y="1741"/>
                  </a:lnTo>
                  <a:lnTo>
                    <a:pt x="143" y="1763"/>
                  </a:lnTo>
                  <a:lnTo>
                    <a:pt x="141" y="1786"/>
                  </a:lnTo>
                  <a:lnTo>
                    <a:pt x="139" y="1810"/>
                  </a:lnTo>
                  <a:lnTo>
                    <a:pt x="136" y="1834"/>
                  </a:lnTo>
                  <a:lnTo>
                    <a:pt x="134" y="1859"/>
                  </a:lnTo>
                  <a:lnTo>
                    <a:pt x="131" y="1885"/>
                  </a:lnTo>
                  <a:lnTo>
                    <a:pt x="128" y="1910"/>
                  </a:lnTo>
                  <a:lnTo>
                    <a:pt x="125" y="1935"/>
                  </a:lnTo>
                  <a:lnTo>
                    <a:pt x="122" y="1960"/>
                  </a:lnTo>
                  <a:lnTo>
                    <a:pt x="119" y="1985"/>
                  </a:lnTo>
                  <a:lnTo>
                    <a:pt x="115" y="2010"/>
                  </a:lnTo>
                  <a:lnTo>
                    <a:pt x="111" y="2033"/>
                  </a:lnTo>
                  <a:lnTo>
                    <a:pt x="107" y="2055"/>
                  </a:lnTo>
                  <a:lnTo>
                    <a:pt x="102" y="2077"/>
                  </a:lnTo>
                  <a:lnTo>
                    <a:pt x="98" y="2099"/>
                  </a:lnTo>
                  <a:lnTo>
                    <a:pt x="93" y="2119"/>
                  </a:lnTo>
                  <a:lnTo>
                    <a:pt x="88" y="2137"/>
                  </a:lnTo>
                  <a:lnTo>
                    <a:pt x="83" y="2154"/>
                  </a:lnTo>
                  <a:lnTo>
                    <a:pt x="77" y="2170"/>
                  </a:lnTo>
                  <a:lnTo>
                    <a:pt x="71" y="2184"/>
                  </a:lnTo>
                  <a:lnTo>
                    <a:pt x="66" y="2195"/>
                  </a:lnTo>
                  <a:lnTo>
                    <a:pt x="60" y="2205"/>
                  </a:lnTo>
                  <a:lnTo>
                    <a:pt x="53" y="2213"/>
                  </a:lnTo>
                  <a:lnTo>
                    <a:pt x="0" y="2218"/>
                  </a:lnTo>
                  <a:lnTo>
                    <a:pt x="1" y="2213"/>
                  </a:lnTo>
                  <a:lnTo>
                    <a:pt x="1" y="2200"/>
                  </a:lnTo>
                  <a:lnTo>
                    <a:pt x="3" y="2179"/>
                  </a:lnTo>
                  <a:lnTo>
                    <a:pt x="5" y="2149"/>
                  </a:lnTo>
                  <a:lnTo>
                    <a:pt x="7" y="2112"/>
                  </a:lnTo>
                  <a:lnTo>
                    <a:pt x="10" y="2068"/>
                  </a:lnTo>
                  <a:lnTo>
                    <a:pt x="13" y="2019"/>
                  </a:lnTo>
                  <a:lnTo>
                    <a:pt x="16" y="1963"/>
                  </a:lnTo>
                  <a:lnTo>
                    <a:pt x="20" y="1901"/>
                  </a:lnTo>
                  <a:lnTo>
                    <a:pt x="24" y="1834"/>
                  </a:lnTo>
                  <a:lnTo>
                    <a:pt x="28" y="1763"/>
                  </a:lnTo>
                  <a:lnTo>
                    <a:pt x="33" y="1687"/>
                  </a:lnTo>
                  <a:lnTo>
                    <a:pt x="38" y="1608"/>
                  </a:lnTo>
                  <a:lnTo>
                    <a:pt x="42" y="1526"/>
                  </a:lnTo>
                  <a:lnTo>
                    <a:pt x="47" y="1440"/>
                  </a:lnTo>
                  <a:lnTo>
                    <a:pt x="52" y="1352"/>
                  </a:lnTo>
                  <a:lnTo>
                    <a:pt x="56" y="1263"/>
                  </a:lnTo>
                  <a:lnTo>
                    <a:pt x="61" y="1172"/>
                  </a:lnTo>
                  <a:lnTo>
                    <a:pt x="66" y="1079"/>
                  </a:lnTo>
                  <a:lnTo>
                    <a:pt x="70" y="986"/>
                  </a:lnTo>
                  <a:lnTo>
                    <a:pt x="74" y="895"/>
                  </a:lnTo>
                  <a:lnTo>
                    <a:pt x="79" y="802"/>
                  </a:lnTo>
                  <a:lnTo>
                    <a:pt x="83" y="710"/>
                  </a:lnTo>
                  <a:lnTo>
                    <a:pt x="87" y="620"/>
                  </a:lnTo>
                  <a:lnTo>
                    <a:pt x="90" y="532"/>
                  </a:lnTo>
                  <a:lnTo>
                    <a:pt x="93" y="446"/>
                  </a:lnTo>
                  <a:lnTo>
                    <a:pt x="95" y="362"/>
                  </a:lnTo>
                  <a:lnTo>
                    <a:pt x="98" y="281"/>
                  </a:lnTo>
                  <a:lnTo>
                    <a:pt x="100" y="205"/>
                  </a:lnTo>
                  <a:lnTo>
                    <a:pt x="101" y="132"/>
                  </a:lnTo>
                  <a:lnTo>
                    <a:pt x="102" y="64"/>
                  </a:lnTo>
                  <a:lnTo>
                    <a:pt x="102" y="0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2366963" y="2476500"/>
              <a:ext cx="112712" cy="38100"/>
            </a:xfrm>
            <a:custGeom>
              <a:avLst/>
              <a:gdLst>
                <a:gd name="T0" fmla="*/ 64 w 65"/>
                <a:gd name="T1" fmla="*/ 10 h 22"/>
                <a:gd name="T2" fmla="*/ 53 w 65"/>
                <a:gd name="T3" fmla="*/ 0 h 22"/>
                <a:gd name="T4" fmla="*/ 0 w 65"/>
                <a:gd name="T5" fmla="*/ 0 h 22"/>
                <a:gd name="T6" fmla="*/ 0 w 65"/>
                <a:gd name="T7" fmla="*/ 21 h 22"/>
                <a:gd name="T8" fmla="*/ 53 w 65"/>
                <a:gd name="T9" fmla="*/ 21 h 22"/>
                <a:gd name="T10" fmla="*/ 42 w 65"/>
                <a:gd name="T11" fmla="*/ 10 h 22"/>
                <a:gd name="T12" fmla="*/ 53 w 65"/>
                <a:gd name="T13" fmla="*/ 21 h 22"/>
                <a:gd name="T14" fmla="*/ 58 w 65"/>
                <a:gd name="T15" fmla="*/ 20 h 22"/>
                <a:gd name="T16" fmla="*/ 61 w 65"/>
                <a:gd name="T17" fmla="*/ 18 h 22"/>
                <a:gd name="T18" fmla="*/ 63 w 65"/>
                <a:gd name="T19" fmla="*/ 14 h 22"/>
                <a:gd name="T20" fmla="*/ 64 w 65"/>
                <a:gd name="T21" fmla="*/ 10 h 22"/>
                <a:gd name="T22" fmla="*/ 63 w 65"/>
                <a:gd name="T23" fmla="*/ 6 h 22"/>
                <a:gd name="T24" fmla="*/ 61 w 65"/>
                <a:gd name="T25" fmla="*/ 3 h 22"/>
                <a:gd name="T26" fmla="*/ 58 w 65"/>
                <a:gd name="T27" fmla="*/ 1 h 22"/>
                <a:gd name="T28" fmla="*/ 53 w 65"/>
                <a:gd name="T29" fmla="*/ 0 h 22"/>
                <a:gd name="T30" fmla="*/ 64 w 65"/>
                <a:gd name="T3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2">
                  <a:moveTo>
                    <a:pt x="64" y="10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53" y="21"/>
                  </a:lnTo>
                  <a:lnTo>
                    <a:pt x="42" y="10"/>
                  </a:lnTo>
                  <a:lnTo>
                    <a:pt x="53" y="21"/>
                  </a:lnTo>
                  <a:lnTo>
                    <a:pt x="58" y="20"/>
                  </a:lnTo>
                  <a:lnTo>
                    <a:pt x="61" y="18"/>
                  </a:lnTo>
                  <a:lnTo>
                    <a:pt x="63" y="14"/>
                  </a:lnTo>
                  <a:lnTo>
                    <a:pt x="64" y="10"/>
                  </a:lnTo>
                  <a:lnTo>
                    <a:pt x="63" y="6"/>
                  </a:lnTo>
                  <a:lnTo>
                    <a:pt x="61" y="3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64" y="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2441575" y="2498725"/>
              <a:ext cx="39688" cy="2854325"/>
            </a:xfrm>
            <a:custGeom>
              <a:avLst/>
              <a:gdLst>
                <a:gd name="T0" fmla="*/ 19 w 23"/>
                <a:gd name="T1" fmla="*/ 1604 h 1605"/>
                <a:gd name="T2" fmla="*/ 20 w 23"/>
                <a:gd name="T3" fmla="*/ 1574 h 1605"/>
                <a:gd name="T4" fmla="*/ 20 w 23"/>
                <a:gd name="T5" fmla="*/ 1514 h 1605"/>
                <a:gd name="T6" fmla="*/ 21 w 23"/>
                <a:gd name="T7" fmla="*/ 1429 h 1605"/>
                <a:gd name="T8" fmla="*/ 21 w 23"/>
                <a:gd name="T9" fmla="*/ 1323 h 1605"/>
                <a:gd name="T10" fmla="*/ 22 w 23"/>
                <a:gd name="T11" fmla="*/ 1201 h 1605"/>
                <a:gd name="T12" fmla="*/ 22 w 23"/>
                <a:gd name="T13" fmla="*/ 1065 h 1605"/>
                <a:gd name="T14" fmla="*/ 22 w 23"/>
                <a:gd name="T15" fmla="*/ 923 h 1605"/>
                <a:gd name="T16" fmla="*/ 22 w 23"/>
                <a:gd name="T17" fmla="*/ 775 h 1605"/>
                <a:gd name="T18" fmla="*/ 22 w 23"/>
                <a:gd name="T19" fmla="*/ 630 h 1605"/>
                <a:gd name="T20" fmla="*/ 22 w 23"/>
                <a:gd name="T21" fmla="*/ 489 h 1605"/>
                <a:gd name="T22" fmla="*/ 22 w 23"/>
                <a:gd name="T23" fmla="*/ 358 h 1605"/>
                <a:gd name="T24" fmla="*/ 22 w 23"/>
                <a:gd name="T25" fmla="*/ 241 h 1605"/>
                <a:gd name="T26" fmla="*/ 22 w 23"/>
                <a:gd name="T27" fmla="*/ 142 h 1605"/>
                <a:gd name="T28" fmla="*/ 21 w 23"/>
                <a:gd name="T29" fmla="*/ 67 h 1605"/>
                <a:gd name="T30" fmla="*/ 21 w 23"/>
                <a:gd name="T31" fmla="*/ 18 h 1605"/>
                <a:gd name="T32" fmla="*/ 21 w 23"/>
                <a:gd name="T33" fmla="*/ 0 h 1605"/>
                <a:gd name="T34" fmla="*/ 2 w 23"/>
                <a:gd name="T35" fmla="*/ 5 h 1605"/>
                <a:gd name="T36" fmla="*/ 2 w 23"/>
                <a:gd name="T37" fmla="*/ 38 h 1605"/>
                <a:gd name="T38" fmla="*/ 2 w 23"/>
                <a:gd name="T39" fmla="*/ 101 h 1605"/>
                <a:gd name="T40" fmla="*/ 2 w 23"/>
                <a:gd name="T41" fmla="*/ 189 h 1605"/>
                <a:gd name="T42" fmla="*/ 2 w 23"/>
                <a:gd name="T43" fmla="*/ 297 h 1605"/>
                <a:gd name="T44" fmla="*/ 2 w 23"/>
                <a:gd name="T45" fmla="*/ 421 h 1605"/>
                <a:gd name="T46" fmla="*/ 2 w 23"/>
                <a:gd name="T47" fmla="*/ 559 h 1605"/>
                <a:gd name="T48" fmla="*/ 2 w 23"/>
                <a:gd name="T49" fmla="*/ 702 h 1605"/>
                <a:gd name="T50" fmla="*/ 2 w 23"/>
                <a:gd name="T51" fmla="*/ 849 h 1605"/>
                <a:gd name="T52" fmla="*/ 2 w 23"/>
                <a:gd name="T53" fmla="*/ 994 h 1605"/>
                <a:gd name="T54" fmla="*/ 2 w 23"/>
                <a:gd name="T55" fmla="*/ 1134 h 1605"/>
                <a:gd name="T56" fmla="*/ 2 w 23"/>
                <a:gd name="T57" fmla="*/ 1263 h 1605"/>
                <a:gd name="T58" fmla="*/ 2 w 23"/>
                <a:gd name="T59" fmla="*/ 1378 h 1605"/>
                <a:gd name="T60" fmla="*/ 2 w 23"/>
                <a:gd name="T61" fmla="*/ 1474 h 1605"/>
                <a:gd name="T62" fmla="*/ 1 w 23"/>
                <a:gd name="T63" fmla="*/ 1547 h 1605"/>
                <a:gd name="T64" fmla="*/ 1 w 23"/>
                <a:gd name="T65" fmla="*/ 1592 h 1605"/>
                <a:gd name="T66" fmla="*/ 19 w 23"/>
                <a:gd name="T67" fmla="*/ 1604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1605">
                  <a:moveTo>
                    <a:pt x="19" y="1604"/>
                  </a:moveTo>
                  <a:lnTo>
                    <a:pt x="19" y="1604"/>
                  </a:lnTo>
                  <a:lnTo>
                    <a:pt x="20" y="1593"/>
                  </a:lnTo>
                  <a:lnTo>
                    <a:pt x="20" y="1574"/>
                  </a:lnTo>
                  <a:lnTo>
                    <a:pt x="20" y="1547"/>
                  </a:lnTo>
                  <a:lnTo>
                    <a:pt x="20" y="1514"/>
                  </a:lnTo>
                  <a:lnTo>
                    <a:pt x="21" y="1474"/>
                  </a:lnTo>
                  <a:lnTo>
                    <a:pt x="21" y="1429"/>
                  </a:lnTo>
                  <a:lnTo>
                    <a:pt x="21" y="1378"/>
                  </a:lnTo>
                  <a:lnTo>
                    <a:pt x="21" y="1323"/>
                  </a:lnTo>
                  <a:lnTo>
                    <a:pt x="22" y="1263"/>
                  </a:lnTo>
                  <a:lnTo>
                    <a:pt x="22" y="1201"/>
                  </a:lnTo>
                  <a:lnTo>
                    <a:pt x="22" y="1134"/>
                  </a:lnTo>
                  <a:lnTo>
                    <a:pt x="22" y="1065"/>
                  </a:lnTo>
                  <a:lnTo>
                    <a:pt x="22" y="994"/>
                  </a:lnTo>
                  <a:lnTo>
                    <a:pt x="22" y="923"/>
                  </a:lnTo>
                  <a:lnTo>
                    <a:pt x="22" y="849"/>
                  </a:lnTo>
                  <a:lnTo>
                    <a:pt x="22" y="775"/>
                  </a:lnTo>
                  <a:lnTo>
                    <a:pt x="22" y="702"/>
                  </a:lnTo>
                  <a:lnTo>
                    <a:pt x="22" y="630"/>
                  </a:lnTo>
                  <a:lnTo>
                    <a:pt x="22" y="559"/>
                  </a:lnTo>
                  <a:lnTo>
                    <a:pt x="22" y="489"/>
                  </a:lnTo>
                  <a:lnTo>
                    <a:pt x="22" y="421"/>
                  </a:lnTo>
                  <a:lnTo>
                    <a:pt x="22" y="358"/>
                  </a:lnTo>
                  <a:lnTo>
                    <a:pt x="22" y="297"/>
                  </a:lnTo>
                  <a:lnTo>
                    <a:pt x="22" y="241"/>
                  </a:lnTo>
                  <a:lnTo>
                    <a:pt x="22" y="189"/>
                  </a:lnTo>
                  <a:lnTo>
                    <a:pt x="22" y="142"/>
                  </a:lnTo>
                  <a:lnTo>
                    <a:pt x="22" y="101"/>
                  </a:lnTo>
                  <a:lnTo>
                    <a:pt x="21" y="67"/>
                  </a:lnTo>
                  <a:lnTo>
                    <a:pt x="21" y="38"/>
                  </a:lnTo>
                  <a:lnTo>
                    <a:pt x="21" y="18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2" y="18"/>
                  </a:lnTo>
                  <a:lnTo>
                    <a:pt x="2" y="38"/>
                  </a:lnTo>
                  <a:lnTo>
                    <a:pt x="2" y="67"/>
                  </a:lnTo>
                  <a:lnTo>
                    <a:pt x="2" y="101"/>
                  </a:lnTo>
                  <a:lnTo>
                    <a:pt x="2" y="142"/>
                  </a:lnTo>
                  <a:lnTo>
                    <a:pt x="2" y="189"/>
                  </a:lnTo>
                  <a:lnTo>
                    <a:pt x="2" y="241"/>
                  </a:lnTo>
                  <a:lnTo>
                    <a:pt x="2" y="297"/>
                  </a:lnTo>
                  <a:lnTo>
                    <a:pt x="2" y="358"/>
                  </a:lnTo>
                  <a:lnTo>
                    <a:pt x="2" y="421"/>
                  </a:lnTo>
                  <a:lnTo>
                    <a:pt x="2" y="489"/>
                  </a:lnTo>
                  <a:lnTo>
                    <a:pt x="2" y="559"/>
                  </a:lnTo>
                  <a:lnTo>
                    <a:pt x="2" y="630"/>
                  </a:lnTo>
                  <a:lnTo>
                    <a:pt x="2" y="702"/>
                  </a:lnTo>
                  <a:lnTo>
                    <a:pt x="2" y="775"/>
                  </a:lnTo>
                  <a:lnTo>
                    <a:pt x="2" y="849"/>
                  </a:lnTo>
                  <a:lnTo>
                    <a:pt x="2" y="923"/>
                  </a:lnTo>
                  <a:lnTo>
                    <a:pt x="2" y="994"/>
                  </a:lnTo>
                  <a:lnTo>
                    <a:pt x="2" y="1065"/>
                  </a:lnTo>
                  <a:lnTo>
                    <a:pt x="2" y="1134"/>
                  </a:lnTo>
                  <a:lnTo>
                    <a:pt x="2" y="1201"/>
                  </a:lnTo>
                  <a:lnTo>
                    <a:pt x="2" y="1263"/>
                  </a:lnTo>
                  <a:lnTo>
                    <a:pt x="2" y="1323"/>
                  </a:lnTo>
                  <a:lnTo>
                    <a:pt x="2" y="1378"/>
                  </a:lnTo>
                  <a:lnTo>
                    <a:pt x="2" y="1429"/>
                  </a:lnTo>
                  <a:lnTo>
                    <a:pt x="2" y="1474"/>
                  </a:lnTo>
                  <a:lnTo>
                    <a:pt x="2" y="1513"/>
                  </a:lnTo>
                  <a:lnTo>
                    <a:pt x="1" y="1547"/>
                  </a:lnTo>
                  <a:lnTo>
                    <a:pt x="1" y="1573"/>
                  </a:lnTo>
                  <a:lnTo>
                    <a:pt x="1" y="1592"/>
                  </a:lnTo>
                  <a:lnTo>
                    <a:pt x="0" y="1602"/>
                  </a:lnTo>
                  <a:lnTo>
                    <a:pt x="19" y="160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255838" y="5357813"/>
              <a:ext cx="219075" cy="1100137"/>
            </a:xfrm>
            <a:custGeom>
              <a:avLst/>
              <a:gdLst>
                <a:gd name="T0" fmla="*/ 19 w 125"/>
                <a:gd name="T1" fmla="*/ 615 h 619"/>
                <a:gd name="T2" fmla="*/ 33 w 125"/>
                <a:gd name="T3" fmla="*/ 595 h 619"/>
                <a:gd name="T4" fmla="*/ 47 w 125"/>
                <a:gd name="T5" fmla="*/ 567 h 619"/>
                <a:gd name="T6" fmla="*/ 57 w 125"/>
                <a:gd name="T7" fmla="*/ 534 h 619"/>
                <a:gd name="T8" fmla="*/ 67 w 125"/>
                <a:gd name="T9" fmla="*/ 495 h 619"/>
                <a:gd name="T10" fmla="*/ 76 w 125"/>
                <a:gd name="T11" fmla="*/ 452 h 619"/>
                <a:gd name="T12" fmla="*/ 84 w 125"/>
                <a:gd name="T13" fmla="*/ 405 h 619"/>
                <a:gd name="T14" fmla="*/ 92 w 125"/>
                <a:gd name="T15" fmla="*/ 356 h 619"/>
                <a:gd name="T16" fmla="*/ 97 w 125"/>
                <a:gd name="T17" fmla="*/ 306 h 619"/>
                <a:gd name="T18" fmla="*/ 103 w 125"/>
                <a:gd name="T19" fmla="*/ 256 h 619"/>
                <a:gd name="T20" fmla="*/ 108 w 125"/>
                <a:gd name="T21" fmla="*/ 207 h 619"/>
                <a:gd name="T22" fmla="*/ 113 w 125"/>
                <a:gd name="T23" fmla="*/ 159 h 619"/>
                <a:gd name="T24" fmla="*/ 115 w 125"/>
                <a:gd name="T25" fmla="*/ 117 h 619"/>
                <a:gd name="T26" fmla="*/ 118 w 125"/>
                <a:gd name="T27" fmla="*/ 78 h 619"/>
                <a:gd name="T28" fmla="*/ 121 w 125"/>
                <a:gd name="T29" fmla="*/ 46 h 619"/>
                <a:gd name="T30" fmla="*/ 123 w 125"/>
                <a:gd name="T31" fmla="*/ 20 h 619"/>
                <a:gd name="T32" fmla="*/ 124 w 125"/>
                <a:gd name="T33" fmla="*/ 2 h 619"/>
                <a:gd name="T34" fmla="*/ 100 w 125"/>
                <a:gd name="T35" fmla="*/ 8 h 619"/>
                <a:gd name="T36" fmla="*/ 98 w 125"/>
                <a:gd name="T37" fmla="*/ 30 h 619"/>
                <a:gd name="T38" fmla="*/ 96 w 125"/>
                <a:gd name="T39" fmla="*/ 58 h 619"/>
                <a:gd name="T40" fmla="*/ 93 w 125"/>
                <a:gd name="T41" fmla="*/ 94 h 619"/>
                <a:gd name="T42" fmla="*/ 91 w 125"/>
                <a:gd name="T43" fmla="*/ 136 h 619"/>
                <a:gd name="T44" fmla="*/ 87 w 125"/>
                <a:gd name="T45" fmla="*/ 180 h 619"/>
                <a:gd name="T46" fmla="*/ 82 w 125"/>
                <a:gd name="T47" fmla="*/ 228 h 619"/>
                <a:gd name="T48" fmla="*/ 77 w 125"/>
                <a:gd name="T49" fmla="*/ 277 h 619"/>
                <a:gd name="T50" fmla="*/ 72 w 125"/>
                <a:gd name="T51" fmla="*/ 327 h 619"/>
                <a:gd name="T52" fmla="*/ 65 w 125"/>
                <a:gd name="T53" fmla="*/ 376 h 619"/>
                <a:gd name="T54" fmla="*/ 57 w 125"/>
                <a:gd name="T55" fmla="*/ 424 h 619"/>
                <a:gd name="T56" fmla="*/ 49 w 125"/>
                <a:gd name="T57" fmla="*/ 467 h 619"/>
                <a:gd name="T58" fmla="*/ 40 w 125"/>
                <a:gd name="T59" fmla="*/ 508 h 619"/>
                <a:gd name="T60" fmla="*/ 31 w 125"/>
                <a:gd name="T61" fmla="*/ 543 h 619"/>
                <a:gd name="T62" fmla="*/ 20 w 125"/>
                <a:gd name="T63" fmla="*/ 569 h 619"/>
                <a:gd name="T64" fmla="*/ 9 w 125"/>
                <a:gd name="T65" fmla="*/ 589 h 619"/>
                <a:gd name="T66" fmla="*/ 10 w 125"/>
                <a:gd name="T67" fmla="*/ 591 h 619"/>
                <a:gd name="T68" fmla="*/ 1 w 125"/>
                <a:gd name="T69" fmla="*/ 599 h 619"/>
                <a:gd name="T70" fmla="*/ 1 w 125"/>
                <a:gd name="T71" fmla="*/ 609 h 619"/>
                <a:gd name="T72" fmla="*/ 6 w 125"/>
                <a:gd name="T73" fmla="*/ 616 h 619"/>
                <a:gd name="T74" fmla="*/ 14 w 125"/>
                <a:gd name="T75" fmla="*/ 618 h 619"/>
                <a:gd name="T76" fmla="*/ 12 w 125"/>
                <a:gd name="T77" fmla="*/ 618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619">
                  <a:moveTo>
                    <a:pt x="12" y="618"/>
                  </a:moveTo>
                  <a:lnTo>
                    <a:pt x="19" y="615"/>
                  </a:lnTo>
                  <a:lnTo>
                    <a:pt x="27" y="606"/>
                  </a:lnTo>
                  <a:lnTo>
                    <a:pt x="33" y="595"/>
                  </a:lnTo>
                  <a:lnTo>
                    <a:pt x="40" y="582"/>
                  </a:lnTo>
                  <a:lnTo>
                    <a:pt x="47" y="567"/>
                  </a:lnTo>
                  <a:lnTo>
                    <a:pt x="52" y="552"/>
                  </a:lnTo>
                  <a:lnTo>
                    <a:pt x="57" y="534"/>
                  </a:lnTo>
                  <a:lnTo>
                    <a:pt x="62" y="515"/>
                  </a:lnTo>
                  <a:lnTo>
                    <a:pt x="67" y="495"/>
                  </a:lnTo>
                  <a:lnTo>
                    <a:pt x="72" y="474"/>
                  </a:lnTo>
                  <a:lnTo>
                    <a:pt x="76" y="452"/>
                  </a:lnTo>
                  <a:lnTo>
                    <a:pt x="80" y="429"/>
                  </a:lnTo>
                  <a:lnTo>
                    <a:pt x="84" y="405"/>
                  </a:lnTo>
                  <a:lnTo>
                    <a:pt x="88" y="381"/>
                  </a:lnTo>
                  <a:lnTo>
                    <a:pt x="92" y="356"/>
                  </a:lnTo>
                  <a:lnTo>
                    <a:pt x="94" y="331"/>
                  </a:lnTo>
                  <a:lnTo>
                    <a:pt x="97" y="306"/>
                  </a:lnTo>
                  <a:lnTo>
                    <a:pt x="100" y="280"/>
                  </a:lnTo>
                  <a:lnTo>
                    <a:pt x="103" y="256"/>
                  </a:lnTo>
                  <a:lnTo>
                    <a:pt x="105" y="231"/>
                  </a:lnTo>
                  <a:lnTo>
                    <a:pt x="108" y="207"/>
                  </a:lnTo>
                  <a:lnTo>
                    <a:pt x="110" y="183"/>
                  </a:lnTo>
                  <a:lnTo>
                    <a:pt x="113" y="159"/>
                  </a:lnTo>
                  <a:lnTo>
                    <a:pt x="114" y="138"/>
                  </a:lnTo>
                  <a:lnTo>
                    <a:pt x="115" y="117"/>
                  </a:lnTo>
                  <a:lnTo>
                    <a:pt x="116" y="97"/>
                  </a:lnTo>
                  <a:lnTo>
                    <a:pt x="118" y="78"/>
                  </a:lnTo>
                  <a:lnTo>
                    <a:pt x="119" y="61"/>
                  </a:lnTo>
                  <a:lnTo>
                    <a:pt x="121" y="46"/>
                  </a:lnTo>
                  <a:lnTo>
                    <a:pt x="121" y="32"/>
                  </a:lnTo>
                  <a:lnTo>
                    <a:pt x="123" y="20"/>
                  </a:lnTo>
                  <a:lnTo>
                    <a:pt x="123" y="10"/>
                  </a:lnTo>
                  <a:lnTo>
                    <a:pt x="124" y="2"/>
                  </a:lnTo>
                  <a:lnTo>
                    <a:pt x="101" y="0"/>
                  </a:lnTo>
                  <a:lnTo>
                    <a:pt x="100" y="8"/>
                  </a:lnTo>
                  <a:lnTo>
                    <a:pt x="99" y="18"/>
                  </a:lnTo>
                  <a:lnTo>
                    <a:pt x="98" y="30"/>
                  </a:lnTo>
                  <a:lnTo>
                    <a:pt x="98" y="44"/>
                  </a:lnTo>
                  <a:lnTo>
                    <a:pt x="96" y="58"/>
                  </a:lnTo>
                  <a:lnTo>
                    <a:pt x="95" y="76"/>
                  </a:lnTo>
                  <a:lnTo>
                    <a:pt x="93" y="94"/>
                  </a:lnTo>
                  <a:lnTo>
                    <a:pt x="93" y="114"/>
                  </a:lnTo>
                  <a:lnTo>
                    <a:pt x="91" y="136"/>
                  </a:lnTo>
                  <a:lnTo>
                    <a:pt x="89" y="157"/>
                  </a:lnTo>
                  <a:lnTo>
                    <a:pt x="87" y="180"/>
                  </a:lnTo>
                  <a:lnTo>
                    <a:pt x="85" y="204"/>
                  </a:lnTo>
                  <a:lnTo>
                    <a:pt x="82" y="228"/>
                  </a:lnTo>
                  <a:lnTo>
                    <a:pt x="80" y="253"/>
                  </a:lnTo>
                  <a:lnTo>
                    <a:pt x="77" y="277"/>
                  </a:lnTo>
                  <a:lnTo>
                    <a:pt x="74" y="302"/>
                  </a:lnTo>
                  <a:lnTo>
                    <a:pt x="72" y="327"/>
                  </a:lnTo>
                  <a:lnTo>
                    <a:pt x="68" y="352"/>
                  </a:lnTo>
                  <a:lnTo>
                    <a:pt x="65" y="376"/>
                  </a:lnTo>
                  <a:lnTo>
                    <a:pt x="61" y="400"/>
                  </a:lnTo>
                  <a:lnTo>
                    <a:pt x="57" y="424"/>
                  </a:lnTo>
                  <a:lnTo>
                    <a:pt x="53" y="446"/>
                  </a:lnTo>
                  <a:lnTo>
                    <a:pt x="49" y="467"/>
                  </a:lnTo>
                  <a:lnTo>
                    <a:pt x="45" y="488"/>
                  </a:lnTo>
                  <a:lnTo>
                    <a:pt x="40" y="508"/>
                  </a:lnTo>
                  <a:lnTo>
                    <a:pt x="35" y="526"/>
                  </a:lnTo>
                  <a:lnTo>
                    <a:pt x="31" y="543"/>
                  </a:lnTo>
                  <a:lnTo>
                    <a:pt x="25" y="557"/>
                  </a:lnTo>
                  <a:lnTo>
                    <a:pt x="20" y="569"/>
                  </a:lnTo>
                  <a:lnTo>
                    <a:pt x="14" y="580"/>
                  </a:lnTo>
                  <a:lnTo>
                    <a:pt x="9" y="589"/>
                  </a:lnTo>
                  <a:lnTo>
                    <a:pt x="4" y="594"/>
                  </a:lnTo>
                  <a:lnTo>
                    <a:pt x="10" y="591"/>
                  </a:lnTo>
                  <a:lnTo>
                    <a:pt x="4" y="594"/>
                  </a:lnTo>
                  <a:lnTo>
                    <a:pt x="1" y="599"/>
                  </a:lnTo>
                  <a:lnTo>
                    <a:pt x="0" y="604"/>
                  </a:lnTo>
                  <a:lnTo>
                    <a:pt x="1" y="609"/>
                  </a:lnTo>
                  <a:lnTo>
                    <a:pt x="3" y="613"/>
                  </a:lnTo>
                  <a:lnTo>
                    <a:pt x="6" y="616"/>
                  </a:lnTo>
                  <a:lnTo>
                    <a:pt x="10" y="618"/>
                  </a:lnTo>
                  <a:lnTo>
                    <a:pt x="14" y="618"/>
                  </a:lnTo>
                  <a:lnTo>
                    <a:pt x="19" y="615"/>
                  </a:lnTo>
                  <a:lnTo>
                    <a:pt x="12" y="6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2160588" y="6418263"/>
              <a:ext cx="109537" cy="49212"/>
            </a:xfrm>
            <a:custGeom>
              <a:avLst/>
              <a:gdLst>
                <a:gd name="T0" fmla="*/ 0 w 63"/>
                <a:gd name="T1" fmla="*/ 15 h 27"/>
                <a:gd name="T2" fmla="*/ 12 w 63"/>
                <a:gd name="T3" fmla="*/ 26 h 27"/>
                <a:gd name="T4" fmla="*/ 62 w 63"/>
                <a:gd name="T5" fmla="*/ 22 h 27"/>
                <a:gd name="T6" fmla="*/ 60 w 63"/>
                <a:gd name="T7" fmla="*/ 0 h 27"/>
                <a:gd name="T8" fmla="*/ 10 w 63"/>
                <a:gd name="T9" fmla="*/ 5 h 27"/>
                <a:gd name="T10" fmla="*/ 22 w 63"/>
                <a:gd name="T11" fmla="*/ 16 h 27"/>
                <a:gd name="T12" fmla="*/ 0 w 63"/>
                <a:gd name="T1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27">
                  <a:moveTo>
                    <a:pt x="0" y="15"/>
                  </a:moveTo>
                  <a:lnTo>
                    <a:pt x="12" y="26"/>
                  </a:lnTo>
                  <a:lnTo>
                    <a:pt x="62" y="22"/>
                  </a:lnTo>
                  <a:lnTo>
                    <a:pt x="60" y="0"/>
                  </a:lnTo>
                  <a:lnTo>
                    <a:pt x="10" y="5"/>
                  </a:lnTo>
                  <a:lnTo>
                    <a:pt x="22" y="16"/>
                  </a:lnTo>
                  <a:lnTo>
                    <a:pt x="0" y="1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2160588" y="2476500"/>
              <a:ext cx="219075" cy="3968750"/>
            </a:xfrm>
            <a:custGeom>
              <a:avLst/>
              <a:gdLst>
                <a:gd name="T0" fmla="*/ 101 w 126"/>
                <a:gd name="T1" fmla="*/ 13 h 2233"/>
                <a:gd name="T2" fmla="*/ 100 w 126"/>
                <a:gd name="T3" fmla="*/ 145 h 2233"/>
                <a:gd name="T4" fmla="*/ 97 w 126"/>
                <a:gd name="T5" fmla="*/ 294 h 2233"/>
                <a:gd name="T6" fmla="*/ 92 w 126"/>
                <a:gd name="T7" fmla="*/ 459 h 2233"/>
                <a:gd name="T8" fmla="*/ 86 w 126"/>
                <a:gd name="T9" fmla="*/ 633 h 2233"/>
                <a:gd name="T10" fmla="*/ 78 w 126"/>
                <a:gd name="T11" fmla="*/ 814 h 2233"/>
                <a:gd name="T12" fmla="*/ 70 w 126"/>
                <a:gd name="T13" fmla="*/ 999 h 2233"/>
                <a:gd name="T14" fmla="*/ 60 w 126"/>
                <a:gd name="T15" fmla="*/ 1184 h 2233"/>
                <a:gd name="T16" fmla="*/ 51 w 126"/>
                <a:gd name="T17" fmla="*/ 1364 h 2233"/>
                <a:gd name="T18" fmla="*/ 42 w 126"/>
                <a:gd name="T19" fmla="*/ 1538 h 2233"/>
                <a:gd name="T20" fmla="*/ 32 w 126"/>
                <a:gd name="T21" fmla="*/ 1699 h 2233"/>
                <a:gd name="T22" fmla="*/ 24 w 126"/>
                <a:gd name="T23" fmla="*/ 1846 h 2233"/>
                <a:gd name="T24" fmla="*/ 16 w 126"/>
                <a:gd name="T25" fmla="*/ 1975 h 2233"/>
                <a:gd name="T26" fmla="*/ 10 w 126"/>
                <a:gd name="T27" fmla="*/ 2081 h 2233"/>
                <a:gd name="T28" fmla="*/ 5 w 126"/>
                <a:gd name="T29" fmla="*/ 2161 h 2233"/>
                <a:gd name="T30" fmla="*/ 1 w 126"/>
                <a:gd name="T31" fmla="*/ 2212 h 2233"/>
                <a:gd name="T32" fmla="*/ 0 w 126"/>
                <a:gd name="T33" fmla="*/ 2230 h 2233"/>
                <a:gd name="T34" fmla="*/ 24 w 126"/>
                <a:gd name="T35" fmla="*/ 2227 h 2233"/>
                <a:gd name="T36" fmla="*/ 26 w 126"/>
                <a:gd name="T37" fmla="*/ 2193 h 2233"/>
                <a:gd name="T38" fmla="*/ 30 w 126"/>
                <a:gd name="T39" fmla="*/ 2126 h 2233"/>
                <a:gd name="T40" fmla="*/ 36 w 126"/>
                <a:gd name="T41" fmla="*/ 2033 h 2233"/>
                <a:gd name="T42" fmla="*/ 43 w 126"/>
                <a:gd name="T43" fmla="*/ 1915 h 2233"/>
                <a:gd name="T44" fmla="*/ 51 w 126"/>
                <a:gd name="T45" fmla="*/ 1777 h 2233"/>
                <a:gd name="T46" fmla="*/ 60 w 126"/>
                <a:gd name="T47" fmla="*/ 1622 h 2233"/>
                <a:gd name="T48" fmla="*/ 70 w 126"/>
                <a:gd name="T49" fmla="*/ 1454 h 2233"/>
                <a:gd name="T50" fmla="*/ 78 w 126"/>
                <a:gd name="T51" fmla="*/ 1277 h 2233"/>
                <a:gd name="T52" fmla="*/ 88 w 126"/>
                <a:gd name="T53" fmla="*/ 1093 h 2233"/>
                <a:gd name="T54" fmla="*/ 96 w 126"/>
                <a:gd name="T55" fmla="*/ 908 h 2233"/>
                <a:gd name="T56" fmla="*/ 105 w 126"/>
                <a:gd name="T57" fmla="*/ 724 h 2233"/>
                <a:gd name="T58" fmla="*/ 112 w 126"/>
                <a:gd name="T59" fmla="*/ 546 h 2233"/>
                <a:gd name="T60" fmla="*/ 117 w 126"/>
                <a:gd name="T61" fmla="*/ 375 h 2233"/>
                <a:gd name="T62" fmla="*/ 122 w 126"/>
                <a:gd name="T63" fmla="*/ 218 h 2233"/>
                <a:gd name="T64" fmla="*/ 124 w 126"/>
                <a:gd name="T65" fmla="*/ 77 h 2233"/>
                <a:gd name="T66" fmla="*/ 113 w 126"/>
                <a:gd name="T67" fmla="*/ 27 h 2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6" h="2233">
                  <a:moveTo>
                    <a:pt x="113" y="0"/>
                  </a:moveTo>
                  <a:lnTo>
                    <a:pt x="101" y="13"/>
                  </a:lnTo>
                  <a:lnTo>
                    <a:pt x="101" y="77"/>
                  </a:lnTo>
                  <a:lnTo>
                    <a:pt x="100" y="145"/>
                  </a:lnTo>
                  <a:lnTo>
                    <a:pt x="99" y="217"/>
                  </a:lnTo>
                  <a:lnTo>
                    <a:pt x="97" y="294"/>
                  </a:lnTo>
                  <a:lnTo>
                    <a:pt x="94" y="375"/>
                  </a:lnTo>
                  <a:lnTo>
                    <a:pt x="92" y="459"/>
                  </a:lnTo>
                  <a:lnTo>
                    <a:pt x="89" y="545"/>
                  </a:lnTo>
                  <a:lnTo>
                    <a:pt x="86" y="633"/>
                  </a:lnTo>
                  <a:lnTo>
                    <a:pt x="82" y="723"/>
                  </a:lnTo>
                  <a:lnTo>
                    <a:pt x="78" y="814"/>
                  </a:lnTo>
                  <a:lnTo>
                    <a:pt x="73" y="907"/>
                  </a:lnTo>
                  <a:lnTo>
                    <a:pt x="70" y="999"/>
                  </a:lnTo>
                  <a:lnTo>
                    <a:pt x="65" y="1091"/>
                  </a:lnTo>
                  <a:lnTo>
                    <a:pt x="60" y="1184"/>
                  </a:lnTo>
                  <a:lnTo>
                    <a:pt x="55" y="1275"/>
                  </a:lnTo>
                  <a:lnTo>
                    <a:pt x="51" y="1364"/>
                  </a:lnTo>
                  <a:lnTo>
                    <a:pt x="47" y="1452"/>
                  </a:lnTo>
                  <a:lnTo>
                    <a:pt x="42" y="1538"/>
                  </a:lnTo>
                  <a:lnTo>
                    <a:pt x="37" y="1620"/>
                  </a:lnTo>
                  <a:lnTo>
                    <a:pt x="32" y="1699"/>
                  </a:lnTo>
                  <a:lnTo>
                    <a:pt x="28" y="1775"/>
                  </a:lnTo>
                  <a:lnTo>
                    <a:pt x="24" y="1846"/>
                  </a:lnTo>
                  <a:lnTo>
                    <a:pt x="20" y="1913"/>
                  </a:lnTo>
                  <a:lnTo>
                    <a:pt x="16" y="1975"/>
                  </a:lnTo>
                  <a:lnTo>
                    <a:pt x="12" y="2032"/>
                  </a:lnTo>
                  <a:lnTo>
                    <a:pt x="10" y="2081"/>
                  </a:lnTo>
                  <a:lnTo>
                    <a:pt x="7" y="2125"/>
                  </a:lnTo>
                  <a:lnTo>
                    <a:pt x="5" y="2161"/>
                  </a:lnTo>
                  <a:lnTo>
                    <a:pt x="3" y="2190"/>
                  </a:lnTo>
                  <a:lnTo>
                    <a:pt x="1" y="2212"/>
                  </a:lnTo>
                  <a:lnTo>
                    <a:pt x="1" y="2226"/>
                  </a:lnTo>
                  <a:lnTo>
                    <a:pt x="0" y="2230"/>
                  </a:lnTo>
                  <a:lnTo>
                    <a:pt x="23" y="2232"/>
                  </a:lnTo>
                  <a:lnTo>
                    <a:pt x="24" y="2227"/>
                  </a:lnTo>
                  <a:lnTo>
                    <a:pt x="24" y="2214"/>
                  </a:lnTo>
                  <a:lnTo>
                    <a:pt x="26" y="2193"/>
                  </a:lnTo>
                  <a:lnTo>
                    <a:pt x="28" y="2163"/>
                  </a:lnTo>
                  <a:lnTo>
                    <a:pt x="30" y="2126"/>
                  </a:lnTo>
                  <a:lnTo>
                    <a:pt x="32" y="2082"/>
                  </a:lnTo>
                  <a:lnTo>
                    <a:pt x="36" y="2033"/>
                  </a:lnTo>
                  <a:lnTo>
                    <a:pt x="39" y="1977"/>
                  </a:lnTo>
                  <a:lnTo>
                    <a:pt x="43" y="1915"/>
                  </a:lnTo>
                  <a:lnTo>
                    <a:pt x="47" y="1848"/>
                  </a:lnTo>
                  <a:lnTo>
                    <a:pt x="51" y="1777"/>
                  </a:lnTo>
                  <a:lnTo>
                    <a:pt x="55" y="1701"/>
                  </a:lnTo>
                  <a:lnTo>
                    <a:pt x="60" y="1622"/>
                  </a:lnTo>
                  <a:lnTo>
                    <a:pt x="65" y="1539"/>
                  </a:lnTo>
                  <a:lnTo>
                    <a:pt x="70" y="1454"/>
                  </a:lnTo>
                  <a:lnTo>
                    <a:pt x="74" y="1366"/>
                  </a:lnTo>
                  <a:lnTo>
                    <a:pt x="78" y="1277"/>
                  </a:lnTo>
                  <a:lnTo>
                    <a:pt x="83" y="1185"/>
                  </a:lnTo>
                  <a:lnTo>
                    <a:pt x="88" y="1093"/>
                  </a:lnTo>
                  <a:lnTo>
                    <a:pt x="93" y="1000"/>
                  </a:lnTo>
                  <a:lnTo>
                    <a:pt x="96" y="908"/>
                  </a:lnTo>
                  <a:lnTo>
                    <a:pt x="101" y="816"/>
                  </a:lnTo>
                  <a:lnTo>
                    <a:pt x="105" y="724"/>
                  </a:lnTo>
                  <a:lnTo>
                    <a:pt x="109" y="633"/>
                  </a:lnTo>
                  <a:lnTo>
                    <a:pt x="112" y="546"/>
                  </a:lnTo>
                  <a:lnTo>
                    <a:pt x="115" y="459"/>
                  </a:lnTo>
                  <a:lnTo>
                    <a:pt x="117" y="375"/>
                  </a:lnTo>
                  <a:lnTo>
                    <a:pt x="120" y="295"/>
                  </a:lnTo>
                  <a:lnTo>
                    <a:pt x="122" y="218"/>
                  </a:lnTo>
                  <a:lnTo>
                    <a:pt x="123" y="146"/>
                  </a:lnTo>
                  <a:lnTo>
                    <a:pt x="124" y="77"/>
                  </a:lnTo>
                  <a:lnTo>
                    <a:pt x="125" y="13"/>
                  </a:lnTo>
                  <a:lnTo>
                    <a:pt x="113" y="27"/>
                  </a:lnTo>
                  <a:lnTo>
                    <a:pt x="11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2366963" y="2398713"/>
              <a:ext cx="192087" cy="92075"/>
            </a:xfrm>
            <a:custGeom>
              <a:avLst/>
              <a:gdLst>
                <a:gd name="T0" fmla="*/ 55 w 111"/>
                <a:gd name="T1" fmla="*/ 51 h 52"/>
                <a:gd name="T2" fmla="*/ 0 w 111"/>
                <a:gd name="T3" fmla="*/ 51 h 52"/>
                <a:gd name="T4" fmla="*/ 62 w 111"/>
                <a:gd name="T5" fmla="*/ 3 h 52"/>
                <a:gd name="T6" fmla="*/ 110 w 111"/>
                <a:gd name="T7" fmla="*/ 0 h 52"/>
                <a:gd name="T8" fmla="*/ 55 w 111"/>
                <a:gd name="T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2">
                  <a:moveTo>
                    <a:pt x="55" y="51"/>
                  </a:moveTo>
                  <a:lnTo>
                    <a:pt x="0" y="51"/>
                  </a:lnTo>
                  <a:lnTo>
                    <a:pt x="62" y="3"/>
                  </a:lnTo>
                  <a:lnTo>
                    <a:pt x="110" y="0"/>
                  </a:lnTo>
                  <a:lnTo>
                    <a:pt x="55" y="51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3" name="Freeform 12"/>
            <p:cNvSpPr>
              <a:spLocks/>
            </p:cNvSpPr>
            <p:nvPr/>
          </p:nvSpPr>
          <p:spPr bwMode="auto">
            <a:xfrm>
              <a:off x="2344738" y="2476500"/>
              <a:ext cx="114300" cy="38100"/>
            </a:xfrm>
            <a:custGeom>
              <a:avLst/>
              <a:gdLst>
                <a:gd name="T0" fmla="*/ 5 w 65"/>
                <a:gd name="T1" fmla="*/ 2 h 22"/>
                <a:gd name="T2" fmla="*/ 11 w 65"/>
                <a:gd name="T3" fmla="*/ 21 h 22"/>
                <a:gd name="T4" fmla="*/ 64 w 65"/>
                <a:gd name="T5" fmla="*/ 21 h 22"/>
                <a:gd name="T6" fmla="*/ 64 w 65"/>
                <a:gd name="T7" fmla="*/ 0 h 22"/>
                <a:gd name="T8" fmla="*/ 11 w 65"/>
                <a:gd name="T9" fmla="*/ 0 h 22"/>
                <a:gd name="T10" fmla="*/ 18 w 65"/>
                <a:gd name="T11" fmla="*/ 19 h 22"/>
                <a:gd name="T12" fmla="*/ 11 w 65"/>
                <a:gd name="T13" fmla="*/ 0 h 22"/>
                <a:gd name="T14" fmla="*/ 6 w 65"/>
                <a:gd name="T15" fmla="*/ 1 h 22"/>
                <a:gd name="T16" fmla="*/ 3 w 65"/>
                <a:gd name="T17" fmla="*/ 3 h 22"/>
                <a:gd name="T18" fmla="*/ 1 w 65"/>
                <a:gd name="T19" fmla="*/ 6 h 22"/>
                <a:gd name="T20" fmla="*/ 0 w 65"/>
                <a:gd name="T21" fmla="*/ 10 h 22"/>
                <a:gd name="T22" fmla="*/ 1 w 65"/>
                <a:gd name="T23" fmla="*/ 14 h 22"/>
                <a:gd name="T24" fmla="*/ 3 w 65"/>
                <a:gd name="T25" fmla="*/ 18 h 22"/>
                <a:gd name="T26" fmla="*/ 6 w 65"/>
                <a:gd name="T27" fmla="*/ 20 h 22"/>
                <a:gd name="T28" fmla="*/ 11 w 65"/>
                <a:gd name="T29" fmla="*/ 21 h 22"/>
                <a:gd name="T30" fmla="*/ 5 w 65"/>
                <a:gd name="T3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2">
                  <a:moveTo>
                    <a:pt x="5" y="2"/>
                  </a:moveTo>
                  <a:lnTo>
                    <a:pt x="11" y="21"/>
                  </a:lnTo>
                  <a:lnTo>
                    <a:pt x="64" y="21"/>
                  </a:lnTo>
                  <a:lnTo>
                    <a:pt x="64" y="0"/>
                  </a:lnTo>
                  <a:lnTo>
                    <a:pt x="11" y="0"/>
                  </a:lnTo>
                  <a:lnTo>
                    <a:pt x="18" y="19"/>
                  </a:lnTo>
                  <a:lnTo>
                    <a:pt x="11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6" y="20"/>
                  </a:lnTo>
                  <a:lnTo>
                    <a:pt x="11" y="21"/>
                  </a:lnTo>
                  <a:lnTo>
                    <a:pt x="5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2354263" y="2379663"/>
              <a:ext cx="138112" cy="130175"/>
            </a:xfrm>
            <a:custGeom>
              <a:avLst/>
              <a:gdLst>
                <a:gd name="T0" fmla="*/ 66 w 79"/>
                <a:gd name="T1" fmla="*/ 0 h 73"/>
                <a:gd name="T2" fmla="*/ 59 w 79"/>
                <a:gd name="T3" fmla="*/ 2 h 73"/>
                <a:gd name="T4" fmla="*/ 0 w 79"/>
                <a:gd name="T5" fmla="*/ 53 h 73"/>
                <a:gd name="T6" fmla="*/ 14 w 79"/>
                <a:gd name="T7" fmla="*/ 72 h 73"/>
                <a:gd name="T8" fmla="*/ 73 w 79"/>
                <a:gd name="T9" fmla="*/ 22 h 73"/>
                <a:gd name="T10" fmla="*/ 68 w 79"/>
                <a:gd name="T11" fmla="*/ 24 h 73"/>
                <a:gd name="T12" fmla="*/ 73 w 79"/>
                <a:gd name="T13" fmla="*/ 22 h 73"/>
                <a:gd name="T14" fmla="*/ 77 w 79"/>
                <a:gd name="T15" fmla="*/ 18 h 73"/>
                <a:gd name="T16" fmla="*/ 78 w 79"/>
                <a:gd name="T17" fmla="*/ 13 h 73"/>
                <a:gd name="T18" fmla="*/ 77 w 79"/>
                <a:gd name="T19" fmla="*/ 8 h 73"/>
                <a:gd name="T20" fmla="*/ 75 w 79"/>
                <a:gd name="T21" fmla="*/ 5 h 73"/>
                <a:gd name="T22" fmla="*/ 72 w 79"/>
                <a:gd name="T23" fmla="*/ 1 h 73"/>
                <a:gd name="T24" fmla="*/ 69 w 79"/>
                <a:gd name="T25" fmla="*/ 0 h 73"/>
                <a:gd name="T26" fmla="*/ 64 w 79"/>
                <a:gd name="T27" fmla="*/ 0 h 73"/>
                <a:gd name="T28" fmla="*/ 59 w 79"/>
                <a:gd name="T29" fmla="*/ 2 h 73"/>
                <a:gd name="T30" fmla="*/ 66 w 79"/>
                <a:gd name="T3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73">
                  <a:moveTo>
                    <a:pt x="66" y="0"/>
                  </a:moveTo>
                  <a:lnTo>
                    <a:pt x="59" y="2"/>
                  </a:lnTo>
                  <a:lnTo>
                    <a:pt x="0" y="53"/>
                  </a:lnTo>
                  <a:lnTo>
                    <a:pt x="14" y="72"/>
                  </a:lnTo>
                  <a:lnTo>
                    <a:pt x="73" y="22"/>
                  </a:lnTo>
                  <a:lnTo>
                    <a:pt x="68" y="24"/>
                  </a:lnTo>
                  <a:lnTo>
                    <a:pt x="73" y="22"/>
                  </a:lnTo>
                  <a:lnTo>
                    <a:pt x="77" y="18"/>
                  </a:lnTo>
                  <a:lnTo>
                    <a:pt x="78" y="13"/>
                  </a:lnTo>
                  <a:lnTo>
                    <a:pt x="77" y="8"/>
                  </a:lnTo>
                  <a:lnTo>
                    <a:pt x="75" y="5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59" y="2"/>
                  </a:lnTo>
                  <a:lnTo>
                    <a:pt x="6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5" name="Freeform 14"/>
            <p:cNvSpPr>
              <a:spLocks/>
            </p:cNvSpPr>
            <p:nvPr/>
          </p:nvSpPr>
          <p:spPr bwMode="auto">
            <a:xfrm>
              <a:off x="2478088" y="2374900"/>
              <a:ext cx="103187" cy="42863"/>
            </a:xfrm>
            <a:custGeom>
              <a:avLst/>
              <a:gdLst>
                <a:gd name="T0" fmla="*/ 54 w 59"/>
                <a:gd name="T1" fmla="*/ 18 h 24"/>
                <a:gd name="T2" fmla="*/ 46 w 59"/>
                <a:gd name="T3" fmla="*/ 0 h 24"/>
                <a:gd name="T4" fmla="*/ 0 w 59"/>
                <a:gd name="T5" fmla="*/ 2 h 24"/>
                <a:gd name="T6" fmla="*/ 2 w 59"/>
                <a:gd name="T7" fmla="*/ 23 h 24"/>
                <a:gd name="T8" fmla="*/ 48 w 59"/>
                <a:gd name="T9" fmla="*/ 21 h 24"/>
                <a:gd name="T10" fmla="*/ 40 w 59"/>
                <a:gd name="T11" fmla="*/ 2 h 24"/>
                <a:gd name="T12" fmla="*/ 48 w 59"/>
                <a:gd name="T13" fmla="*/ 21 h 24"/>
                <a:gd name="T14" fmla="*/ 53 w 59"/>
                <a:gd name="T15" fmla="*/ 20 h 24"/>
                <a:gd name="T16" fmla="*/ 55 w 59"/>
                <a:gd name="T17" fmla="*/ 17 h 24"/>
                <a:gd name="T18" fmla="*/ 57 w 59"/>
                <a:gd name="T19" fmla="*/ 14 h 24"/>
                <a:gd name="T20" fmla="*/ 58 w 59"/>
                <a:gd name="T21" fmla="*/ 10 h 24"/>
                <a:gd name="T22" fmla="*/ 57 w 59"/>
                <a:gd name="T23" fmla="*/ 6 h 24"/>
                <a:gd name="T24" fmla="*/ 54 w 59"/>
                <a:gd name="T25" fmla="*/ 2 h 24"/>
                <a:gd name="T26" fmla="*/ 51 w 59"/>
                <a:gd name="T27" fmla="*/ 1 h 24"/>
                <a:gd name="T28" fmla="*/ 46 w 59"/>
                <a:gd name="T29" fmla="*/ 0 h 24"/>
                <a:gd name="T30" fmla="*/ 54 w 59"/>
                <a:gd name="T31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24">
                  <a:moveTo>
                    <a:pt x="54" y="18"/>
                  </a:moveTo>
                  <a:lnTo>
                    <a:pt x="46" y="0"/>
                  </a:lnTo>
                  <a:lnTo>
                    <a:pt x="0" y="2"/>
                  </a:lnTo>
                  <a:lnTo>
                    <a:pt x="2" y="23"/>
                  </a:lnTo>
                  <a:lnTo>
                    <a:pt x="48" y="21"/>
                  </a:lnTo>
                  <a:lnTo>
                    <a:pt x="40" y="2"/>
                  </a:lnTo>
                  <a:lnTo>
                    <a:pt x="48" y="21"/>
                  </a:lnTo>
                  <a:lnTo>
                    <a:pt x="53" y="20"/>
                  </a:lnTo>
                  <a:lnTo>
                    <a:pt x="55" y="17"/>
                  </a:lnTo>
                  <a:lnTo>
                    <a:pt x="57" y="14"/>
                  </a:lnTo>
                  <a:lnTo>
                    <a:pt x="58" y="10"/>
                  </a:lnTo>
                  <a:lnTo>
                    <a:pt x="57" y="6"/>
                  </a:lnTo>
                  <a:lnTo>
                    <a:pt x="54" y="2"/>
                  </a:lnTo>
                  <a:lnTo>
                    <a:pt x="51" y="1"/>
                  </a:lnTo>
                  <a:lnTo>
                    <a:pt x="46" y="0"/>
                  </a:lnTo>
                  <a:lnTo>
                    <a:pt x="54" y="18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6" name="Freeform 15"/>
            <p:cNvSpPr>
              <a:spLocks/>
            </p:cNvSpPr>
            <p:nvPr/>
          </p:nvSpPr>
          <p:spPr bwMode="auto">
            <a:xfrm>
              <a:off x="2446338" y="2379663"/>
              <a:ext cx="127000" cy="134937"/>
            </a:xfrm>
            <a:custGeom>
              <a:avLst/>
              <a:gdLst>
                <a:gd name="T0" fmla="*/ 11 w 73"/>
                <a:gd name="T1" fmla="*/ 75 h 76"/>
                <a:gd name="T2" fmla="*/ 18 w 73"/>
                <a:gd name="T3" fmla="*/ 72 h 76"/>
                <a:gd name="T4" fmla="*/ 72 w 73"/>
                <a:gd name="T5" fmla="*/ 19 h 76"/>
                <a:gd name="T6" fmla="*/ 57 w 73"/>
                <a:gd name="T7" fmla="*/ 0 h 76"/>
                <a:gd name="T8" fmla="*/ 4 w 73"/>
                <a:gd name="T9" fmla="*/ 53 h 76"/>
                <a:gd name="T10" fmla="*/ 11 w 73"/>
                <a:gd name="T11" fmla="*/ 50 h 76"/>
                <a:gd name="T12" fmla="*/ 4 w 73"/>
                <a:gd name="T13" fmla="*/ 53 h 76"/>
                <a:gd name="T14" fmla="*/ 1 w 73"/>
                <a:gd name="T15" fmla="*/ 57 h 76"/>
                <a:gd name="T16" fmla="*/ 0 w 73"/>
                <a:gd name="T17" fmla="*/ 62 h 76"/>
                <a:gd name="T18" fmla="*/ 1 w 73"/>
                <a:gd name="T19" fmla="*/ 67 h 76"/>
                <a:gd name="T20" fmla="*/ 3 w 73"/>
                <a:gd name="T21" fmla="*/ 70 h 76"/>
                <a:gd name="T22" fmla="*/ 6 w 73"/>
                <a:gd name="T23" fmla="*/ 74 h 76"/>
                <a:gd name="T24" fmla="*/ 10 w 73"/>
                <a:gd name="T25" fmla="*/ 75 h 76"/>
                <a:gd name="T26" fmla="*/ 15 w 73"/>
                <a:gd name="T27" fmla="*/ 75 h 76"/>
                <a:gd name="T28" fmla="*/ 18 w 73"/>
                <a:gd name="T29" fmla="*/ 72 h 76"/>
                <a:gd name="T30" fmla="*/ 11 w 73"/>
                <a:gd name="T3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76">
                  <a:moveTo>
                    <a:pt x="11" y="75"/>
                  </a:moveTo>
                  <a:lnTo>
                    <a:pt x="18" y="72"/>
                  </a:lnTo>
                  <a:lnTo>
                    <a:pt x="72" y="19"/>
                  </a:lnTo>
                  <a:lnTo>
                    <a:pt x="57" y="0"/>
                  </a:lnTo>
                  <a:lnTo>
                    <a:pt x="4" y="53"/>
                  </a:lnTo>
                  <a:lnTo>
                    <a:pt x="11" y="50"/>
                  </a:lnTo>
                  <a:lnTo>
                    <a:pt x="4" y="53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1" y="67"/>
                  </a:lnTo>
                  <a:lnTo>
                    <a:pt x="3" y="70"/>
                  </a:lnTo>
                  <a:lnTo>
                    <a:pt x="6" y="74"/>
                  </a:lnTo>
                  <a:lnTo>
                    <a:pt x="10" y="75"/>
                  </a:lnTo>
                  <a:lnTo>
                    <a:pt x="15" y="75"/>
                  </a:lnTo>
                  <a:lnTo>
                    <a:pt x="18" y="72"/>
                  </a:lnTo>
                  <a:lnTo>
                    <a:pt x="11" y="7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>
              <a:off x="3951288" y="2505075"/>
              <a:ext cx="277812" cy="3943350"/>
            </a:xfrm>
            <a:custGeom>
              <a:avLst/>
              <a:gdLst>
                <a:gd name="T0" fmla="*/ 0 w 159"/>
                <a:gd name="T1" fmla="*/ 0 h 2219"/>
                <a:gd name="T2" fmla="*/ 0 w 159"/>
                <a:gd name="T3" fmla="*/ 17 h 2219"/>
                <a:gd name="T4" fmla="*/ 0 w 159"/>
                <a:gd name="T5" fmla="*/ 66 h 2219"/>
                <a:gd name="T6" fmla="*/ 0 w 159"/>
                <a:gd name="T7" fmla="*/ 142 h 2219"/>
                <a:gd name="T8" fmla="*/ 0 w 159"/>
                <a:gd name="T9" fmla="*/ 240 h 2219"/>
                <a:gd name="T10" fmla="*/ 0 w 159"/>
                <a:gd name="T11" fmla="*/ 358 h 2219"/>
                <a:gd name="T12" fmla="*/ 0 w 159"/>
                <a:gd name="T13" fmla="*/ 489 h 2219"/>
                <a:gd name="T14" fmla="*/ 0 w 159"/>
                <a:gd name="T15" fmla="*/ 630 h 2219"/>
                <a:gd name="T16" fmla="*/ 0 w 159"/>
                <a:gd name="T17" fmla="*/ 776 h 2219"/>
                <a:gd name="T18" fmla="*/ 0 w 159"/>
                <a:gd name="T19" fmla="*/ 923 h 2219"/>
                <a:gd name="T20" fmla="*/ 0 w 159"/>
                <a:gd name="T21" fmla="*/ 1066 h 2219"/>
                <a:gd name="T22" fmla="*/ 0 w 159"/>
                <a:gd name="T23" fmla="*/ 1201 h 2219"/>
                <a:gd name="T24" fmla="*/ 0 w 159"/>
                <a:gd name="T25" fmla="*/ 1324 h 2219"/>
                <a:gd name="T26" fmla="*/ 1 w 159"/>
                <a:gd name="T27" fmla="*/ 1430 h 2219"/>
                <a:gd name="T28" fmla="*/ 1 w 159"/>
                <a:gd name="T29" fmla="*/ 1516 h 2219"/>
                <a:gd name="T30" fmla="*/ 2 w 159"/>
                <a:gd name="T31" fmla="*/ 1575 h 2219"/>
                <a:gd name="T32" fmla="*/ 3 w 159"/>
                <a:gd name="T33" fmla="*/ 1605 h 2219"/>
                <a:gd name="T34" fmla="*/ 5 w 159"/>
                <a:gd name="T35" fmla="*/ 1622 h 2219"/>
                <a:gd name="T36" fmla="*/ 7 w 159"/>
                <a:gd name="T37" fmla="*/ 1649 h 2219"/>
                <a:gd name="T38" fmla="*/ 9 w 159"/>
                <a:gd name="T39" fmla="*/ 1681 h 2219"/>
                <a:gd name="T40" fmla="*/ 12 w 159"/>
                <a:gd name="T41" fmla="*/ 1719 h 2219"/>
                <a:gd name="T42" fmla="*/ 15 w 159"/>
                <a:gd name="T43" fmla="*/ 1763 h 2219"/>
                <a:gd name="T44" fmla="*/ 19 w 159"/>
                <a:gd name="T45" fmla="*/ 1810 h 2219"/>
                <a:gd name="T46" fmla="*/ 24 w 159"/>
                <a:gd name="T47" fmla="*/ 1859 h 2219"/>
                <a:gd name="T48" fmla="*/ 30 w 159"/>
                <a:gd name="T49" fmla="*/ 1910 h 2219"/>
                <a:gd name="T50" fmla="*/ 36 w 159"/>
                <a:gd name="T51" fmla="*/ 1960 h 2219"/>
                <a:gd name="T52" fmla="*/ 43 w 159"/>
                <a:gd name="T53" fmla="*/ 2009 h 2219"/>
                <a:gd name="T54" fmla="*/ 51 w 159"/>
                <a:gd name="T55" fmla="*/ 2055 h 2219"/>
                <a:gd name="T56" fmla="*/ 61 w 159"/>
                <a:gd name="T57" fmla="*/ 2098 h 2219"/>
                <a:gd name="T58" fmla="*/ 70 w 159"/>
                <a:gd name="T59" fmla="*/ 2137 h 2219"/>
                <a:gd name="T60" fmla="*/ 81 w 159"/>
                <a:gd name="T61" fmla="*/ 2170 h 2219"/>
                <a:gd name="T62" fmla="*/ 92 w 159"/>
                <a:gd name="T63" fmla="*/ 2195 h 2219"/>
                <a:gd name="T64" fmla="*/ 105 w 159"/>
                <a:gd name="T65" fmla="*/ 2212 h 2219"/>
                <a:gd name="T66" fmla="*/ 157 w 159"/>
                <a:gd name="T67" fmla="*/ 2213 h 2219"/>
                <a:gd name="T68" fmla="*/ 155 w 159"/>
                <a:gd name="T69" fmla="*/ 2178 h 2219"/>
                <a:gd name="T70" fmla="*/ 151 w 159"/>
                <a:gd name="T71" fmla="*/ 2112 h 2219"/>
                <a:gd name="T72" fmla="*/ 145 w 159"/>
                <a:gd name="T73" fmla="*/ 2019 h 2219"/>
                <a:gd name="T74" fmla="*/ 138 w 159"/>
                <a:gd name="T75" fmla="*/ 1901 h 2219"/>
                <a:gd name="T76" fmla="*/ 130 w 159"/>
                <a:gd name="T77" fmla="*/ 1762 h 2219"/>
                <a:gd name="T78" fmla="*/ 120 w 159"/>
                <a:gd name="T79" fmla="*/ 1608 h 2219"/>
                <a:gd name="T80" fmla="*/ 112 w 159"/>
                <a:gd name="T81" fmla="*/ 1440 h 2219"/>
                <a:gd name="T82" fmla="*/ 102 w 159"/>
                <a:gd name="T83" fmla="*/ 1263 h 2219"/>
                <a:gd name="T84" fmla="*/ 92 w 159"/>
                <a:gd name="T85" fmla="*/ 1079 h 2219"/>
                <a:gd name="T86" fmla="*/ 84 w 159"/>
                <a:gd name="T87" fmla="*/ 894 h 2219"/>
                <a:gd name="T88" fmla="*/ 75 w 159"/>
                <a:gd name="T89" fmla="*/ 710 h 2219"/>
                <a:gd name="T90" fmla="*/ 68 w 159"/>
                <a:gd name="T91" fmla="*/ 532 h 2219"/>
                <a:gd name="T92" fmla="*/ 63 w 159"/>
                <a:gd name="T93" fmla="*/ 362 h 2219"/>
                <a:gd name="T94" fmla="*/ 59 w 159"/>
                <a:gd name="T95" fmla="*/ 204 h 2219"/>
                <a:gd name="T96" fmla="*/ 56 w 159"/>
                <a:gd name="T97" fmla="*/ 6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9" h="2219">
                  <a:moveTo>
                    <a:pt x="5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17"/>
                  </a:lnTo>
                  <a:lnTo>
                    <a:pt x="0" y="38"/>
                  </a:lnTo>
                  <a:lnTo>
                    <a:pt x="0" y="66"/>
                  </a:lnTo>
                  <a:lnTo>
                    <a:pt x="0" y="101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0" y="240"/>
                  </a:lnTo>
                  <a:lnTo>
                    <a:pt x="0" y="297"/>
                  </a:lnTo>
                  <a:lnTo>
                    <a:pt x="0" y="358"/>
                  </a:lnTo>
                  <a:lnTo>
                    <a:pt x="0" y="422"/>
                  </a:lnTo>
                  <a:lnTo>
                    <a:pt x="0" y="489"/>
                  </a:lnTo>
                  <a:lnTo>
                    <a:pt x="0" y="558"/>
                  </a:lnTo>
                  <a:lnTo>
                    <a:pt x="0" y="630"/>
                  </a:lnTo>
                  <a:lnTo>
                    <a:pt x="0" y="702"/>
                  </a:lnTo>
                  <a:lnTo>
                    <a:pt x="0" y="776"/>
                  </a:lnTo>
                  <a:lnTo>
                    <a:pt x="0" y="850"/>
                  </a:lnTo>
                  <a:lnTo>
                    <a:pt x="0" y="923"/>
                  </a:lnTo>
                  <a:lnTo>
                    <a:pt x="0" y="995"/>
                  </a:lnTo>
                  <a:lnTo>
                    <a:pt x="0" y="1066"/>
                  </a:lnTo>
                  <a:lnTo>
                    <a:pt x="0" y="1135"/>
                  </a:lnTo>
                  <a:lnTo>
                    <a:pt x="0" y="1201"/>
                  </a:lnTo>
                  <a:lnTo>
                    <a:pt x="0" y="1265"/>
                  </a:lnTo>
                  <a:lnTo>
                    <a:pt x="0" y="1324"/>
                  </a:lnTo>
                  <a:lnTo>
                    <a:pt x="1" y="1379"/>
                  </a:lnTo>
                  <a:lnTo>
                    <a:pt x="1" y="1430"/>
                  </a:lnTo>
                  <a:lnTo>
                    <a:pt x="1" y="1476"/>
                  </a:lnTo>
                  <a:lnTo>
                    <a:pt x="1" y="1516"/>
                  </a:lnTo>
                  <a:lnTo>
                    <a:pt x="2" y="1549"/>
                  </a:lnTo>
                  <a:lnTo>
                    <a:pt x="2" y="1575"/>
                  </a:lnTo>
                  <a:lnTo>
                    <a:pt x="3" y="1594"/>
                  </a:lnTo>
                  <a:lnTo>
                    <a:pt x="3" y="1605"/>
                  </a:lnTo>
                  <a:lnTo>
                    <a:pt x="4" y="1613"/>
                  </a:lnTo>
                  <a:lnTo>
                    <a:pt x="5" y="1622"/>
                  </a:lnTo>
                  <a:lnTo>
                    <a:pt x="6" y="1635"/>
                  </a:lnTo>
                  <a:lnTo>
                    <a:pt x="7" y="1649"/>
                  </a:lnTo>
                  <a:lnTo>
                    <a:pt x="8" y="1664"/>
                  </a:lnTo>
                  <a:lnTo>
                    <a:pt x="9" y="1681"/>
                  </a:lnTo>
                  <a:lnTo>
                    <a:pt x="11" y="1699"/>
                  </a:lnTo>
                  <a:lnTo>
                    <a:pt x="12" y="1719"/>
                  </a:lnTo>
                  <a:lnTo>
                    <a:pt x="13" y="1741"/>
                  </a:lnTo>
                  <a:lnTo>
                    <a:pt x="15" y="1763"/>
                  </a:lnTo>
                  <a:lnTo>
                    <a:pt x="17" y="1786"/>
                  </a:lnTo>
                  <a:lnTo>
                    <a:pt x="19" y="1810"/>
                  </a:lnTo>
                  <a:lnTo>
                    <a:pt x="22" y="1834"/>
                  </a:lnTo>
                  <a:lnTo>
                    <a:pt x="24" y="1859"/>
                  </a:lnTo>
                  <a:lnTo>
                    <a:pt x="27" y="1884"/>
                  </a:lnTo>
                  <a:lnTo>
                    <a:pt x="30" y="1910"/>
                  </a:lnTo>
                  <a:lnTo>
                    <a:pt x="33" y="1935"/>
                  </a:lnTo>
                  <a:lnTo>
                    <a:pt x="36" y="1960"/>
                  </a:lnTo>
                  <a:lnTo>
                    <a:pt x="40" y="1985"/>
                  </a:lnTo>
                  <a:lnTo>
                    <a:pt x="43" y="2009"/>
                  </a:lnTo>
                  <a:lnTo>
                    <a:pt x="47" y="2033"/>
                  </a:lnTo>
                  <a:lnTo>
                    <a:pt x="51" y="2055"/>
                  </a:lnTo>
                  <a:lnTo>
                    <a:pt x="56" y="2077"/>
                  </a:lnTo>
                  <a:lnTo>
                    <a:pt x="61" y="2098"/>
                  </a:lnTo>
                  <a:lnTo>
                    <a:pt x="66" y="2118"/>
                  </a:lnTo>
                  <a:lnTo>
                    <a:pt x="70" y="2137"/>
                  </a:lnTo>
                  <a:lnTo>
                    <a:pt x="75" y="2154"/>
                  </a:lnTo>
                  <a:lnTo>
                    <a:pt x="81" y="2170"/>
                  </a:lnTo>
                  <a:lnTo>
                    <a:pt x="87" y="2183"/>
                  </a:lnTo>
                  <a:lnTo>
                    <a:pt x="92" y="2195"/>
                  </a:lnTo>
                  <a:lnTo>
                    <a:pt x="99" y="2205"/>
                  </a:lnTo>
                  <a:lnTo>
                    <a:pt x="105" y="2212"/>
                  </a:lnTo>
                  <a:lnTo>
                    <a:pt x="158" y="2218"/>
                  </a:lnTo>
                  <a:lnTo>
                    <a:pt x="157" y="2213"/>
                  </a:lnTo>
                  <a:lnTo>
                    <a:pt x="157" y="2200"/>
                  </a:lnTo>
                  <a:lnTo>
                    <a:pt x="155" y="2178"/>
                  </a:lnTo>
                  <a:lnTo>
                    <a:pt x="153" y="2149"/>
                  </a:lnTo>
                  <a:lnTo>
                    <a:pt x="151" y="2112"/>
                  </a:lnTo>
                  <a:lnTo>
                    <a:pt x="148" y="2068"/>
                  </a:lnTo>
                  <a:lnTo>
                    <a:pt x="145" y="2019"/>
                  </a:lnTo>
                  <a:lnTo>
                    <a:pt x="142" y="1963"/>
                  </a:lnTo>
                  <a:lnTo>
                    <a:pt x="138" y="1901"/>
                  </a:lnTo>
                  <a:lnTo>
                    <a:pt x="134" y="1834"/>
                  </a:lnTo>
                  <a:lnTo>
                    <a:pt x="130" y="1762"/>
                  </a:lnTo>
                  <a:lnTo>
                    <a:pt x="125" y="1686"/>
                  </a:lnTo>
                  <a:lnTo>
                    <a:pt x="120" y="1608"/>
                  </a:lnTo>
                  <a:lnTo>
                    <a:pt x="117" y="1525"/>
                  </a:lnTo>
                  <a:lnTo>
                    <a:pt x="112" y="1440"/>
                  </a:lnTo>
                  <a:lnTo>
                    <a:pt x="107" y="1351"/>
                  </a:lnTo>
                  <a:lnTo>
                    <a:pt x="102" y="1263"/>
                  </a:lnTo>
                  <a:lnTo>
                    <a:pt x="97" y="1171"/>
                  </a:lnTo>
                  <a:lnTo>
                    <a:pt x="92" y="1079"/>
                  </a:lnTo>
                  <a:lnTo>
                    <a:pt x="88" y="986"/>
                  </a:lnTo>
                  <a:lnTo>
                    <a:pt x="84" y="894"/>
                  </a:lnTo>
                  <a:lnTo>
                    <a:pt x="79" y="802"/>
                  </a:lnTo>
                  <a:lnTo>
                    <a:pt x="75" y="710"/>
                  </a:lnTo>
                  <a:lnTo>
                    <a:pt x="72" y="619"/>
                  </a:lnTo>
                  <a:lnTo>
                    <a:pt x="68" y="532"/>
                  </a:lnTo>
                  <a:lnTo>
                    <a:pt x="66" y="445"/>
                  </a:lnTo>
                  <a:lnTo>
                    <a:pt x="63" y="362"/>
                  </a:lnTo>
                  <a:lnTo>
                    <a:pt x="61" y="281"/>
                  </a:lnTo>
                  <a:lnTo>
                    <a:pt x="59" y="204"/>
                  </a:lnTo>
                  <a:lnTo>
                    <a:pt x="57" y="132"/>
                  </a:lnTo>
                  <a:lnTo>
                    <a:pt x="56" y="63"/>
                  </a:lnTo>
                  <a:lnTo>
                    <a:pt x="56" y="0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8" name="Freeform 17"/>
            <p:cNvSpPr>
              <a:spLocks/>
            </p:cNvSpPr>
            <p:nvPr/>
          </p:nvSpPr>
          <p:spPr bwMode="auto">
            <a:xfrm>
              <a:off x="3930650" y="2479675"/>
              <a:ext cx="112713" cy="39688"/>
            </a:xfrm>
            <a:custGeom>
              <a:avLst/>
              <a:gdLst>
                <a:gd name="T0" fmla="*/ 23 w 65"/>
                <a:gd name="T1" fmla="*/ 11 h 22"/>
                <a:gd name="T2" fmla="*/ 11 w 65"/>
                <a:gd name="T3" fmla="*/ 21 h 22"/>
                <a:gd name="T4" fmla="*/ 64 w 65"/>
                <a:gd name="T5" fmla="*/ 21 h 22"/>
                <a:gd name="T6" fmla="*/ 64 w 65"/>
                <a:gd name="T7" fmla="*/ 0 h 22"/>
                <a:gd name="T8" fmla="*/ 11 w 65"/>
                <a:gd name="T9" fmla="*/ 0 h 22"/>
                <a:gd name="T10" fmla="*/ 0 w 65"/>
                <a:gd name="T11" fmla="*/ 11 h 22"/>
                <a:gd name="T12" fmla="*/ 11 w 65"/>
                <a:gd name="T13" fmla="*/ 0 h 22"/>
                <a:gd name="T14" fmla="*/ 6 w 65"/>
                <a:gd name="T15" fmla="*/ 1 h 22"/>
                <a:gd name="T16" fmla="*/ 3 w 65"/>
                <a:gd name="T17" fmla="*/ 3 h 22"/>
                <a:gd name="T18" fmla="*/ 1 w 65"/>
                <a:gd name="T19" fmla="*/ 7 h 22"/>
                <a:gd name="T20" fmla="*/ 0 w 65"/>
                <a:gd name="T21" fmla="*/ 11 h 22"/>
                <a:gd name="T22" fmla="*/ 1 w 65"/>
                <a:gd name="T23" fmla="*/ 15 h 22"/>
                <a:gd name="T24" fmla="*/ 3 w 65"/>
                <a:gd name="T25" fmla="*/ 18 h 22"/>
                <a:gd name="T26" fmla="*/ 6 w 65"/>
                <a:gd name="T27" fmla="*/ 20 h 22"/>
                <a:gd name="T28" fmla="*/ 11 w 65"/>
                <a:gd name="T29" fmla="*/ 21 h 22"/>
                <a:gd name="T30" fmla="*/ 23 w 65"/>
                <a:gd name="T31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2">
                  <a:moveTo>
                    <a:pt x="23" y="11"/>
                  </a:moveTo>
                  <a:lnTo>
                    <a:pt x="11" y="21"/>
                  </a:lnTo>
                  <a:lnTo>
                    <a:pt x="64" y="21"/>
                  </a:lnTo>
                  <a:lnTo>
                    <a:pt x="64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6" y="20"/>
                  </a:lnTo>
                  <a:lnTo>
                    <a:pt x="11" y="21"/>
                  </a:lnTo>
                  <a:lnTo>
                    <a:pt x="23" y="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9" name="Freeform 18"/>
            <p:cNvSpPr>
              <a:spLocks/>
            </p:cNvSpPr>
            <p:nvPr/>
          </p:nvSpPr>
          <p:spPr bwMode="auto">
            <a:xfrm>
              <a:off x="3929063" y="2505075"/>
              <a:ext cx="41275" cy="2852738"/>
            </a:xfrm>
            <a:custGeom>
              <a:avLst/>
              <a:gdLst>
                <a:gd name="T0" fmla="*/ 23 w 24"/>
                <a:gd name="T1" fmla="*/ 1602 h 1605"/>
                <a:gd name="T2" fmla="*/ 22 w 24"/>
                <a:gd name="T3" fmla="*/ 1573 h 1605"/>
                <a:gd name="T4" fmla="*/ 21 w 24"/>
                <a:gd name="T5" fmla="*/ 1513 h 1605"/>
                <a:gd name="T6" fmla="*/ 21 w 24"/>
                <a:gd name="T7" fmla="*/ 1429 h 1605"/>
                <a:gd name="T8" fmla="*/ 21 w 24"/>
                <a:gd name="T9" fmla="*/ 1323 h 1605"/>
                <a:gd name="T10" fmla="*/ 20 w 24"/>
                <a:gd name="T11" fmla="*/ 1200 h 1605"/>
                <a:gd name="T12" fmla="*/ 20 w 24"/>
                <a:gd name="T13" fmla="*/ 1065 h 1605"/>
                <a:gd name="T14" fmla="*/ 20 w 24"/>
                <a:gd name="T15" fmla="*/ 922 h 1605"/>
                <a:gd name="T16" fmla="*/ 20 w 24"/>
                <a:gd name="T17" fmla="*/ 775 h 1605"/>
                <a:gd name="T18" fmla="*/ 20 w 24"/>
                <a:gd name="T19" fmla="*/ 630 h 1605"/>
                <a:gd name="T20" fmla="*/ 20 w 24"/>
                <a:gd name="T21" fmla="*/ 488 h 1605"/>
                <a:gd name="T22" fmla="*/ 20 w 24"/>
                <a:gd name="T23" fmla="*/ 358 h 1605"/>
                <a:gd name="T24" fmla="*/ 20 w 24"/>
                <a:gd name="T25" fmla="*/ 240 h 1605"/>
                <a:gd name="T26" fmla="*/ 20 w 24"/>
                <a:gd name="T27" fmla="*/ 141 h 1605"/>
                <a:gd name="T28" fmla="*/ 21 w 24"/>
                <a:gd name="T29" fmla="*/ 66 h 1605"/>
                <a:gd name="T30" fmla="*/ 21 w 24"/>
                <a:gd name="T31" fmla="*/ 17 h 1605"/>
                <a:gd name="T32" fmla="*/ 21 w 24"/>
                <a:gd name="T33" fmla="*/ 0 h 1605"/>
                <a:gd name="T34" fmla="*/ 1 w 24"/>
                <a:gd name="T35" fmla="*/ 4 h 1605"/>
                <a:gd name="T36" fmla="*/ 1 w 24"/>
                <a:gd name="T37" fmla="*/ 38 h 1605"/>
                <a:gd name="T38" fmla="*/ 1 w 24"/>
                <a:gd name="T39" fmla="*/ 101 h 1605"/>
                <a:gd name="T40" fmla="*/ 1 w 24"/>
                <a:gd name="T41" fmla="*/ 188 h 1605"/>
                <a:gd name="T42" fmla="*/ 1 w 24"/>
                <a:gd name="T43" fmla="*/ 297 h 1605"/>
                <a:gd name="T44" fmla="*/ 0 w 24"/>
                <a:gd name="T45" fmla="*/ 421 h 1605"/>
                <a:gd name="T46" fmla="*/ 0 w 24"/>
                <a:gd name="T47" fmla="*/ 558 h 1605"/>
                <a:gd name="T48" fmla="*/ 0 w 24"/>
                <a:gd name="T49" fmla="*/ 701 h 1605"/>
                <a:gd name="T50" fmla="*/ 0 w 24"/>
                <a:gd name="T51" fmla="*/ 849 h 1605"/>
                <a:gd name="T52" fmla="*/ 0 w 24"/>
                <a:gd name="T53" fmla="*/ 994 h 1605"/>
                <a:gd name="T54" fmla="*/ 1 w 24"/>
                <a:gd name="T55" fmla="*/ 1134 h 1605"/>
                <a:gd name="T56" fmla="*/ 1 w 24"/>
                <a:gd name="T57" fmla="*/ 1263 h 1605"/>
                <a:gd name="T58" fmla="*/ 1 w 24"/>
                <a:gd name="T59" fmla="*/ 1378 h 1605"/>
                <a:gd name="T60" fmla="*/ 2 w 24"/>
                <a:gd name="T61" fmla="*/ 1474 h 1605"/>
                <a:gd name="T62" fmla="*/ 2 w 24"/>
                <a:gd name="T63" fmla="*/ 1547 h 1605"/>
                <a:gd name="T64" fmla="*/ 3 w 24"/>
                <a:gd name="T65" fmla="*/ 1592 h 1605"/>
                <a:gd name="T66" fmla="*/ 23 w 24"/>
                <a:gd name="T67" fmla="*/ 1602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1605">
                  <a:moveTo>
                    <a:pt x="23" y="1602"/>
                  </a:moveTo>
                  <a:lnTo>
                    <a:pt x="23" y="1602"/>
                  </a:lnTo>
                  <a:lnTo>
                    <a:pt x="22" y="1591"/>
                  </a:lnTo>
                  <a:lnTo>
                    <a:pt x="22" y="1573"/>
                  </a:lnTo>
                  <a:lnTo>
                    <a:pt x="21" y="1546"/>
                  </a:lnTo>
                  <a:lnTo>
                    <a:pt x="21" y="1513"/>
                  </a:lnTo>
                  <a:lnTo>
                    <a:pt x="21" y="1474"/>
                  </a:lnTo>
                  <a:lnTo>
                    <a:pt x="21" y="1429"/>
                  </a:lnTo>
                  <a:lnTo>
                    <a:pt x="21" y="1378"/>
                  </a:lnTo>
                  <a:lnTo>
                    <a:pt x="21" y="1323"/>
                  </a:lnTo>
                  <a:lnTo>
                    <a:pt x="20" y="1263"/>
                  </a:lnTo>
                  <a:lnTo>
                    <a:pt x="20" y="1200"/>
                  </a:lnTo>
                  <a:lnTo>
                    <a:pt x="20" y="1134"/>
                  </a:lnTo>
                  <a:lnTo>
                    <a:pt x="20" y="1065"/>
                  </a:lnTo>
                  <a:lnTo>
                    <a:pt x="20" y="994"/>
                  </a:lnTo>
                  <a:lnTo>
                    <a:pt x="20" y="922"/>
                  </a:lnTo>
                  <a:lnTo>
                    <a:pt x="20" y="849"/>
                  </a:lnTo>
                  <a:lnTo>
                    <a:pt x="20" y="775"/>
                  </a:lnTo>
                  <a:lnTo>
                    <a:pt x="20" y="701"/>
                  </a:lnTo>
                  <a:lnTo>
                    <a:pt x="20" y="630"/>
                  </a:lnTo>
                  <a:lnTo>
                    <a:pt x="20" y="558"/>
                  </a:lnTo>
                  <a:lnTo>
                    <a:pt x="20" y="488"/>
                  </a:lnTo>
                  <a:lnTo>
                    <a:pt x="20" y="421"/>
                  </a:lnTo>
                  <a:lnTo>
                    <a:pt x="20" y="358"/>
                  </a:lnTo>
                  <a:lnTo>
                    <a:pt x="20" y="297"/>
                  </a:lnTo>
                  <a:lnTo>
                    <a:pt x="20" y="240"/>
                  </a:lnTo>
                  <a:lnTo>
                    <a:pt x="20" y="188"/>
                  </a:lnTo>
                  <a:lnTo>
                    <a:pt x="20" y="141"/>
                  </a:lnTo>
                  <a:lnTo>
                    <a:pt x="20" y="101"/>
                  </a:lnTo>
                  <a:lnTo>
                    <a:pt x="21" y="66"/>
                  </a:lnTo>
                  <a:lnTo>
                    <a:pt x="21" y="38"/>
                  </a:lnTo>
                  <a:lnTo>
                    <a:pt x="21" y="17"/>
                  </a:lnTo>
                  <a:lnTo>
                    <a:pt x="21" y="4"/>
                  </a:lnTo>
                  <a:lnTo>
                    <a:pt x="21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17"/>
                  </a:lnTo>
                  <a:lnTo>
                    <a:pt x="1" y="38"/>
                  </a:lnTo>
                  <a:lnTo>
                    <a:pt x="1" y="66"/>
                  </a:lnTo>
                  <a:lnTo>
                    <a:pt x="1" y="101"/>
                  </a:lnTo>
                  <a:lnTo>
                    <a:pt x="1" y="141"/>
                  </a:lnTo>
                  <a:lnTo>
                    <a:pt x="1" y="188"/>
                  </a:lnTo>
                  <a:lnTo>
                    <a:pt x="1" y="240"/>
                  </a:lnTo>
                  <a:lnTo>
                    <a:pt x="1" y="297"/>
                  </a:lnTo>
                  <a:lnTo>
                    <a:pt x="0" y="358"/>
                  </a:lnTo>
                  <a:lnTo>
                    <a:pt x="0" y="421"/>
                  </a:lnTo>
                  <a:lnTo>
                    <a:pt x="0" y="488"/>
                  </a:lnTo>
                  <a:lnTo>
                    <a:pt x="0" y="558"/>
                  </a:lnTo>
                  <a:lnTo>
                    <a:pt x="0" y="630"/>
                  </a:lnTo>
                  <a:lnTo>
                    <a:pt x="0" y="701"/>
                  </a:lnTo>
                  <a:lnTo>
                    <a:pt x="0" y="775"/>
                  </a:lnTo>
                  <a:lnTo>
                    <a:pt x="0" y="849"/>
                  </a:lnTo>
                  <a:lnTo>
                    <a:pt x="0" y="922"/>
                  </a:lnTo>
                  <a:lnTo>
                    <a:pt x="0" y="994"/>
                  </a:lnTo>
                  <a:lnTo>
                    <a:pt x="0" y="1065"/>
                  </a:lnTo>
                  <a:lnTo>
                    <a:pt x="1" y="1134"/>
                  </a:lnTo>
                  <a:lnTo>
                    <a:pt x="1" y="1200"/>
                  </a:lnTo>
                  <a:lnTo>
                    <a:pt x="1" y="1263"/>
                  </a:lnTo>
                  <a:lnTo>
                    <a:pt x="1" y="1323"/>
                  </a:lnTo>
                  <a:lnTo>
                    <a:pt x="1" y="1378"/>
                  </a:lnTo>
                  <a:lnTo>
                    <a:pt x="1" y="1429"/>
                  </a:lnTo>
                  <a:lnTo>
                    <a:pt x="2" y="1474"/>
                  </a:lnTo>
                  <a:lnTo>
                    <a:pt x="2" y="1514"/>
                  </a:lnTo>
                  <a:lnTo>
                    <a:pt x="2" y="1547"/>
                  </a:lnTo>
                  <a:lnTo>
                    <a:pt x="2" y="1573"/>
                  </a:lnTo>
                  <a:lnTo>
                    <a:pt x="3" y="1592"/>
                  </a:lnTo>
                  <a:lnTo>
                    <a:pt x="3" y="1604"/>
                  </a:lnTo>
                  <a:lnTo>
                    <a:pt x="23" y="160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0" name="Freeform 19"/>
            <p:cNvSpPr>
              <a:spLocks/>
            </p:cNvSpPr>
            <p:nvPr/>
          </p:nvSpPr>
          <p:spPr bwMode="auto">
            <a:xfrm>
              <a:off x="3935413" y="5362575"/>
              <a:ext cx="219075" cy="1100138"/>
            </a:xfrm>
            <a:custGeom>
              <a:avLst/>
              <a:gdLst>
                <a:gd name="T0" fmla="*/ 120 w 125"/>
                <a:gd name="T1" fmla="*/ 594 h 619"/>
                <a:gd name="T2" fmla="*/ 110 w 125"/>
                <a:gd name="T3" fmla="*/ 580 h 619"/>
                <a:gd name="T4" fmla="*/ 99 w 125"/>
                <a:gd name="T5" fmla="*/ 557 h 619"/>
                <a:gd name="T6" fmla="*/ 89 w 125"/>
                <a:gd name="T7" fmla="*/ 525 h 619"/>
                <a:gd name="T8" fmla="*/ 79 w 125"/>
                <a:gd name="T9" fmla="*/ 488 h 619"/>
                <a:gd name="T10" fmla="*/ 71 w 125"/>
                <a:gd name="T11" fmla="*/ 446 h 619"/>
                <a:gd name="T12" fmla="*/ 63 w 125"/>
                <a:gd name="T13" fmla="*/ 400 h 619"/>
                <a:gd name="T14" fmla="*/ 56 w 125"/>
                <a:gd name="T15" fmla="*/ 352 h 619"/>
                <a:gd name="T16" fmla="*/ 50 w 125"/>
                <a:gd name="T17" fmla="*/ 302 h 619"/>
                <a:gd name="T18" fmla="*/ 44 w 125"/>
                <a:gd name="T19" fmla="*/ 253 h 619"/>
                <a:gd name="T20" fmla="*/ 39 w 125"/>
                <a:gd name="T21" fmla="*/ 203 h 619"/>
                <a:gd name="T22" fmla="*/ 35 w 125"/>
                <a:gd name="T23" fmla="*/ 157 h 619"/>
                <a:gd name="T24" fmla="*/ 31 w 125"/>
                <a:gd name="T25" fmla="*/ 114 h 619"/>
                <a:gd name="T26" fmla="*/ 29 w 125"/>
                <a:gd name="T27" fmla="*/ 75 h 619"/>
                <a:gd name="T28" fmla="*/ 27 w 125"/>
                <a:gd name="T29" fmla="*/ 44 h 619"/>
                <a:gd name="T30" fmla="*/ 25 w 125"/>
                <a:gd name="T31" fmla="*/ 17 h 619"/>
                <a:gd name="T32" fmla="*/ 24 w 125"/>
                <a:gd name="T33" fmla="*/ 0 h 619"/>
                <a:gd name="T34" fmla="*/ 1 w 125"/>
                <a:gd name="T35" fmla="*/ 10 h 619"/>
                <a:gd name="T36" fmla="*/ 3 w 125"/>
                <a:gd name="T37" fmla="*/ 32 h 619"/>
                <a:gd name="T38" fmla="*/ 5 w 125"/>
                <a:gd name="T39" fmla="*/ 61 h 619"/>
                <a:gd name="T40" fmla="*/ 8 w 125"/>
                <a:gd name="T41" fmla="*/ 97 h 619"/>
                <a:gd name="T42" fmla="*/ 10 w 125"/>
                <a:gd name="T43" fmla="*/ 138 h 619"/>
                <a:gd name="T44" fmla="*/ 14 w 125"/>
                <a:gd name="T45" fmla="*/ 182 h 619"/>
                <a:gd name="T46" fmla="*/ 19 w 125"/>
                <a:gd name="T47" fmla="*/ 231 h 619"/>
                <a:gd name="T48" fmla="*/ 24 w 125"/>
                <a:gd name="T49" fmla="*/ 280 h 619"/>
                <a:gd name="T50" fmla="*/ 30 w 125"/>
                <a:gd name="T51" fmla="*/ 331 h 619"/>
                <a:gd name="T52" fmla="*/ 36 w 125"/>
                <a:gd name="T53" fmla="*/ 380 h 619"/>
                <a:gd name="T54" fmla="*/ 44 w 125"/>
                <a:gd name="T55" fmla="*/ 429 h 619"/>
                <a:gd name="T56" fmla="*/ 52 w 125"/>
                <a:gd name="T57" fmla="*/ 473 h 619"/>
                <a:gd name="T58" fmla="*/ 62 w 125"/>
                <a:gd name="T59" fmla="*/ 515 h 619"/>
                <a:gd name="T60" fmla="*/ 72 w 125"/>
                <a:gd name="T61" fmla="*/ 552 h 619"/>
                <a:gd name="T62" fmla="*/ 84 w 125"/>
                <a:gd name="T63" fmla="*/ 582 h 619"/>
                <a:gd name="T64" fmla="*/ 97 w 125"/>
                <a:gd name="T65" fmla="*/ 606 h 619"/>
                <a:gd name="T66" fmla="*/ 112 w 125"/>
                <a:gd name="T67" fmla="*/ 618 h 619"/>
                <a:gd name="T68" fmla="*/ 110 w 125"/>
                <a:gd name="T69" fmla="*/ 617 h 619"/>
                <a:gd name="T70" fmla="*/ 118 w 125"/>
                <a:gd name="T71" fmla="*/ 616 h 619"/>
                <a:gd name="T72" fmla="*/ 124 w 125"/>
                <a:gd name="T73" fmla="*/ 609 h 619"/>
                <a:gd name="T74" fmla="*/ 123 w 125"/>
                <a:gd name="T75" fmla="*/ 599 h 619"/>
                <a:gd name="T76" fmla="*/ 114 w 125"/>
                <a:gd name="T77" fmla="*/ 591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619">
                  <a:moveTo>
                    <a:pt x="114" y="591"/>
                  </a:moveTo>
                  <a:lnTo>
                    <a:pt x="120" y="594"/>
                  </a:lnTo>
                  <a:lnTo>
                    <a:pt x="115" y="588"/>
                  </a:lnTo>
                  <a:lnTo>
                    <a:pt x="110" y="580"/>
                  </a:lnTo>
                  <a:lnTo>
                    <a:pt x="105" y="569"/>
                  </a:lnTo>
                  <a:lnTo>
                    <a:pt x="99" y="557"/>
                  </a:lnTo>
                  <a:lnTo>
                    <a:pt x="94" y="542"/>
                  </a:lnTo>
                  <a:lnTo>
                    <a:pt x="89" y="525"/>
                  </a:lnTo>
                  <a:lnTo>
                    <a:pt x="84" y="508"/>
                  </a:lnTo>
                  <a:lnTo>
                    <a:pt x="79" y="488"/>
                  </a:lnTo>
                  <a:lnTo>
                    <a:pt x="75" y="467"/>
                  </a:lnTo>
                  <a:lnTo>
                    <a:pt x="71" y="446"/>
                  </a:lnTo>
                  <a:lnTo>
                    <a:pt x="67" y="423"/>
                  </a:lnTo>
                  <a:lnTo>
                    <a:pt x="63" y="400"/>
                  </a:lnTo>
                  <a:lnTo>
                    <a:pt x="59" y="376"/>
                  </a:lnTo>
                  <a:lnTo>
                    <a:pt x="56" y="352"/>
                  </a:lnTo>
                  <a:lnTo>
                    <a:pt x="52" y="327"/>
                  </a:lnTo>
                  <a:lnTo>
                    <a:pt x="50" y="302"/>
                  </a:lnTo>
                  <a:lnTo>
                    <a:pt x="47" y="277"/>
                  </a:lnTo>
                  <a:lnTo>
                    <a:pt x="44" y="253"/>
                  </a:lnTo>
                  <a:lnTo>
                    <a:pt x="42" y="228"/>
                  </a:lnTo>
                  <a:lnTo>
                    <a:pt x="39" y="203"/>
                  </a:lnTo>
                  <a:lnTo>
                    <a:pt x="37" y="180"/>
                  </a:lnTo>
                  <a:lnTo>
                    <a:pt x="35" y="157"/>
                  </a:lnTo>
                  <a:lnTo>
                    <a:pt x="33" y="135"/>
                  </a:lnTo>
                  <a:lnTo>
                    <a:pt x="31" y="114"/>
                  </a:lnTo>
                  <a:lnTo>
                    <a:pt x="31" y="94"/>
                  </a:lnTo>
                  <a:lnTo>
                    <a:pt x="29" y="75"/>
                  </a:lnTo>
                  <a:lnTo>
                    <a:pt x="28" y="58"/>
                  </a:lnTo>
                  <a:lnTo>
                    <a:pt x="27" y="44"/>
                  </a:lnTo>
                  <a:lnTo>
                    <a:pt x="26" y="29"/>
                  </a:lnTo>
                  <a:lnTo>
                    <a:pt x="25" y="17"/>
                  </a:lnTo>
                  <a:lnTo>
                    <a:pt x="24" y="7"/>
                  </a:lnTo>
                  <a:lnTo>
                    <a:pt x="24" y="0"/>
                  </a:lnTo>
                  <a:lnTo>
                    <a:pt x="0" y="2"/>
                  </a:lnTo>
                  <a:lnTo>
                    <a:pt x="1" y="10"/>
                  </a:lnTo>
                  <a:lnTo>
                    <a:pt x="2" y="20"/>
                  </a:lnTo>
                  <a:lnTo>
                    <a:pt x="3" y="32"/>
                  </a:lnTo>
                  <a:lnTo>
                    <a:pt x="4" y="46"/>
                  </a:lnTo>
                  <a:lnTo>
                    <a:pt x="5" y="61"/>
                  </a:lnTo>
                  <a:lnTo>
                    <a:pt x="6" y="78"/>
                  </a:lnTo>
                  <a:lnTo>
                    <a:pt x="8" y="97"/>
                  </a:lnTo>
                  <a:lnTo>
                    <a:pt x="9" y="117"/>
                  </a:lnTo>
                  <a:lnTo>
                    <a:pt x="10" y="138"/>
                  </a:lnTo>
                  <a:lnTo>
                    <a:pt x="12" y="159"/>
                  </a:lnTo>
                  <a:lnTo>
                    <a:pt x="14" y="182"/>
                  </a:lnTo>
                  <a:lnTo>
                    <a:pt x="16" y="206"/>
                  </a:lnTo>
                  <a:lnTo>
                    <a:pt x="19" y="231"/>
                  </a:lnTo>
                  <a:lnTo>
                    <a:pt x="21" y="256"/>
                  </a:lnTo>
                  <a:lnTo>
                    <a:pt x="24" y="280"/>
                  </a:lnTo>
                  <a:lnTo>
                    <a:pt x="27" y="306"/>
                  </a:lnTo>
                  <a:lnTo>
                    <a:pt x="30" y="331"/>
                  </a:lnTo>
                  <a:lnTo>
                    <a:pt x="32" y="356"/>
                  </a:lnTo>
                  <a:lnTo>
                    <a:pt x="36" y="380"/>
                  </a:lnTo>
                  <a:lnTo>
                    <a:pt x="40" y="405"/>
                  </a:lnTo>
                  <a:lnTo>
                    <a:pt x="44" y="429"/>
                  </a:lnTo>
                  <a:lnTo>
                    <a:pt x="48" y="452"/>
                  </a:lnTo>
                  <a:lnTo>
                    <a:pt x="52" y="473"/>
                  </a:lnTo>
                  <a:lnTo>
                    <a:pt x="57" y="495"/>
                  </a:lnTo>
                  <a:lnTo>
                    <a:pt x="62" y="515"/>
                  </a:lnTo>
                  <a:lnTo>
                    <a:pt x="67" y="534"/>
                  </a:lnTo>
                  <a:lnTo>
                    <a:pt x="72" y="552"/>
                  </a:lnTo>
                  <a:lnTo>
                    <a:pt x="78" y="567"/>
                  </a:lnTo>
                  <a:lnTo>
                    <a:pt x="84" y="582"/>
                  </a:lnTo>
                  <a:lnTo>
                    <a:pt x="91" y="595"/>
                  </a:lnTo>
                  <a:lnTo>
                    <a:pt x="97" y="606"/>
                  </a:lnTo>
                  <a:lnTo>
                    <a:pt x="106" y="615"/>
                  </a:lnTo>
                  <a:lnTo>
                    <a:pt x="112" y="618"/>
                  </a:lnTo>
                  <a:lnTo>
                    <a:pt x="106" y="615"/>
                  </a:lnTo>
                  <a:lnTo>
                    <a:pt x="110" y="617"/>
                  </a:lnTo>
                  <a:lnTo>
                    <a:pt x="114" y="618"/>
                  </a:lnTo>
                  <a:lnTo>
                    <a:pt x="118" y="616"/>
                  </a:lnTo>
                  <a:lnTo>
                    <a:pt x="122" y="613"/>
                  </a:lnTo>
                  <a:lnTo>
                    <a:pt x="124" y="609"/>
                  </a:lnTo>
                  <a:lnTo>
                    <a:pt x="124" y="604"/>
                  </a:lnTo>
                  <a:lnTo>
                    <a:pt x="123" y="599"/>
                  </a:lnTo>
                  <a:lnTo>
                    <a:pt x="120" y="594"/>
                  </a:lnTo>
                  <a:lnTo>
                    <a:pt x="114" y="59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1" name="Freeform 20"/>
            <p:cNvSpPr>
              <a:spLocks/>
            </p:cNvSpPr>
            <p:nvPr/>
          </p:nvSpPr>
          <p:spPr bwMode="auto">
            <a:xfrm>
              <a:off x="4140200" y="6424613"/>
              <a:ext cx="109538" cy="47625"/>
            </a:xfrm>
            <a:custGeom>
              <a:avLst/>
              <a:gdLst>
                <a:gd name="T0" fmla="*/ 40 w 63"/>
                <a:gd name="T1" fmla="*/ 16 h 27"/>
                <a:gd name="T2" fmla="*/ 52 w 63"/>
                <a:gd name="T3" fmla="*/ 4 h 27"/>
                <a:gd name="T4" fmla="*/ 2 w 63"/>
                <a:gd name="T5" fmla="*/ 0 h 27"/>
                <a:gd name="T6" fmla="*/ 0 w 63"/>
                <a:gd name="T7" fmla="*/ 22 h 27"/>
                <a:gd name="T8" fmla="*/ 50 w 63"/>
                <a:gd name="T9" fmla="*/ 26 h 27"/>
                <a:gd name="T10" fmla="*/ 62 w 63"/>
                <a:gd name="T11" fmla="*/ 15 h 27"/>
                <a:gd name="T12" fmla="*/ 40 w 63"/>
                <a:gd name="T1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27">
                  <a:moveTo>
                    <a:pt x="40" y="16"/>
                  </a:moveTo>
                  <a:lnTo>
                    <a:pt x="52" y="4"/>
                  </a:lnTo>
                  <a:lnTo>
                    <a:pt x="2" y="0"/>
                  </a:lnTo>
                  <a:lnTo>
                    <a:pt x="0" y="22"/>
                  </a:lnTo>
                  <a:lnTo>
                    <a:pt x="50" y="26"/>
                  </a:lnTo>
                  <a:lnTo>
                    <a:pt x="62" y="15"/>
                  </a:lnTo>
                  <a:lnTo>
                    <a:pt x="40" y="1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2" name="Freeform 21"/>
            <p:cNvSpPr>
              <a:spLocks/>
            </p:cNvSpPr>
            <p:nvPr/>
          </p:nvSpPr>
          <p:spPr bwMode="auto">
            <a:xfrm>
              <a:off x="4032250" y="2479675"/>
              <a:ext cx="217488" cy="3971925"/>
            </a:xfrm>
            <a:custGeom>
              <a:avLst/>
              <a:gdLst>
                <a:gd name="T0" fmla="*/ 0 w 125"/>
                <a:gd name="T1" fmla="*/ 14 h 2234"/>
                <a:gd name="T2" fmla="*/ 1 w 125"/>
                <a:gd name="T3" fmla="*/ 146 h 2234"/>
                <a:gd name="T4" fmla="*/ 5 w 125"/>
                <a:gd name="T5" fmla="*/ 296 h 2234"/>
                <a:gd name="T6" fmla="*/ 10 w 125"/>
                <a:gd name="T7" fmla="*/ 460 h 2234"/>
                <a:gd name="T8" fmla="*/ 16 w 125"/>
                <a:gd name="T9" fmla="*/ 634 h 2234"/>
                <a:gd name="T10" fmla="*/ 23 w 125"/>
                <a:gd name="T11" fmla="*/ 816 h 2234"/>
                <a:gd name="T12" fmla="*/ 31 w 125"/>
                <a:gd name="T13" fmla="*/ 1001 h 2234"/>
                <a:gd name="T14" fmla="*/ 41 w 125"/>
                <a:gd name="T15" fmla="*/ 1186 h 2234"/>
                <a:gd name="T16" fmla="*/ 51 w 125"/>
                <a:gd name="T17" fmla="*/ 1366 h 2234"/>
                <a:gd name="T18" fmla="*/ 60 w 125"/>
                <a:gd name="T19" fmla="*/ 1540 h 2234"/>
                <a:gd name="T20" fmla="*/ 69 w 125"/>
                <a:gd name="T21" fmla="*/ 1701 h 2234"/>
                <a:gd name="T22" fmla="*/ 77 w 125"/>
                <a:gd name="T23" fmla="*/ 1849 h 2234"/>
                <a:gd name="T24" fmla="*/ 85 w 125"/>
                <a:gd name="T25" fmla="*/ 1977 h 2234"/>
                <a:gd name="T26" fmla="*/ 92 w 125"/>
                <a:gd name="T27" fmla="*/ 2083 h 2234"/>
                <a:gd name="T28" fmla="*/ 96 w 125"/>
                <a:gd name="T29" fmla="*/ 2164 h 2234"/>
                <a:gd name="T30" fmla="*/ 100 w 125"/>
                <a:gd name="T31" fmla="*/ 2215 h 2234"/>
                <a:gd name="T32" fmla="*/ 101 w 125"/>
                <a:gd name="T33" fmla="*/ 2233 h 2234"/>
                <a:gd name="T34" fmla="*/ 123 w 125"/>
                <a:gd name="T35" fmla="*/ 2226 h 2234"/>
                <a:gd name="T36" fmla="*/ 121 w 125"/>
                <a:gd name="T37" fmla="*/ 2191 h 2234"/>
                <a:gd name="T38" fmla="*/ 117 w 125"/>
                <a:gd name="T39" fmla="*/ 2125 h 2234"/>
                <a:gd name="T40" fmla="*/ 112 w 125"/>
                <a:gd name="T41" fmla="*/ 2032 h 2234"/>
                <a:gd name="T42" fmla="*/ 104 w 125"/>
                <a:gd name="T43" fmla="*/ 1914 h 2234"/>
                <a:gd name="T44" fmla="*/ 96 w 125"/>
                <a:gd name="T45" fmla="*/ 1776 h 2234"/>
                <a:gd name="T46" fmla="*/ 87 w 125"/>
                <a:gd name="T47" fmla="*/ 1621 h 2234"/>
                <a:gd name="T48" fmla="*/ 78 w 125"/>
                <a:gd name="T49" fmla="*/ 1453 h 2234"/>
                <a:gd name="T50" fmla="*/ 69 w 125"/>
                <a:gd name="T51" fmla="*/ 1276 h 2234"/>
                <a:gd name="T52" fmla="*/ 59 w 125"/>
                <a:gd name="T53" fmla="*/ 1092 h 2234"/>
                <a:gd name="T54" fmla="*/ 51 w 125"/>
                <a:gd name="T55" fmla="*/ 908 h 2234"/>
                <a:gd name="T56" fmla="*/ 42 w 125"/>
                <a:gd name="T57" fmla="*/ 723 h 2234"/>
                <a:gd name="T58" fmla="*/ 35 w 125"/>
                <a:gd name="T59" fmla="*/ 545 h 2234"/>
                <a:gd name="T60" fmla="*/ 30 w 125"/>
                <a:gd name="T61" fmla="*/ 375 h 2234"/>
                <a:gd name="T62" fmla="*/ 26 w 125"/>
                <a:gd name="T63" fmla="*/ 218 h 2234"/>
                <a:gd name="T64" fmla="*/ 24 w 125"/>
                <a:gd name="T65" fmla="*/ 77 h 2234"/>
                <a:gd name="T66" fmla="*/ 11 w 125"/>
                <a:gd name="T67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2234">
                  <a:moveTo>
                    <a:pt x="11" y="27"/>
                  </a:moveTo>
                  <a:lnTo>
                    <a:pt x="0" y="14"/>
                  </a:lnTo>
                  <a:lnTo>
                    <a:pt x="0" y="77"/>
                  </a:lnTo>
                  <a:lnTo>
                    <a:pt x="1" y="146"/>
                  </a:lnTo>
                  <a:lnTo>
                    <a:pt x="2" y="218"/>
                  </a:lnTo>
                  <a:lnTo>
                    <a:pt x="5" y="296"/>
                  </a:lnTo>
                  <a:lnTo>
                    <a:pt x="7" y="376"/>
                  </a:lnTo>
                  <a:lnTo>
                    <a:pt x="10" y="460"/>
                  </a:lnTo>
                  <a:lnTo>
                    <a:pt x="12" y="546"/>
                  </a:lnTo>
                  <a:lnTo>
                    <a:pt x="16" y="634"/>
                  </a:lnTo>
                  <a:lnTo>
                    <a:pt x="19" y="725"/>
                  </a:lnTo>
                  <a:lnTo>
                    <a:pt x="23" y="816"/>
                  </a:lnTo>
                  <a:lnTo>
                    <a:pt x="28" y="909"/>
                  </a:lnTo>
                  <a:lnTo>
                    <a:pt x="31" y="1001"/>
                  </a:lnTo>
                  <a:lnTo>
                    <a:pt x="36" y="1094"/>
                  </a:lnTo>
                  <a:lnTo>
                    <a:pt x="41" y="1186"/>
                  </a:lnTo>
                  <a:lnTo>
                    <a:pt x="46" y="1277"/>
                  </a:lnTo>
                  <a:lnTo>
                    <a:pt x="51" y="1366"/>
                  </a:lnTo>
                  <a:lnTo>
                    <a:pt x="55" y="1454"/>
                  </a:lnTo>
                  <a:lnTo>
                    <a:pt x="60" y="1540"/>
                  </a:lnTo>
                  <a:lnTo>
                    <a:pt x="64" y="1623"/>
                  </a:lnTo>
                  <a:lnTo>
                    <a:pt x="69" y="1701"/>
                  </a:lnTo>
                  <a:lnTo>
                    <a:pt x="73" y="1777"/>
                  </a:lnTo>
                  <a:lnTo>
                    <a:pt x="77" y="1849"/>
                  </a:lnTo>
                  <a:lnTo>
                    <a:pt x="81" y="1916"/>
                  </a:lnTo>
                  <a:lnTo>
                    <a:pt x="85" y="1977"/>
                  </a:lnTo>
                  <a:lnTo>
                    <a:pt x="88" y="2034"/>
                  </a:lnTo>
                  <a:lnTo>
                    <a:pt x="92" y="2083"/>
                  </a:lnTo>
                  <a:lnTo>
                    <a:pt x="94" y="2127"/>
                  </a:lnTo>
                  <a:lnTo>
                    <a:pt x="96" y="2164"/>
                  </a:lnTo>
                  <a:lnTo>
                    <a:pt x="98" y="2193"/>
                  </a:lnTo>
                  <a:lnTo>
                    <a:pt x="100" y="2215"/>
                  </a:lnTo>
                  <a:lnTo>
                    <a:pt x="100" y="2228"/>
                  </a:lnTo>
                  <a:lnTo>
                    <a:pt x="101" y="2233"/>
                  </a:lnTo>
                  <a:lnTo>
                    <a:pt x="124" y="2231"/>
                  </a:lnTo>
                  <a:lnTo>
                    <a:pt x="123" y="2226"/>
                  </a:lnTo>
                  <a:lnTo>
                    <a:pt x="123" y="2213"/>
                  </a:lnTo>
                  <a:lnTo>
                    <a:pt x="121" y="2191"/>
                  </a:lnTo>
                  <a:lnTo>
                    <a:pt x="119" y="2162"/>
                  </a:lnTo>
                  <a:lnTo>
                    <a:pt x="117" y="2125"/>
                  </a:lnTo>
                  <a:lnTo>
                    <a:pt x="114" y="2081"/>
                  </a:lnTo>
                  <a:lnTo>
                    <a:pt x="112" y="2032"/>
                  </a:lnTo>
                  <a:lnTo>
                    <a:pt x="108" y="1976"/>
                  </a:lnTo>
                  <a:lnTo>
                    <a:pt x="104" y="1914"/>
                  </a:lnTo>
                  <a:lnTo>
                    <a:pt x="100" y="1847"/>
                  </a:lnTo>
                  <a:lnTo>
                    <a:pt x="96" y="1776"/>
                  </a:lnTo>
                  <a:lnTo>
                    <a:pt x="92" y="1700"/>
                  </a:lnTo>
                  <a:lnTo>
                    <a:pt x="87" y="1621"/>
                  </a:lnTo>
                  <a:lnTo>
                    <a:pt x="83" y="1539"/>
                  </a:lnTo>
                  <a:lnTo>
                    <a:pt x="78" y="1453"/>
                  </a:lnTo>
                  <a:lnTo>
                    <a:pt x="73" y="1365"/>
                  </a:lnTo>
                  <a:lnTo>
                    <a:pt x="69" y="1276"/>
                  </a:lnTo>
                  <a:lnTo>
                    <a:pt x="64" y="1185"/>
                  </a:lnTo>
                  <a:lnTo>
                    <a:pt x="59" y="1092"/>
                  </a:lnTo>
                  <a:lnTo>
                    <a:pt x="54" y="999"/>
                  </a:lnTo>
                  <a:lnTo>
                    <a:pt x="51" y="908"/>
                  </a:lnTo>
                  <a:lnTo>
                    <a:pt x="47" y="815"/>
                  </a:lnTo>
                  <a:lnTo>
                    <a:pt x="42" y="723"/>
                  </a:lnTo>
                  <a:lnTo>
                    <a:pt x="39" y="633"/>
                  </a:lnTo>
                  <a:lnTo>
                    <a:pt x="35" y="545"/>
                  </a:lnTo>
                  <a:lnTo>
                    <a:pt x="32" y="459"/>
                  </a:lnTo>
                  <a:lnTo>
                    <a:pt x="30" y="375"/>
                  </a:lnTo>
                  <a:lnTo>
                    <a:pt x="28" y="295"/>
                  </a:lnTo>
                  <a:lnTo>
                    <a:pt x="26" y="218"/>
                  </a:lnTo>
                  <a:lnTo>
                    <a:pt x="24" y="145"/>
                  </a:lnTo>
                  <a:lnTo>
                    <a:pt x="24" y="77"/>
                  </a:lnTo>
                  <a:lnTo>
                    <a:pt x="23" y="14"/>
                  </a:lnTo>
                  <a:lnTo>
                    <a:pt x="11" y="0"/>
                  </a:lnTo>
                  <a:lnTo>
                    <a:pt x="11" y="2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3" name="Freeform 22"/>
            <p:cNvSpPr>
              <a:spLocks/>
            </p:cNvSpPr>
            <p:nvPr/>
          </p:nvSpPr>
          <p:spPr bwMode="auto">
            <a:xfrm>
              <a:off x="3852863" y="2403475"/>
              <a:ext cx="190500" cy="92075"/>
            </a:xfrm>
            <a:custGeom>
              <a:avLst/>
              <a:gdLst>
                <a:gd name="T0" fmla="*/ 54 w 110"/>
                <a:gd name="T1" fmla="*/ 51 h 52"/>
                <a:gd name="T2" fmla="*/ 109 w 110"/>
                <a:gd name="T3" fmla="*/ 51 h 52"/>
                <a:gd name="T4" fmla="*/ 48 w 110"/>
                <a:gd name="T5" fmla="*/ 3 h 52"/>
                <a:gd name="T6" fmla="*/ 0 w 110"/>
                <a:gd name="T7" fmla="*/ 0 h 52"/>
                <a:gd name="T8" fmla="*/ 54 w 110"/>
                <a:gd name="T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2">
                  <a:moveTo>
                    <a:pt x="54" y="51"/>
                  </a:moveTo>
                  <a:lnTo>
                    <a:pt x="109" y="51"/>
                  </a:lnTo>
                  <a:lnTo>
                    <a:pt x="48" y="3"/>
                  </a:lnTo>
                  <a:lnTo>
                    <a:pt x="0" y="0"/>
                  </a:lnTo>
                  <a:lnTo>
                    <a:pt x="54" y="51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3951288" y="2479675"/>
              <a:ext cx="114300" cy="39688"/>
            </a:xfrm>
            <a:custGeom>
              <a:avLst/>
              <a:gdLst>
                <a:gd name="T0" fmla="*/ 47 w 65"/>
                <a:gd name="T1" fmla="*/ 19 h 22"/>
                <a:gd name="T2" fmla="*/ 53 w 65"/>
                <a:gd name="T3" fmla="*/ 0 h 22"/>
                <a:gd name="T4" fmla="*/ 0 w 65"/>
                <a:gd name="T5" fmla="*/ 0 h 22"/>
                <a:gd name="T6" fmla="*/ 0 w 65"/>
                <a:gd name="T7" fmla="*/ 21 h 22"/>
                <a:gd name="T8" fmla="*/ 53 w 65"/>
                <a:gd name="T9" fmla="*/ 21 h 22"/>
                <a:gd name="T10" fmla="*/ 59 w 65"/>
                <a:gd name="T11" fmla="*/ 2 h 22"/>
                <a:gd name="T12" fmla="*/ 53 w 65"/>
                <a:gd name="T13" fmla="*/ 21 h 22"/>
                <a:gd name="T14" fmla="*/ 58 w 65"/>
                <a:gd name="T15" fmla="*/ 20 h 22"/>
                <a:gd name="T16" fmla="*/ 61 w 65"/>
                <a:gd name="T17" fmla="*/ 18 h 22"/>
                <a:gd name="T18" fmla="*/ 63 w 65"/>
                <a:gd name="T19" fmla="*/ 15 h 22"/>
                <a:gd name="T20" fmla="*/ 64 w 65"/>
                <a:gd name="T21" fmla="*/ 11 h 22"/>
                <a:gd name="T22" fmla="*/ 63 w 65"/>
                <a:gd name="T23" fmla="*/ 7 h 22"/>
                <a:gd name="T24" fmla="*/ 61 w 65"/>
                <a:gd name="T25" fmla="*/ 3 h 22"/>
                <a:gd name="T26" fmla="*/ 58 w 65"/>
                <a:gd name="T27" fmla="*/ 1 h 22"/>
                <a:gd name="T28" fmla="*/ 53 w 65"/>
                <a:gd name="T29" fmla="*/ 0 h 22"/>
                <a:gd name="T30" fmla="*/ 47 w 65"/>
                <a:gd name="T31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2">
                  <a:moveTo>
                    <a:pt x="47" y="19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53" y="21"/>
                  </a:lnTo>
                  <a:lnTo>
                    <a:pt x="59" y="2"/>
                  </a:lnTo>
                  <a:lnTo>
                    <a:pt x="53" y="21"/>
                  </a:lnTo>
                  <a:lnTo>
                    <a:pt x="58" y="20"/>
                  </a:lnTo>
                  <a:lnTo>
                    <a:pt x="61" y="18"/>
                  </a:lnTo>
                  <a:lnTo>
                    <a:pt x="63" y="15"/>
                  </a:lnTo>
                  <a:lnTo>
                    <a:pt x="64" y="11"/>
                  </a:lnTo>
                  <a:lnTo>
                    <a:pt x="63" y="7"/>
                  </a:lnTo>
                  <a:lnTo>
                    <a:pt x="61" y="3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7" y="1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3917950" y="2384425"/>
              <a:ext cx="138113" cy="128588"/>
            </a:xfrm>
            <a:custGeom>
              <a:avLst/>
              <a:gdLst>
                <a:gd name="T0" fmla="*/ 11 w 79"/>
                <a:gd name="T1" fmla="*/ 25 h 73"/>
                <a:gd name="T2" fmla="*/ 5 w 79"/>
                <a:gd name="T3" fmla="*/ 22 h 73"/>
                <a:gd name="T4" fmla="*/ 65 w 79"/>
                <a:gd name="T5" fmla="*/ 72 h 73"/>
                <a:gd name="T6" fmla="*/ 78 w 79"/>
                <a:gd name="T7" fmla="*/ 53 h 73"/>
                <a:gd name="T8" fmla="*/ 19 w 79"/>
                <a:gd name="T9" fmla="*/ 3 h 73"/>
                <a:gd name="T10" fmla="*/ 12 w 79"/>
                <a:gd name="T11" fmla="*/ 0 h 73"/>
                <a:gd name="T12" fmla="*/ 19 w 79"/>
                <a:gd name="T13" fmla="*/ 3 h 73"/>
                <a:gd name="T14" fmla="*/ 14 w 79"/>
                <a:gd name="T15" fmla="*/ 0 h 73"/>
                <a:gd name="T16" fmla="*/ 9 w 79"/>
                <a:gd name="T17" fmla="*/ 0 h 73"/>
                <a:gd name="T18" fmla="*/ 6 w 79"/>
                <a:gd name="T19" fmla="*/ 2 h 73"/>
                <a:gd name="T20" fmla="*/ 3 w 79"/>
                <a:gd name="T21" fmla="*/ 5 h 73"/>
                <a:gd name="T22" fmla="*/ 1 w 79"/>
                <a:gd name="T23" fmla="*/ 9 h 73"/>
                <a:gd name="T24" fmla="*/ 0 w 79"/>
                <a:gd name="T25" fmla="*/ 14 h 73"/>
                <a:gd name="T26" fmla="*/ 2 w 79"/>
                <a:gd name="T27" fmla="*/ 18 h 73"/>
                <a:gd name="T28" fmla="*/ 5 w 79"/>
                <a:gd name="T29" fmla="*/ 22 h 73"/>
                <a:gd name="T30" fmla="*/ 11 w 79"/>
                <a:gd name="T31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73">
                  <a:moveTo>
                    <a:pt x="11" y="25"/>
                  </a:moveTo>
                  <a:lnTo>
                    <a:pt x="5" y="22"/>
                  </a:lnTo>
                  <a:lnTo>
                    <a:pt x="65" y="72"/>
                  </a:lnTo>
                  <a:lnTo>
                    <a:pt x="78" y="53"/>
                  </a:lnTo>
                  <a:lnTo>
                    <a:pt x="19" y="3"/>
                  </a:lnTo>
                  <a:lnTo>
                    <a:pt x="12" y="0"/>
                  </a:lnTo>
                  <a:lnTo>
                    <a:pt x="19" y="3"/>
                  </a:lnTo>
                  <a:lnTo>
                    <a:pt x="14" y="0"/>
                  </a:lnTo>
                  <a:lnTo>
                    <a:pt x="9" y="0"/>
                  </a:lnTo>
                  <a:lnTo>
                    <a:pt x="6" y="2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5" y="22"/>
                  </a:lnTo>
                  <a:lnTo>
                    <a:pt x="11" y="2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3829050" y="2379663"/>
              <a:ext cx="103188" cy="42862"/>
            </a:xfrm>
            <a:custGeom>
              <a:avLst/>
              <a:gdLst>
                <a:gd name="T0" fmla="*/ 19 w 59"/>
                <a:gd name="T1" fmla="*/ 2 h 24"/>
                <a:gd name="T2" fmla="*/ 11 w 59"/>
                <a:gd name="T3" fmla="*/ 21 h 24"/>
                <a:gd name="T4" fmla="*/ 57 w 59"/>
                <a:gd name="T5" fmla="*/ 23 h 24"/>
                <a:gd name="T6" fmla="*/ 58 w 59"/>
                <a:gd name="T7" fmla="*/ 2 h 24"/>
                <a:gd name="T8" fmla="*/ 12 w 59"/>
                <a:gd name="T9" fmla="*/ 0 h 24"/>
                <a:gd name="T10" fmla="*/ 4 w 59"/>
                <a:gd name="T11" fmla="*/ 18 h 24"/>
                <a:gd name="T12" fmla="*/ 12 w 59"/>
                <a:gd name="T13" fmla="*/ 0 h 24"/>
                <a:gd name="T14" fmla="*/ 7 w 59"/>
                <a:gd name="T15" fmla="*/ 0 h 24"/>
                <a:gd name="T16" fmla="*/ 4 w 59"/>
                <a:gd name="T17" fmla="*/ 2 h 24"/>
                <a:gd name="T18" fmla="*/ 2 w 59"/>
                <a:gd name="T19" fmla="*/ 6 h 24"/>
                <a:gd name="T20" fmla="*/ 0 w 59"/>
                <a:gd name="T21" fmla="*/ 10 h 24"/>
                <a:gd name="T22" fmla="*/ 1 w 59"/>
                <a:gd name="T23" fmla="*/ 13 h 24"/>
                <a:gd name="T24" fmla="*/ 3 w 59"/>
                <a:gd name="T25" fmla="*/ 17 h 24"/>
                <a:gd name="T26" fmla="*/ 5 w 59"/>
                <a:gd name="T27" fmla="*/ 20 h 24"/>
                <a:gd name="T28" fmla="*/ 11 w 59"/>
                <a:gd name="T29" fmla="*/ 21 h 24"/>
                <a:gd name="T30" fmla="*/ 19 w 59"/>
                <a:gd name="T3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24">
                  <a:moveTo>
                    <a:pt x="19" y="2"/>
                  </a:moveTo>
                  <a:lnTo>
                    <a:pt x="11" y="21"/>
                  </a:lnTo>
                  <a:lnTo>
                    <a:pt x="57" y="23"/>
                  </a:lnTo>
                  <a:lnTo>
                    <a:pt x="58" y="2"/>
                  </a:lnTo>
                  <a:lnTo>
                    <a:pt x="12" y="0"/>
                  </a:lnTo>
                  <a:lnTo>
                    <a:pt x="4" y="18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7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9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3836988" y="2386013"/>
              <a:ext cx="128587" cy="133350"/>
            </a:xfrm>
            <a:custGeom>
              <a:avLst/>
              <a:gdLst>
                <a:gd name="T0" fmla="*/ 61 w 74"/>
                <a:gd name="T1" fmla="*/ 49 h 75"/>
                <a:gd name="T2" fmla="*/ 68 w 74"/>
                <a:gd name="T3" fmla="*/ 53 h 75"/>
                <a:gd name="T4" fmla="*/ 16 w 74"/>
                <a:gd name="T5" fmla="*/ 0 h 75"/>
                <a:gd name="T6" fmla="*/ 0 w 74"/>
                <a:gd name="T7" fmla="*/ 19 h 75"/>
                <a:gd name="T8" fmla="*/ 54 w 74"/>
                <a:gd name="T9" fmla="*/ 71 h 75"/>
                <a:gd name="T10" fmla="*/ 61 w 74"/>
                <a:gd name="T11" fmla="*/ 74 h 75"/>
                <a:gd name="T12" fmla="*/ 54 w 74"/>
                <a:gd name="T13" fmla="*/ 71 h 75"/>
                <a:gd name="T14" fmla="*/ 58 w 74"/>
                <a:gd name="T15" fmla="*/ 74 h 75"/>
                <a:gd name="T16" fmla="*/ 62 w 74"/>
                <a:gd name="T17" fmla="*/ 74 h 75"/>
                <a:gd name="T18" fmla="*/ 67 w 74"/>
                <a:gd name="T19" fmla="*/ 73 h 75"/>
                <a:gd name="T20" fmla="*/ 69 w 74"/>
                <a:gd name="T21" fmla="*/ 69 h 75"/>
                <a:gd name="T22" fmla="*/ 72 w 74"/>
                <a:gd name="T23" fmla="*/ 66 h 75"/>
                <a:gd name="T24" fmla="*/ 73 w 74"/>
                <a:gd name="T25" fmla="*/ 61 h 75"/>
                <a:gd name="T26" fmla="*/ 72 w 74"/>
                <a:gd name="T27" fmla="*/ 56 h 75"/>
                <a:gd name="T28" fmla="*/ 68 w 74"/>
                <a:gd name="T29" fmla="*/ 53 h 75"/>
                <a:gd name="T30" fmla="*/ 61 w 74"/>
                <a:gd name="T31" fmla="*/ 4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5">
                  <a:moveTo>
                    <a:pt x="61" y="49"/>
                  </a:moveTo>
                  <a:lnTo>
                    <a:pt x="68" y="53"/>
                  </a:lnTo>
                  <a:lnTo>
                    <a:pt x="16" y="0"/>
                  </a:lnTo>
                  <a:lnTo>
                    <a:pt x="0" y="19"/>
                  </a:lnTo>
                  <a:lnTo>
                    <a:pt x="54" y="71"/>
                  </a:lnTo>
                  <a:lnTo>
                    <a:pt x="61" y="74"/>
                  </a:lnTo>
                  <a:lnTo>
                    <a:pt x="54" y="71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7" y="73"/>
                  </a:lnTo>
                  <a:lnTo>
                    <a:pt x="69" y="69"/>
                  </a:lnTo>
                  <a:lnTo>
                    <a:pt x="72" y="66"/>
                  </a:lnTo>
                  <a:lnTo>
                    <a:pt x="73" y="61"/>
                  </a:lnTo>
                  <a:lnTo>
                    <a:pt x="72" y="56"/>
                  </a:lnTo>
                  <a:lnTo>
                    <a:pt x="68" y="53"/>
                  </a:lnTo>
                  <a:lnTo>
                    <a:pt x="61" y="4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8" name="Freeform 27"/>
            <p:cNvSpPr>
              <a:spLocks/>
            </p:cNvSpPr>
            <p:nvPr/>
          </p:nvSpPr>
          <p:spPr bwMode="auto">
            <a:xfrm>
              <a:off x="2278063" y="2398713"/>
              <a:ext cx="288925" cy="4035425"/>
            </a:xfrm>
            <a:custGeom>
              <a:avLst/>
              <a:gdLst>
                <a:gd name="T0" fmla="*/ 87 w 166"/>
                <a:gd name="T1" fmla="*/ 66 h 2271"/>
                <a:gd name="T2" fmla="*/ 86 w 166"/>
                <a:gd name="T3" fmla="*/ 111 h 2271"/>
                <a:gd name="T4" fmla="*/ 85 w 166"/>
                <a:gd name="T5" fmla="*/ 195 h 2271"/>
                <a:gd name="T6" fmla="*/ 83 w 166"/>
                <a:gd name="T7" fmla="*/ 314 h 2271"/>
                <a:gd name="T8" fmla="*/ 81 w 166"/>
                <a:gd name="T9" fmla="*/ 461 h 2271"/>
                <a:gd name="T10" fmla="*/ 78 w 166"/>
                <a:gd name="T11" fmla="*/ 629 h 2271"/>
                <a:gd name="T12" fmla="*/ 75 w 166"/>
                <a:gd name="T13" fmla="*/ 814 h 2271"/>
                <a:gd name="T14" fmla="*/ 71 w 166"/>
                <a:gd name="T15" fmla="*/ 1009 h 2271"/>
                <a:gd name="T16" fmla="*/ 67 w 166"/>
                <a:gd name="T17" fmla="*/ 1210 h 2271"/>
                <a:gd name="T18" fmla="*/ 61 w 166"/>
                <a:gd name="T19" fmla="*/ 1409 h 2271"/>
                <a:gd name="T20" fmla="*/ 54 w 166"/>
                <a:gd name="T21" fmla="*/ 1601 h 2271"/>
                <a:gd name="T22" fmla="*/ 46 w 166"/>
                <a:gd name="T23" fmla="*/ 1779 h 2271"/>
                <a:gd name="T24" fmla="*/ 38 w 166"/>
                <a:gd name="T25" fmla="*/ 1940 h 2271"/>
                <a:gd name="T26" fmla="*/ 28 w 166"/>
                <a:gd name="T27" fmla="*/ 2076 h 2271"/>
                <a:gd name="T28" fmla="*/ 17 w 166"/>
                <a:gd name="T29" fmla="*/ 2181 h 2271"/>
                <a:gd name="T30" fmla="*/ 6 w 166"/>
                <a:gd name="T31" fmla="*/ 2250 h 2271"/>
                <a:gd name="T32" fmla="*/ 105 w 166"/>
                <a:gd name="T33" fmla="*/ 2177 h 2271"/>
                <a:gd name="T34" fmla="*/ 106 w 166"/>
                <a:gd name="T35" fmla="*/ 2154 h 2271"/>
                <a:gd name="T36" fmla="*/ 109 w 166"/>
                <a:gd name="T37" fmla="*/ 2090 h 2271"/>
                <a:gd name="T38" fmla="*/ 113 w 166"/>
                <a:gd name="T39" fmla="*/ 1991 h 2271"/>
                <a:gd name="T40" fmla="*/ 117 w 166"/>
                <a:gd name="T41" fmla="*/ 1861 h 2271"/>
                <a:gd name="T42" fmla="*/ 123 w 166"/>
                <a:gd name="T43" fmla="*/ 1706 h 2271"/>
                <a:gd name="T44" fmla="*/ 129 w 166"/>
                <a:gd name="T45" fmla="*/ 1533 h 2271"/>
                <a:gd name="T46" fmla="*/ 136 w 166"/>
                <a:gd name="T47" fmla="*/ 1346 h 2271"/>
                <a:gd name="T48" fmla="*/ 142 w 166"/>
                <a:gd name="T49" fmla="*/ 1152 h 2271"/>
                <a:gd name="T50" fmla="*/ 149 w 166"/>
                <a:gd name="T51" fmla="*/ 955 h 2271"/>
                <a:gd name="T52" fmla="*/ 154 w 166"/>
                <a:gd name="T53" fmla="*/ 763 h 2271"/>
                <a:gd name="T54" fmla="*/ 159 w 166"/>
                <a:gd name="T55" fmla="*/ 579 h 2271"/>
                <a:gd name="T56" fmla="*/ 162 w 166"/>
                <a:gd name="T57" fmla="*/ 411 h 2271"/>
                <a:gd name="T58" fmla="*/ 165 w 166"/>
                <a:gd name="T59" fmla="*/ 263 h 2271"/>
                <a:gd name="T60" fmla="*/ 165 w 166"/>
                <a:gd name="T61" fmla="*/ 142 h 2271"/>
                <a:gd name="T62" fmla="*/ 164 w 166"/>
                <a:gd name="T63" fmla="*/ 52 h 2271"/>
                <a:gd name="T64" fmla="*/ 161 w 166"/>
                <a:gd name="T65" fmla="*/ 0 h 2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2271">
                  <a:moveTo>
                    <a:pt x="87" y="60"/>
                  </a:moveTo>
                  <a:lnTo>
                    <a:pt x="87" y="66"/>
                  </a:lnTo>
                  <a:lnTo>
                    <a:pt x="86" y="83"/>
                  </a:lnTo>
                  <a:lnTo>
                    <a:pt x="86" y="111"/>
                  </a:lnTo>
                  <a:lnTo>
                    <a:pt x="86" y="149"/>
                  </a:lnTo>
                  <a:lnTo>
                    <a:pt x="85" y="195"/>
                  </a:lnTo>
                  <a:lnTo>
                    <a:pt x="84" y="251"/>
                  </a:lnTo>
                  <a:lnTo>
                    <a:pt x="83" y="314"/>
                  </a:lnTo>
                  <a:lnTo>
                    <a:pt x="82" y="384"/>
                  </a:lnTo>
                  <a:lnTo>
                    <a:pt x="81" y="461"/>
                  </a:lnTo>
                  <a:lnTo>
                    <a:pt x="80" y="543"/>
                  </a:lnTo>
                  <a:lnTo>
                    <a:pt x="78" y="629"/>
                  </a:lnTo>
                  <a:lnTo>
                    <a:pt x="77" y="720"/>
                  </a:lnTo>
                  <a:lnTo>
                    <a:pt x="75" y="814"/>
                  </a:lnTo>
                  <a:lnTo>
                    <a:pt x="73" y="912"/>
                  </a:lnTo>
                  <a:lnTo>
                    <a:pt x="71" y="1009"/>
                  </a:lnTo>
                  <a:lnTo>
                    <a:pt x="69" y="1110"/>
                  </a:lnTo>
                  <a:lnTo>
                    <a:pt x="67" y="1210"/>
                  </a:lnTo>
                  <a:lnTo>
                    <a:pt x="64" y="1310"/>
                  </a:lnTo>
                  <a:lnTo>
                    <a:pt x="61" y="1409"/>
                  </a:lnTo>
                  <a:lnTo>
                    <a:pt x="57" y="1506"/>
                  </a:lnTo>
                  <a:lnTo>
                    <a:pt x="54" y="1601"/>
                  </a:lnTo>
                  <a:lnTo>
                    <a:pt x="50" y="1693"/>
                  </a:lnTo>
                  <a:lnTo>
                    <a:pt x="46" y="1779"/>
                  </a:lnTo>
                  <a:lnTo>
                    <a:pt x="42" y="1862"/>
                  </a:lnTo>
                  <a:lnTo>
                    <a:pt x="38" y="1940"/>
                  </a:lnTo>
                  <a:lnTo>
                    <a:pt x="33" y="2012"/>
                  </a:lnTo>
                  <a:lnTo>
                    <a:pt x="28" y="2076"/>
                  </a:lnTo>
                  <a:lnTo>
                    <a:pt x="23" y="2132"/>
                  </a:lnTo>
                  <a:lnTo>
                    <a:pt x="17" y="2181"/>
                  </a:lnTo>
                  <a:lnTo>
                    <a:pt x="13" y="2221"/>
                  </a:lnTo>
                  <a:lnTo>
                    <a:pt x="6" y="2250"/>
                  </a:lnTo>
                  <a:lnTo>
                    <a:pt x="0" y="2270"/>
                  </a:lnTo>
                  <a:lnTo>
                    <a:pt x="105" y="2177"/>
                  </a:lnTo>
                  <a:lnTo>
                    <a:pt x="105" y="2171"/>
                  </a:lnTo>
                  <a:lnTo>
                    <a:pt x="106" y="2154"/>
                  </a:lnTo>
                  <a:lnTo>
                    <a:pt x="107" y="2127"/>
                  </a:lnTo>
                  <a:lnTo>
                    <a:pt x="109" y="2090"/>
                  </a:lnTo>
                  <a:lnTo>
                    <a:pt x="110" y="2045"/>
                  </a:lnTo>
                  <a:lnTo>
                    <a:pt x="113" y="1991"/>
                  </a:lnTo>
                  <a:lnTo>
                    <a:pt x="115" y="1929"/>
                  </a:lnTo>
                  <a:lnTo>
                    <a:pt x="117" y="1861"/>
                  </a:lnTo>
                  <a:lnTo>
                    <a:pt x="121" y="1786"/>
                  </a:lnTo>
                  <a:lnTo>
                    <a:pt x="123" y="1706"/>
                  </a:lnTo>
                  <a:lnTo>
                    <a:pt x="126" y="1622"/>
                  </a:lnTo>
                  <a:lnTo>
                    <a:pt x="129" y="1533"/>
                  </a:lnTo>
                  <a:lnTo>
                    <a:pt x="132" y="1440"/>
                  </a:lnTo>
                  <a:lnTo>
                    <a:pt x="136" y="1346"/>
                  </a:lnTo>
                  <a:lnTo>
                    <a:pt x="139" y="1250"/>
                  </a:lnTo>
                  <a:lnTo>
                    <a:pt x="142" y="1152"/>
                  </a:lnTo>
                  <a:lnTo>
                    <a:pt x="146" y="1053"/>
                  </a:lnTo>
                  <a:lnTo>
                    <a:pt x="149" y="955"/>
                  </a:lnTo>
                  <a:lnTo>
                    <a:pt x="151" y="859"/>
                  </a:lnTo>
                  <a:lnTo>
                    <a:pt x="154" y="763"/>
                  </a:lnTo>
                  <a:lnTo>
                    <a:pt x="156" y="670"/>
                  </a:lnTo>
                  <a:lnTo>
                    <a:pt x="159" y="579"/>
                  </a:lnTo>
                  <a:lnTo>
                    <a:pt x="161" y="494"/>
                  </a:lnTo>
                  <a:lnTo>
                    <a:pt x="162" y="411"/>
                  </a:lnTo>
                  <a:lnTo>
                    <a:pt x="164" y="334"/>
                  </a:lnTo>
                  <a:lnTo>
                    <a:pt x="165" y="263"/>
                  </a:lnTo>
                  <a:lnTo>
                    <a:pt x="165" y="199"/>
                  </a:lnTo>
                  <a:lnTo>
                    <a:pt x="165" y="142"/>
                  </a:lnTo>
                  <a:lnTo>
                    <a:pt x="165" y="93"/>
                  </a:lnTo>
                  <a:lnTo>
                    <a:pt x="164" y="52"/>
                  </a:lnTo>
                  <a:lnTo>
                    <a:pt x="163" y="21"/>
                  </a:lnTo>
                  <a:lnTo>
                    <a:pt x="161" y="0"/>
                  </a:lnTo>
                  <a:lnTo>
                    <a:pt x="87" y="60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9" name="Freeform 28"/>
            <p:cNvSpPr>
              <a:spLocks/>
            </p:cNvSpPr>
            <p:nvPr/>
          </p:nvSpPr>
          <p:spPr bwMode="auto">
            <a:xfrm>
              <a:off x="2255838" y="2505075"/>
              <a:ext cx="190500" cy="3952875"/>
            </a:xfrm>
            <a:custGeom>
              <a:avLst/>
              <a:gdLst>
                <a:gd name="T0" fmla="*/ 22 w 109"/>
                <a:gd name="T1" fmla="*/ 2216 h 2224"/>
                <a:gd name="T2" fmla="*/ 35 w 109"/>
                <a:gd name="T3" fmla="*/ 2163 h 2224"/>
                <a:gd name="T4" fmla="*/ 45 w 109"/>
                <a:gd name="T5" fmla="*/ 2074 h 2224"/>
                <a:gd name="T6" fmla="*/ 55 w 109"/>
                <a:gd name="T7" fmla="*/ 1953 h 2224"/>
                <a:gd name="T8" fmla="*/ 64 w 109"/>
                <a:gd name="T9" fmla="*/ 1803 h 2224"/>
                <a:gd name="T10" fmla="*/ 72 w 109"/>
                <a:gd name="T11" fmla="*/ 1633 h 2224"/>
                <a:gd name="T12" fmla="*/ 80 w 109"/>
                <a:gd name="T13" fmla="*/ 1446 h 2224"/>
                <a:gd name="T14" fmla="*/ 85 w 109"/>
                <a:gd name="T15" fmla="*/ 1251 h 2224"/>
                <a:gd name="T16" fmla="*/ 90 w 109"/>
                <a:gd name="T17" fmla="*/ 1050 h 2224"/>
                <a:gd name="T18" fmla="*/ 95 w 109"/>
                <a:gd name="T19" fmla="*/ 852 h 2224"/>
                <a:gd name="T20" fmla="*/ 99 w 109"/>
                <a:gd name="T21" fmla="*/ 660 h 2224"/>
                <a:gd name="T22" fmla="*/ 101 w 109"/>
                <a:gd name="T23" fmla="*/ 484 h 2224"/>
                <a:gd name="T24" fmla="*/ 103 w 109"/>
                <a:gd name="T25" fmla="*/ 325 h 2224"/>
                <a:gd name="T26" fmla="*/ 106 w 109"/>
                <a:gd name="T27" fmla="*/ 191 h 2224"/>
                <a:gd name="T28" fmla="*/ 107 w 109"/>
                <a:gd name="T29" fmla="*/ 89 h 2224"/>
                <a:gd name="T30" fmla="*/ 108 w 109"/>
                <a:gd name="T31" fmla="*/ 23 h 2224"/>
                <a:gd name="T32" fmla="*/ 108 w 109"/>
                <a:gd name="T33" fmla="*/ 0 h 2224"/>
                <a:gd name="T34" fmla="*/ 84 w 109"/>
                <a:gd name="T35" fmla="*/ 5 h 2224"/>
                <a:gd name="T36" fmla="*/ 84 w 109"/>
                <a:gd name="T37" fmla="*/ 51 h 2224"/>
                <a:gd name="T38" fmla="*/ 83 w 109"/>
                <a:gd name="T39" fmla="*/ 136 h 2224"/>
                <a:gd name="T40" fmla="*/ 81 w 109"/>
                <a:gd name="T41" fmla="*/ 254 h 2224"/>
                <a:gd name="T42" fmla="*/ 80 w 109"/>
                <a:gd name="T43" fmla="*/ 401 h 2224"/>
                <a:gd name="T44" fmla="*/ 77 w 109"/>
                <a:gd name="T45" fmla="*/ 569 h 2224"/>
                <a:gd name="T46" fmla="*/ 74 w 109"/>
                <a:gd name="T47" fmla="*/ 754 h 2224"/>
                <a:gd name="T48" fmla="*/ 70 w 109"/>
                <a:gd name="T49" fmla="*/ 949 h 2224"/>
                <a:gd name="T50" fmla="*/ 65 w 109"/>
                <a:gd name="T51" fmla="*/ 1150 h 2224"/>
                <a:gd name="T52" fmla="*/ 60 w 109"/>
                <a:gd name="T53" fmla="*/ 1348 h 2224"/>
                <a:gd name="T54" fmla="*/ 53 w 109"/>
                <a:gd name="T55" fmla="*/ 1541 h 2224"/>
                <a:gd name="T56" fmla="*/ 45 w 109"/>
                <a:gd name="T57" fmla="*/ 1719 h 2224"/>
                <a:gd name="T58" fmla="*/ 37 w 109"/>
                <a:gd name="T59" fmla="*/ 1879 h 2224"/>
                <a:gd name="T60" fmla="*/ 27 w 109"/>
                <a:gd name="T61" fmla="*/ 2015 h 2224"/>
                <a:gd name="T62" fmla="*/ 17 w 109"/>
                <a:gd name="T63" fmla="*/ 2119 h 2224"/>
                <a:gd name="T64" fmla="*/ 7 w 109"/>
                <a:gd name="T65" fmla="*/ 2187 h 2224"/>
                <a:gd name="T66" fmla="*/ 18 w 109"/>
                <a:gd name="T67" fmla="*/ 2220 h 2224"/>
                <a:gd name="T68" fmla="*/ 0 w 109"/>
                <a:gd name="T69" fmla="*/ 2209 h 2224"/>
                <a:gd name="T70" fmla="*/ 3 w 109"/>
                <a:gd name="T71" fmla="*/ 2218 h 2224"/>
                <a:gd name="T72" fmla="*/ 10 w 109"/>
                <a:gd name="T73" fmla="*/ 2223 h 2224"/>
                <a:gd name="T74" fmla="*/ 18 w 109"/>
                <a:gd name="T75" fmla="*/ 2221 h 2224"/>
                <a:gd name="T76" fmla="*/ 4 w 109"/>
                <a:gd name="T77" fmla="*/ 2199 h 2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9" h="2224">
                  <a:moveTo>
                    <a:pt x="4" y="2199"/>
                  </a:moveTo>
                  <a:lnTo>
                    <a:pt x="22" y="2216"/>
                  </a:lnTo>
                  <a:lnTo>
                    <a:pt x="28" y="2194"/>
                  </a:lnTo>
                  <a:lnTo>
                    <a:pt x="35" y="2163"/>
                  </a:lnTo>
                  <a:lnTo>
                    <a:pt x="40" y="2123"/>
                  </a:lnTo>
                  <a:lnTo>
                    <a:pt x="45" y="2074"/>
                  </a:lnTo>
                  <a:lnTo>
                    <a:pt x="50" y="2017"/>
                  </a:lnTo>
                  <a:lnTo>
                    <a:pt x="55" y="1953"/>
                  </a:lnTo>
                  <a:lnTo>
                    <a:pt x="60" y="1881"/>
                  </a:lnTo>
                  <a:lnTo>
                    <a:pt x="64" y="1803"/>
                  </a:lnTo>
                  <a:lnTo>
                    <a:pt x="68" y="1720"/>
                  </a:lnTo>
                  <a:lnTo>
                    <a:pt x="72" y="1633"/>
                  </a:lnTo>
                  <a:lnTo>
                    <a:pt x="76" y="1541"/>
                  </a:lnTo>
                  <a:lnTo>
                    <a:pt x="80" y="1446"/>
                  </a:lnTo>
                  <a:lnTo>
                    <a:pt x="82" y="1349"/>
                  </a:lnTo>
                  <a:lnTo>
                    <a:pt x="85" y="1251"/>
                  </a:lnTo>
                  <a:lnTo>
                    <a:pt x="88" y="1150"/>
                  </a:lnTo>
                  <a:lnTo>
                    <a:pt x="90" y="1050"/>
                  </a:lnTo>
                  <a:lnTo>
                    <a:pt x="93" y="950"/>
                  </a:lnTo>
                  <a:lnTo>
                    <a:pt x="95" y="852"/>
                  </a:lnTo>
                  <a:lnTo>
                    <a:pt x="97" y="755"/>
                  </a:lnTo>
                  <a:lnTo>
                    <a:pt x="99" y="660"/>
                  </a:lnTo>
                  <a:lnTo>
                    <a:pt x="99" y="570"/>
                  </a:lnTo>
                  <a:lnTo>
                    <a:pt x="101" y="484"/>
                  </a:lnTo>
                  <a:lnTo>
                    <a:pt x="102" y="401"/>
                  </a:lnTo>
                  <a:lnTo>
                    <a:pt x="103" y="325"/>
                  </a:lnTo>
                  <a:lnTo>
                    <a:pt x="104" y="255"/>
                  </a:lnTo>
                  <a:lnTo>
                    <a:pt x="106" y="191"/>
                  </a:lnTo>
                  <a:lnTo>
                    <a:pt x="107" y="136"/>
                  </a:lnTo>
                  <a:lnTo>
                    <a:pt x="107" y="89"/>
                  </a:lnTo>
                  <a:lnTo>
                    <a:pt x="108" y="51"/>
                  </a:lnTo>
                  <a:lnTo>
                    <a:pt x="108" y="23"/>
                  </a:lnTo>
                  <a:lnTo>
                    <a:pt x="108" y="6"/>
                  </a:lnTo>
                  <a:lnTo>
                    <a:pt x="108" y="0"/>
                  </a:lnTo>
                  <a:lnTo>
                    <a:pt x="84" y="0"/>
                  </a:lnTo>
                  <a:lnTo>
                    <a:pt x="84" y="5"/>
                  </a:lnTo>
                  <a:lnTo>
                    <a:pt x="84" y="23"/>
                  </a:lnTo>
                  <a:lnTo>
                    <a:pt x="84" y="51"/>
                  </a:lnTo>
                  <a:lnTo>
                    <a:pt x="83" y="89"/>
                  </a:lnTo>
                  <a:lnTo>
                    <a:pt x="83" y="136"/>
                  </a:lnTo>
                  <a:lnTo>
                    <a:pt x="82" y="190"/>
                  </a:lnTo>
                  <a:lnTo>
                    <a:pt x="81" y="254"/>
                  </a:lnTo>
                  <a:lnTo>
                    <a:pt x="81" y="324"/>
                  </a:lnTo>
                  <a:lnTo>
                    <a:pt x="80" y="401"/>
                  </a:lnTo>
                  <a:lnTo>
                    <a:pt x="79" y="483"/>
                  </a:lnTo>
                  <a:lnTo>
                    <a:pt x="77" y="569"/>
                  </a:lnTo>
                  <a:lnTo>
                    <a:pt x="76" y="660"/>
                  </a:lnTo>
                  <a:lnTo>
                    <a:pt x="74" y="754"/>
                  </a:lnTo>
                  <a:lnTo>
                    <a:pt x="72" y="851"/>
                  </a:lnTo>
                  <a:lnTo>
                    <a:pt x="70" y="949"/>
                  </a:lnTo>
                  <a:lnTo>
                    <a:pt x="67" y="1049"/>
                  </a:lnTo>
                  <a:lnTo>
                    <a:pt x="65" y="1150"/>
                  </a:lnTo>
                  <a:lnTo>
                    <a:pt x="63" y="1250"/>
                  </a:lnTo>
                  <a:lnTo>
                    <a:pt x="60" y="1348"/>
                  </a:lnTo>
                  <a:lnTo>
                    <a:pt x="56" y="1445"/>
                  </a:lnTo>
                  <a:lnTo>
                    <a:pt x="53" y="1541"/>
                  </a:lnTo>
                  <a:lnTo>
                    <a:pt x="49" y="1632"/>
                  </a:lnTo>
                  <a:lnTo>
                    <a:pt x="45" y="1719"/>
                  </a:lnTo>
                  <a:lnTo>
                    <a:pt x="41" y="1802"/>
                  </a:lnTo>
                  <a:lnTo>
                    <a:pt x="37" y="1879"/>
                  </a:lnTo>
                  <a:lnTo>
                    <a:pt x="32" y="1950"/>
                  </a:lnTo>
                  <a:lnTo>
                    <a:pt x="27" y="2015"/>
                  </a:lnTo>
                  <a:lnTo>
                    <a:pt x="23" y="2071"/>
                  </a:lnTo>
                  <a:lnTo>
                    <a:pt x="17" y="2119"/>
                  </a:lnTo>
                  <a:lnTo>
                    <a:pt x="12" y="2158"/>
                  </a:lnTo>
                  <a:lnTo>
                    <a:pt x="7" y="2187"/>
                  </a:lnTo>
                  <a:lnTo>
                    <a:pt x="1" y="2203"/>
                  </a:lnTo>
                  <a:lnTo>
                    <a:pt x="18" y="2220"/>
                  </a:lnTo>
                  <a:lnTo>
                    <a:pt x="1" y="2203"/>
                  </a:lnTo>
                  <a:lnTo>
                    <a:pt x="0" y="2209"/>
                  </a:lnTo>
                  <a:lnTo>
                    <a:pt x="1" y="2214"/>
                  </a:lnTo>
                  <a:lnTo>
                    <a:pt x="3" y="2218"/>
                  </a:lnTo>
                  <a:lnTo>
                    <a:pt x="6" y="2221"/>
                  </a:lnTo>
                  <a:lnTo>
                    <a:pt x="10" y="2223"/>
                  </a:lnTo>
                  <a:lnTo>
                    <a:pt x="14" y="2223"/>
                  </a:lnTo>
                  <a:lnTo>
                    <a:pt x="18" y="2221"/>
                  </a:lnTo>
                  <a:lnTo>
                    <a:pt x="22" y="2216"/>
                  </a:lnTo>
                  <a:lnTo>
                    <a:pt x="4" y="219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0" name="Freeform 29"/>
            <p:cNvSpPr>
              <a:spLocks/>
            </p:cNvSpPr>
            <p:nvPr/>
          </p:nvSpPr>
          <p:spPr bwMode="auto">
            <a:xfrm>
              <a:off x="2263775" y="6261100"/>
              <a:ext cx="215900" cy="192088"/>
            </a:xfrm>
            <a:custGeom>
              <a:avLst/>
              <a:gdLst>
                <a:gd name="T0" fmla="*/ 100 w 124"/>
                <a:gd name="T1" fmla="*/ 9 h 108"/>
                <a:gd name="T2" fmla="*/ 105 w 124"/>
                <a:gd name="T3" fmla="*/ 0 h 108"/>
                <a:gd name="T4" fmla="*/ 0 w 124"/>
                <a:gd name="T5" fmla="*/ 87 h 108"/>
                <a:gd name="T6" fmla="*/ 14 w 124"/>
                <a:gd name="T7" fmla="*/ 107 h 108"/>
                <a:gd name="T8" fmla="*/ 119 w 124"/>
                <a:gd name="T9" fmla="*/ 20 h 108"/>
                <a:gd name="T10" fmla="*/ 123 w 124"/>
                <a:gd name="T11" fmla="*/ 10 h 108"/>
                <a:gd name="T12" fmla="*/ 100 w 124"/>
                <a:gd name="T13" fmla="*/ 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8">
                  <a:moveTo>
                    <a:pt x="100" y="9"/>
                  </a:moveTo>
                  <a:lnTo>
                    <a:pt x="105" y="0"/>
                  </a:lnTo>
                  <a:lnTo>
                    <a:pt x="0" y="87"/>
                  </a:lnTo>
                  <a:lnTo>
                    <a:pt x="14" y="107"/>
                  </a:lnTo>
                  <a:lnTo>
                    <a:pt x="119" y="20"/>
                  </a:lnTo>
                  <a:lnTo>
                    <a:pt x="123" y="10"/>
                  </a:lnTo>
                  <a:lnTo>
                    <a:pt x="100" y="9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1" name="Freeform 30"/>
            <p:cNvSpPr>
              <a:spLocks/>
            </p:cNvSpPr>
            <p:nvPr/>
          </p:nvSpPr>
          <p:spPr bwMode="auto">
            <a:xfrm>
              <a:off x="2446338" y="2374900"/>
              <a:ext cx="142875" cy="3895725"/>
            </a:xfrm>
            <a:custGeom>
              <a:avLst/>
              <a:gdLst>
                <a:gd name="T0" fmla="*/ 54 w 82"/>
                <a:gd name="T1" fmla="*/ 16 h 2192"/>
                <a:gd name="T2" fmla="*/ 57 w 82"/>
                <a:gd name="T3" fmla="*/ 66 h 2192"/>
                <a:gd name="T4" fmla="*/ 58 w 82"/>
                <a:gd name="T5" fmla="*/ 155 h 2192"/>
                <a:gd name="T6" fmla="*/ 58 w 82"/>
                <a:gd name="T7" fmla="*/ 276 h 2192"/>
                <a:gd name="T8" fmla="*/ 55 w 82"/>
                <a:gd name="T9" fmla="*/ 424 h 2192"/>
                <a:gd name="T10" fmla="*/ 52 w 82"/>
                <a:gd name="T11" fmla="*/ 592 h 2192"/>
                <a:gd name="T12" fmla="*/ 47 w 82"/>
                <a:gd name="T13" fmla="*/ 775 h 2192"/>
                <a:gd name="T14" fmla="*/ 42 w 82"/>
                <a:gd name="T15" fmla="*/ 968 h 2192"/>
                <a:gd name="T16" fmla="*/ 35 w 82"/>
                <a:gd name="T17" fmla="*/ 1165 h 2192"/>
                <a:gd name="T18" fmla="*/ 30 w 82"/>
                <a:gd name="T19" fmla="*/ 1358 h 2192"/>
                <a:gd name="T20" fmla="*/ 23 w 82"/>
                <a:gd name="T21" fmla="*/ 1545 h 2192"/>
                <a:gd name="T22" fmla="*/ 17 w 82"/>
                <a:gd name="T23" fmla="*/ 1718 h 2192"/>
                <a:gd name="T24" fmla="*/ 11 w 82"/>
                <a:gd name="T25" fmla="*/ 1873 h 2192"/>
                <a:gd name="T26" fmla="*/ 7 w 82"/>
                <a:gd name="T27" fmla="*/ 2004 h 2192"/>
                <a:gd name="T28" fmla="*/ 4 w 82"/>
                <a:gd name="T29" fmla="*/ 2103 h 2192"/>
                <a:gd name="T30" fmla="*/ 1 w 82"/>
                <a:gd name="T31" fmla="*/ 2167 h 2192"/>
                <a:gd name="T32" fmla="*/ 0 w 82"/>
                <a:gd name="T33" fmla="*/ 2190 h 2192"/>
                <a:gd name="T34" fmla="*/ 22 w 82"/>
                <a:gd name="T35" fmla="*/ 2185 h 2192"/>
                <a:gd name="T36" fmla="*/ 24 w 82"/>
                <a:gd name="T37" fmla="*/ 2141 h 2192"/>
                <a:gd name="T38" fmla="*/ 27 w 82"/>
                <a:gd name="T39" fmla="*/ 2058 h 2192"/>
                <a:gd name="T40" fmla="*/ 32 w 82"/>
                <a:gd name="T41" fmla="*/ 1943 h 2192"/>
                <a:gd name="T42" fmla="*/ 37 w 82"/>
                <a:gd name="T43" fmla="*/ 1799 h 2192"/>
                <a:gd name="T44" fmla="*/ 43 w 82"/>
                <a:gd name="T45" fmla="*/ 1635 h 2192"/>
                <a:gd name="T46" fmla="*/ 48 w 82"/>
                <a:gd name="T47" fmla="*/ 1454 h 2192"/>
                <a:gd name="T48" fmla="*/ 55 w 82"/>
                <a:gd name="T49" fmla="*/ 1263 h 2192"/>
                <a:gd name="T50" fmla="*/ 61 w 82"/>
                <a:gd name="T51" fmla="*/ 1067 h 2192"/>
                <a:gd name="T52" fmla="*/ 67 w 82"/>
                <a:gd name="T53" fmla="*/ 872 h 2192"/>
                <a:gd name="T54" fmla="*/ 72 w 82"/>
                <a:gd name="T55" fmla="*/ 683 h 2192"/>
                <a:gd name="T56" fmla="*/ 76 w 82"/>
                <a:gd name="T57" fmla="*/ 507 h 2192"/>
                <a:gd name="T58" fmla="*/ 79 w 82"/>
                <a:gd name="T59" fmla="*/ 348 h 2192"/>
                <a:gd name="T60" fmla="*/ 81 w 82"/>
                <a:gd name="T61" fmla="*/ 212 h 2192"/>
                <a:gd name="T62" fmla="*/ 80 w 82"/>
                <a:gd name="T63" fmla="*/ 106 h 2192"/>
                <a:gd name="T64" fmla="*/ 78 w 82"/>
                <a:gd name="T65" fmla="*/ 33 h 2192"/>
                <a:gd name="T66" fmla="*/ 59 w 82"/>
                <a:gd name="T67" fmla="*/ 2 h 2192"/>
                <a:gd name="T68" fmla="*/ 74 w 82"/>
                <a:gd name="T69" fmla="*/ 5 h 2192"/>
                <a:gd name="T70" fmla="*/ 67 w 82"/>
                <a:gd name="T71" fmla="*/ 0 h 2192"/>
                <a:gd name="T72" fmla="*/ 59 w 82"/>
                <a:gd name="T73" fmla="*/ 2 h 2192"/>
                <a:gd name="T74" fmla="*/ 54 w 82"/>
                <a:gd name="T75" fmla="*/ 10 h 2192"/>
                <a:gd name="T76" fmla="*/ 72 w 82"/>
                <a:gd name="T77" fmla="*/ 24 h 2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" h="2192">
                  <a:moveTo>
                    <a:pt x="72" y="24"/>
                  </a:moveTo>
                  <a:lnTo>
                    <a:pt x="54" y="16"/>
                  </a:lnTo>
                  <a:lnTo>
                    <a:pt x="56" y="36"/>
                  </a:lnTo>
                  <a:lnTo>
                    <a:pt x="57" y="66"/>
                  </a:lnTo>
                  <a:lnTo>
                    <a:pt x="58" y="106"/>
                  </a:lnTo>
                  <a:lnTo>
                    <a:pt x="58" y="155"/>
                  </a:lnTo>
                  <a:lnTo>
                    <a:pt x="58" y="212"/>
                  </a:lnTo>
                  <a:lnTo>
                    <a:pt x="58" y="276"/>
                  </a:lnTo>
                  <a:lnTo>
                    <a:pt x="57" y="347"/>
                  </a:lnTo>
                  <a:lnTo>
                    <a:pt x="55" y="424"/>
                  </a:lnTo>
                  <a:lnTo>
                    <a:pt x="54" y="506"/>
                  </a:lnTo>
                  <a:lnTo>
                    <a:pt x="52" y="592"/>
                  </a:lnTo>
                  <a:lnTo>
                    <a:pt x="49" y="682"/>
                  </a:lnTo>
                  <a:lnTo>
                    <a:pt x="47" y="775"/>
                  </a:lnTo>
                  <a:lnTo>
                    <a:pt x="45" y="871"/>
                  </a:lnTo>
                  <a:lnTo>
                    <a:pt x="42" y="968"/>
                  </a:lnTo>
                  <a:lnTo>
                    <a:pt x="38" y="1066"/>
                  </a:lnTo>
                  <a:lnTo>
                    <a:pt x="35" y="1165"/>
                  </a:lnTo>
                  <a:lnTo>
                    <a:pt x="33" y="1262"/>
                  </a:lnTo>
                  <a:lnTo>
                    <a:pt x="30" y="1358"/>
                  </a:lnTo>
                  <a:lnTo>
                    <a:pt x="26" y="1453"/>
                  </a:lnTo>
                  <a:lnTo>
                    <a:pt x="23" y="1545"/>
                  </a:lnTo>
                  <a:lnTo>
                    <a:pt x="20" y="1634"/>
                  </a:lnTo>
                  <a:lnTo>
                    <a:pt x="17" y="1718"/>
                  </a:lnTo>
                  <a:lnTo>
                    <a:pt x="15" y="1799"/>
                  </a:lnTo>
                  <a:lnTo>
                    <a:pt x="11" y="1873"/>
                  </a:lnTo>
                  <a:lnTo>
                    <a:pt x="9" y="1942"/>
                  </a:lnTo>
                  <a:lnTo>
                    <a:pt x="7" y="2004"/>
                  </a:lnTo>
                  <a:lnTo>
                    <a:pt x="5" y="2057"/>
                  </a:lnTo>
                  <a:lnTo>
                    <a:pt x="4" y="2103"/>
                  </a:lnTo>
                  <a:lnTo>
                    <a:pt x="2" y="2140"/>
                  </a:lnTo>
                  <a:lnTo>
                    <a:pt x="1" y="2167"/>
                  </a:lnTo>
                  <a:lnTo>
                    <a:pt x="0" y="2183"/>
                  </a:lnTo>
                  <a:lnTo>
                    <a:pt x="0" y="2190"/>
                  </a:lnTo>
                  <a:lnTo>
                    <a:pt x="22" y="2191"/>
                  </a:lnTo>
                  <a:lnTo>
                    <a:pt x="22" y="2185"/>
                  </a:lnTo>
                  <a:lnTo>
                    <a:pt x="23" y="2168"/>
                  </a:lnTo>
                  <a:lnTo>
                    <a:pt x="24" y="2141"/>
                  </a:lnTo>
                  <a:lnTo>
                    <a:pt x="26" y="2104"/>
                  </a:lnTo>
                  <a:lnTo>
                    <a:pt x="27" y="2058"/>
                  </a:lnTo>
                  <a:lnTo>
                    <a:pt x="30" y="2005"/>
                  </a:lnTo>
                  <a:lnTo>
                    <a:pt x="32" y="1943"/>
                  </a:lnTo>
                  <a:lnTo>
                    <a:pt x="34" y="1874"/>
                  </a:lnTo>
                  <a:lnTo>
                    <a:pt x="37" y="1799"/>
                  </a:lnTo>
                  <a:lnTo>
                    <a:pt x="40" y="1719"/>
                  </a:lnTo>
                  <a:lnTo>
                    <a:pt x="43" y="1635"/>
                  </a:lnTo>
                  <a:lnTo>
                    <a:pt x="46" y="1546"/>
                  </a:lnTo>
                  <a:lnTo>
                    <a:pt x="48" y="1454"/>
                  </a:lnTo>
                  <a:lnTo>
                    <a:pt x="52" y="1359"/>
                  </a:lnTo>
                  <a:lnTo>
                    <a:pt x="55" y="1263"/>
                  </a:lnTo>
                  <a:lnTo>
                    <a:pt x="58" y="1165"/>
                  </a:lnTo>
                  <a:lnTo>
                    <a:pt x="61" y="1067"/>
                  </a:lnTo>
                  <a:lnTo>
                    <a:pt x="64" y="968"/>
                  </a:lnTo>
                  <a:lnTo>
                    <a:pt x="67" y="872"/>
                  </a:lnTo>
                  <a:lnTo>
                    <a:pt x="70" y="776"/>
                  </a:lnTo>
                  <a:lnTo>
                    <a:pt x="72" y="683"/>
                  </a:lnTo>
                  <a:lnTo>
                    <a:pt x="74" y="592"/>
                  </a:lnTo>
                  <a:lnTo>
                    <a:pt x="76" y="507"/>
                  </a:lnTo>
                  <a:lnTo>
                    <a:pt x="77" y="425"/>
                  </a:lnTo>
                  <a:lnTo>
                    <a:pt x="79" y="348"/>
                  </a:lnTo>
                  <a:lnTo>
                    <a:pt x="80" y="276"/>
                  </a:lnTo>
                  <a:lnTo>
                    <a:pt x="81" y="212"/>
                  </a:lnTo>
                  <a:lnTo>
                    <a:pt x="81" y="155"/>
                  </a:lnTo>
                  <a:lnTo>
                    <a:pt x="80" y="106"/>
                  </a:lnTo>
                  <a:lnTo>
                    <a:pt x="79" y="65"/>
                  </a:lnTo>
                  <a:lnTo>
                    <a:pt x="78" y="33"/>
                  </a:lnTo>
                  <a:lnTo>
                    <a:pt x="76" y="11"/>
                  </a:lnTo>
                  <a:lnTo>
                    <a:pt x="59" y="2"/>
                  </a:lnTo>
                  <a:lnTo>
                    <a:pt x="76" y="11"/>
                  </a:lnTo>
                  <a:lnTo>
                    <a:pt x="74" y="5"/>
                  </a:lnTo>
                  <a:lnTo>
                    <a:pt x="72" y="2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9" y="2"/>
                  </a:lnTo>
                  <a:lnTo>
                    <a:pt x="56" y="5"/>
                  </a:lnTo>
                  <a:lnTo>
                    <a:pt x="54" y="10"/>
                  </a:lnTo>
                  <a:lnTo>
                    <a:pt x="54" y="16"/>
                  </a:lnTo>
                  <a:lnTo>
                    <a:pt x="72" y="2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2411413" y="2378075"/>
              <a:ext cx="160337" cy="136525"/>
            </a:xfrm>
            <a:custGeom>
              <a:avLst/>
              <a:gdLst>
                <a:gd name="T0" fmla="*/ 23 w 92"/>
                <a:gd name="T1" fmla="*/ 66 h 77"/>
                <a:gd name="T2" fmla="*/ 19 w 92"/>
                <a:gd name="T3" fmla="*/ 76 h 77"/>
                <a:gd name="T4" fmla="*/ 91 w 92"/>
                <a:gd name="T5" fmla="*/ 20 h 77"/>
                <a:gd name="T6" fmla="*/ 78 w 92"/>
                <a:gd name="T7" fmla="*/ 0 h 77"/>
                <a:gd name="T8" fmla="*/ 5 w 92"/>
                <a:gd name="T9" fmla="*/ 56 h 77"/>
                <a:gd name="T10" fmla="*/ 0 w 92"/>
                <a:gd name="T11" fmla="*/ 66 h 77"/>
                <a:gd name="T12" fmla="*/ 23 w 92"/>
                <a:gd name="T13" fmla="*/ 6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7">
                  <a:moveTo>
                    <a:pt x="23" y="66"/>
                  </a:moveTo>
                  <a:lnTo>
                    <a:pt x="19" y="76"/>
                  </a:lnTo>
                  <a:lnTo>
                    <a:pt x="91" y="20"/>
                  </a:lnTo>
                  <a:lnTo>
                    <a:pt x="78" y="0"/>
                  </a:lnTo>
                  <a:lnTo>
                    <a:pt x="5" y="56"/>
                  </a:lnTo>
                  <a:lnTo>
                    <a:pt x="0" y="66"/>
                  </a:lnTo>
                  <a:lnTo>
                    <a:pt x="23" y="6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3843338" y="2403475"/>
              <a:ext cx="288925" cy="4035425"/>
            </a:xfrm>
            <a:custGeom>
              <a:avLst/>
              <a:gdLst>
                <a:gd name="T0" fmla="*/ 79 w 166"/>
                <a:gd name="T1" fmla="*/ 65 h 2270"/>
                <a:gd name="T2" fmla="*/ 79 w 166"/>
                <a:gd name="T3" fmla="*/ 111 h 2270"/>
                <a:gd name="T4" fmla="*/ 80 w 166"/>
                <a:gd name="T5" fmla="*/ 195 h 2270"/>
                <a:gd name="T6" fmla="*/ 82 w 166"/>
                <a:gd name="T7" fmla="*/ 314 h 2270"/>
                <a:gd name="T8" fmla="*/ 84 w 166"/>
                <a:gd name="T9" fmla="*/ 461 h 2270"/>
                <a:gd name="T10" fmla="*/ 87 w 166"/>
                <a:gd name="T11" fmla="*/ 629 h 2270"/>
                <a:gd name="T12" fmla="*/ 90 w 166"/>
                <a:gd name="T13" fmla="*/ 814 h 2270"/>
                <a:gd name="T14" fmla="*/ 95 w 166"/>
                <a:gd name="T15" fmla="*/ 1009 h 2270"/>
                <a:gd name="T16" fmla="*/ 99 w 166"/>
                <a:gd name="T17" fmla="*/ 1210 h 2270"/>
                <a:gd name="T18" fmla="*/ 105 w 166"/>
                <a:gd name="T19" fmla="*/ 1408 h 2270"/>
                <a:gd name="T20" fmla="*/ 111 w 166"/>
                <a:gd name="T21" fmla="*/ 1601 h 2270"/>
                <a:gd name="T22" fmla="*/ 119 w 166"/>
                <a:gd name="T23" fmla="*/ 1779 h 2270"/>
                <a:gd name="T24" fmla="*/ 127 w 166"/>
                <a:gd name="T25" fmla="*/ 1940 h 2270"/>
                <a:gd name="T26" fmla="*/ 137 w 166"/>
                <a:gd name="T27" fmla="*/ 2076 h 2270"/>
                <a:gd name="T28" fmla="*/ 148 w 166"/>
                <a:gd name="T29" fmla="*/ 2181 h 2270"/>
                <a:gd name="T30" fmla="*/ 159 w 166"/>
                <a:gd name="T31" fmla="*/ 2250 h 2270"/>
                <a:gd name="T32" fmla="*/ 60 w 166"/>
                <a:gd name="T33" fmla="*/ 2177 h 2270"/>
                <a:gd name="T34" fmla="*/ 59 w 166"/>
                <a:gd name="T35" fmla="*/ 2154 h 2270"/>
                <a:gd name="T36" fmla="*/ 57 w 166"/>
                <a:gd name="T37" fmla="*/ 2090 h 2270"/>
                <a:gd name="T38" fmla="*/ 53 w 166"/>
                <a:gd name="T39" fmla="*/ 1991 h 2270"/>
                <a:gd name="T40" fmla="*/ 48 w 166"/>
                <a:gd name="T41" fmla="*/ 1860 h 2270"/>
                <a:gd name="T42" fmla="*/ 42 w 166"/>
                <a:gd name="T43" fmla="*/ 1705 h 2270"/>
                <a:gd name="T44" fmla="*/ 36 w 166"/>
                <a:gd name="T45" fmla="*/ 1532 h 2270"/>
                <a:gd name="T46" fmla="*/ 30 w 166"/>
                <a:gd name="T47" fmla="*/ 1345 h 2270"/>
                <a:gd name="T48" fmla="*/ 23 w 166"/>
                <a:gd name="T49" fmla="*/ 1151 h 2270"/>
                <a:gd name="T50" fmla="*/ 17 w 166"/>
                <a:gd name="T51" fmla="*/ 954 h 2270"/>
                <a:gd name="T52" fmla="*/ 12 w 166"/>
                <a:gd name="T53" fmla="*/ 762 h 2270"/>
                <a:gd name="T54" fmla="*/ 7 w 166"/>
                <a:gd name="T55" fmla="*/ 578 h 2270"/>
                <a:gd name="T56" fmla="*/ 3 w 166"/>
                <a:gd name="T57" fmla="*/ 411 h 2270"/>
                <a:gd name="T58" fmla="*/ 1 w 166"/>
                <a:gd name="T59" fmla="*/ 263 h 2270"/>
                <a:gd name="T60" fmla="*/ 0 w 166"/>
                <a:gd name="T61" fmla="*/ 142 h 2270"/>
                <a:gd name="T62" fmla="*/ 1 w 166"/>
                <a:gd name="T63" fmla="*/ 52 h 2270"/>
                <a:gd name="T64" fmla="*/ 5 w 166"/>
                <a:gd name="T65" fmla="*/ 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2270">
                  <a:moveTo>
                    <a:pt x="79" y="59"/>
                  </a:moveTo>
                  <a:lnTo>
                    <a:pt x="79" y="65"/>
                  </a:lnTo>
                  <a:lnTo>
                    <a:pt x="79" y="83"/>
                  </a:lnTo>
                  <a:lnTo>
                    <a:pt x="79" y="111"/>
                  </a:lnTo>
                  <a:lnTo>
                    <a:pt x="80" y="149"/>
                  </a:lnTo>
                  <a:lnTo>
                    <a:pt x="80" y="195"/>
                  </a:lnTo>
                  <a:lnTo>
                    <a:pt x="81" y="250"/>
                  </a:lnTo>
                  <a:lnTo>
                    <a:pt x="82" y="314"/>
                  </a:lnTo>
                  <a:lnTo>
                    <a:pt x="83" y="384"/>
                  </a:lnTo>
                  <a:lnTo>
                    <a:pt x="84" y="461"/>
                  </a:lnTo>
                  <a:lnTo>
                    <a:pt x="85" y="543"/>
                  </a:lnTo>
                  <a:lnTo>
                    <a:pt x="87" y="629"/>
                  </a:lnTo>
                  <a:lnTo>
                    <a:pt x="88" y="720"/>
                  </a:lnTo>
                  <a:lnTo>
                    <a:pt x="90" y="814"/>
                  </a:lnTo>
                  <a:lnTo>
                    <a:pt x="92" y="911"/>
                  </a:lnTo>
                  <a:lnTo>
                    <a:pt x="95" y="1009"/>
                  </a:lnTo>
                  <a:lnTo>
                    <a:pt x="96" y="1109"/>
                  </a:lnTo>
                  <a:lnTo>
                    <a:pt x="99" y="1210"/>
                  </a:lnTo>
                  <a:lnTo>
                    <a:pt x="102" y="1310"/>
                  </a:lnTo>
                  <a:lnTo>
                    <a:pt x="105" y="1408"/>
                  </a:lnTo>
                  <a:lnTo>
                    <a:pt x="108" y="1506"/>
                  </a:lnTo>
                  <a:lnTo>
                    <a:pt x="111" y="1601"/>
                  </a:lnTo>
                  <a:lnTo>
                    <a:pt x="115" y="1692"/>
                  </a:lnTo>
                  <a:lnTo>
                    <a:pt x="119" y="1779"/>
                  </a:lnTo>
                  <a:lnTo>
                    <a:pt x="123" y="1862"/>
                  </a:lnTo>
                  <a:lnTo>
                    <a:pt x="127" y="1940"/>
                  </a:lnTo>
                  <a:lnTo>
                    <a:pt x="132" y="2011"/>
                  </a:lnTo>
                  <a:lnTo>
                    <a:pt x="137" y="2076"/>
                  </a:lnTo>
                  <a:lnTo>
                    <a:pt x="142" y="2132"/>
                  </a:lnTo>
                  <a:lnTo>
                    <a:pt x="148" y="2181"/>
                  </a:lnTo>
                  <a:lnTo>
                    <a:pt x="153" y="2220"/>
                  </a:lnTo>
                  <a:lnTo>
                    <a:pt x="159" y="2250"/>
                  </a:lnTo>
                  <a:lnTo>
                    <a:pt x="165" y="2269"/>
                  </a:lnTo>
                  <a:lnTo>
                    <a:pt x="60" y="2177"/>
                  </a:lnTo>
                  <a:lnTo>
                    <a:pt x="60" y="2171"/>
                  </a:lnTo>
                  <a:lnTo>
                    <a:pt x="59" y="2154"/>
                  </a:lnTo>
                  <a:lnTo>
                    <a:pt x="58" y="2127"/>
                  </a:lnTo>
                  <a:lnTo>
                    <a:pt x="57" y="2090"/>
                  </a:lnTo>
                  <a:lnTo>
                    <a:pt x="55" y="2045"/>
                  </a:lnTo>
                  <a:lnTo>
                    <a:pt x="53" y="1991"/>
                  </a:lnTo>
                  <a:lnTo>
                    <a:pt x="50" y="1929"/>
                  </a:lnTo>
                  <a:lnTo>
                    <a:pt x="48" y="1860"/>
                  </a:lnTo>
                  <a:lnTo>
                    <a:pt x="45" y="1785"/>
                  </a:lnTo>
                  <a:lnTo>
                    <a:pt x="42" y="1705"/>
                  </a:lnTo>
                  <a:lnTo>
                    <a:pt x="40" y="1621"/>
                  </a:lnTo>
                  <a:lnTo>
                    <a:pt x="36" y="1532"/>
                  </a:lnTo>
                  <a:lnTo>
                    <a:pt x="33" y="1440"/>
                  </a:lnTo>
                  <a:lnTo>
                    <a:pt x="30" y="1345"/>
                  </a:lnTo>
                  <a:lnTo>
                    <a:pt x="26" y="1249"/>
                  </a:lnTo>
                  <a:lnTo>
                    <a:pt x="23" y="1151"/>
                  </a:lnTo>
                  <a:lnTo>
                    <a:pt x="20" y="1053"/>
                  </a:lnTo>
                  <a:lnTo>
                    <a:pt x="17" y="954"/>
                  </a:lnTo>
                  <a:lnTo>
                    <a:pt x="14" y="858"/>
                  </a:lnTo>
                  <a:lnTo>
                    <a:pt x="12" y="762"/>
                  </a:lnTo>
                  <a:lnTo>
                    <a:pt x="9" y="669"/>
                  </a:lnTo>
                  <a:lnTo>
                    <a:pt x="7" y="578"/>
                  </a:lnTo>
                  <a:lnTo>
                    <a:pt x="5" y="493"/>
                  </a:lnTo>
                  <a:lnTo>
                    <a:pt x="3" y="411"/>
                  </a:lnTo>
                  <a:lnTo>
                    <a:pt x="2" y="333"/>
                  </a:lnTo>
                  <a:lnTo>
                    <a:pt x="1" y="263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0" y="92"/>
                  </a:lnTo>
                  <a:lnTo>
                    <a:pt x="1" y="52"/>
                  </a:lnTo>
                  <a:lnTo>
                    <a:pt x="2" y="21"/>
                  </a:lnTo>
                  <a:lnTo>
                    <a:pt x="5" y="0"/>
                  </a:lnTo>
                  <a:lnTo>
                    <a:pt x="79" y="59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3963988" y="2508250"/>
              <a:ext cx="190500" cy="3954463"/>
            </a:xfrm>
            <a:custGeom>
              <a:avLst/>
              <a:gdLst>
                <a:gd name="T0" fmla="*/ 107 w 109"/>
                <a:gd name="T1" fmla="*/ 2204 h 2225"/>
                <a:gd name="T2" fmla="*/ 97 w 109"/>
                <a:gd name="T3" fmla="*/ 2159 h 2225"/>
                <a:gd name="T4" fmla="*/ 85 w 109"/>
                <a:gd name="T5" fmla="*/ 2071 h 2225"/>
                <a:gd name="T6" fmla="*/ 76 w 109"/>
                <a:gd name="T7" fmla="*/ 1951 h 2225"/>
                <a:gd name="T8" fmla="*/ 67 w 109"/>
                <a:gd name="T9" fmla="*/ 1802 h 2225"/>
                <a:gd name="T10" fmla="*/ 59 w 109"/>
                <a:gd name="T11" fmla="*/ 1633 h 2225"/>
                <a:gd name="T12" fmla="*/ 52 w 109"/>
                <a:gd name="T13" fmla="*/ 1446 h 2225"/>
                <a:gd name="T14" fmla="*/ 46 w 109"/>
                <a:gd name="T15" fmla="*/ 1251 h 2225"/>
                <a:gd name="T16" fmla="*/ 41 w 109"/>
                <a:gd name="T17" fmla="*/ 1050 h 2225"/>
                <a:gd name="T18" fmla="*/ 36 w 109"/>
                <a:gd name="T19" fmla="*/ 852 h 2225"/>
                <a:gd name="T20" fmla="*/ 32 w 109"/>
                <a:gd name="T21" fmla="*/ 660 h 2225"/>
                <a:gd name="T22" fmla="*/ 29 w 109"/>
                <a:gd name="T23" fmla="*/ 484 h 2225"/>
                <a:gd name="T24" fmla="*/ 27 w 109"/>
                <a:gd name="T25" fmla="*/ 325 h 2225"/>
                <a:gd name="T26" fmla="*/ 26 w 109"/>
                <a:gd name="T27" fmla="*/ 191 h 2225"/>
                <a:gd name="T28" fmla="*/ 25 w 109"/>
                <a:gd name="T29" fmla="*/ 90 h 2225"/>
                <a:gd name="T30" fmla="*/ 25 w 109"/>
                <a:gd name="T31" fmla="*/ 24 h 2225"/>
                <a:gd name="T32" fmla="*/ 24 w 109"/>
                <a:gd name="T33" fmla="*/ 0 h 2225"/>
                <a:gd name="T34" fmla="*/ 0 w 109"/>
                <a:gd name="T35" fmla="*/ 7 h 2225"/>
                <a:gd name="T36" fmla="*/ 1 w 109"/>
                <a:gd name="T37" fmla="*/ 52 h 2225"/>
                <a:gd name="T38" fmla="*/ 2 w 109"/>
                <a:gd name="T39" fmla="*/ 137 h 2225"/>
                <a:gd name="T40" fmla="*/ 4 w 109"/>
                <a:gd name="T41" fmla="*/ 255 h 2225"/>
                <a:gd name="T42" fmla="*/ 6 w 109"/>
                <a:gd name="T43" fmla="*/ 402 h 2225"/>
                <a:gd name="T44" fmla="*/ 9 w 109"/>
                <a:gd name="T45" fmla="*/ 570 h 2225"/>
                <a:gd name="T46" fmla="*/ 11 w 109"/>
                <a:gd name="T47" fmla="*/ 756 h 2225"/>
                <a:gd name="T48" fmla="*/ 16 w 109"/>
                <a:gd name="T49" fmla="*/ 950 h 2225"/>
                <a:gd name="T50" fmla="*/ 21 w 109"/>
                <a:gd name="T51" fmla="*/ 1151 h 2225"/>
                <a:gd name="T52" fmla="*/ 27 w 109"/>
                <a:gd name="T53" fmla="*/ 1350 h 2225"/>
                <a:gd name="T54" fmla="*/ 32 w 109"/>
                <a:gd name="T55" fmla="*/ 1542 h 2225"/>
                <a:gd name="T56" fmla="*/ 40 w 109"/>
                <a:gd name="T57" fmla="*/ 1721 h 2225"/>
                <a:gd name="T58" fmla="*/ 48 w 109"/>
                <a:gd name="T59" fmla="*/ 1882 h 2225"/>
                <a:gd name="T60" fmla="*/ 58 w 109"/>
                <a:gd name="T61" fmla="*/ 2018 h 2225"/>
                <a:gd name="T62" fmla="*/ 68 w 109"/>
                <a:gd name="T63" fmla="*/ 2124 h 2225"/>
                <a:gd name="T64" fmla="*/ 80 w 109"/>
                <a:gd name="T65" fmla="*/ 2195 h 2225"/>
                <a:gd name="T66" fmla="*/ 104 w 109"/>
                <a:gd name="T67" fmla="*/ 2200 h 2225"/>
                <a:gd name="T68" fmla="*/ 90 w 109"/>
                <a:gd name="T69" fmla="*/ 2221 h 2225"/>
                <a:gd name="T70" fmla="*/ 99 w 109"/>
                <a:gd name="T71" fmla="*/ 2224 h 2225"/>
                <a:gd name="T72" fmla="*/ 106 w 109"/>
                <a:gd name="T73" fmla="*/ 2219 h 2225"/>
                <a:gd name="T74" fmla="*/ 108 w 109"/>
                <a:gd name="T75" fmla="*/ 2210 h 2225"/>
                <a:gd name="T76" fmla="*/ 90 w 109"/>
                <a:gd name="T77" fmla="*/ 2221 h 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9" h="2225">
                  <a:moveTo>
                    <a:pt x="90" y="2221"/>
                  </a:moveTo>
                  <a:lnTo>
                    <a:pt x="107" y="2204"/>
                  </a:lnTo>
                  <a:lnTo>
                    <a:pt x="102" y="2188"/>
                  </a:lnTo>
                  <a:lnTo>
                    <a:pt x="97" y="2159"/>
                  </a:lnTo>
                  <a:lnTo>
                    <a:pt x="91" y="2120"/>
                  </a:lnTo>
                  <a:lnTo>
                    <a:pt x="85" y="2071"/>
                  </a:lnTo>
                  <a:lnTo>
                    <a:pt x="81" y="2016"/>
                  </a:lnTo>
                  <a:lnTo>
                    <a:pt x="76" y="1951"/>
                  </a:lnTo>
                  <a:lnTo>
                    <a:pt x="71" y="1880"/>
                  </a:lnTo>
                  <a:lnTo>
                    <a:pt x="67" y="1802"/>
                  </a:lnTo>
                  <a:lnTo>
                    <a:pt x="63" y="1719"/>
                  </a:lnTo>
                  <a:lnTo>
                    <a:pt x="59" y="1633"/>
                  </a:lnTo>
                  <a:lnTo>
                    <a:pt x="55" y="1541"/>
                  </a:lnTo>
                  <a:lnTo>
                    <a:pt x="52" y="1446"/>
                  </a:lnTo>
                  <a:lnTo>
                    <a:pt x="49" y="1349"/>
                  </a:lnTo>
                  <a:lnTo>
                    <a:pt x="46" y="1251"/>
                  </a:lnTo>
                  <a:lnTo>
                    <a:pt x="44" y="1150"/>
                  </a:lnTo>
                  <a:lnTo>
                    <a:pt x="41" y="1050"/>
                  </a:lnTo>
                  <a:lnTo>
                    <a:pt x="39" y="950"/>
                  </a:lnTo>
                  <a:lnTo>
                    <a:pt x="36" y="852"/>
                  </a:lnTo>
                  <a:lnTo>
                    <a:pt x="35" y="755"/>
                  </a:lnTo>
                  <a:lnTo>
                    <a:pt x="32" y="660"/>
                  </a:lnTo>
                  <a:lnTo>
                    <a:pt x="31" y="570"/>
                  </a:lnTo>
                  <a:lnTo>
                    <a:pt x="29" y="484"/>
                  </a:lnTo>
                  <a:lnTo>
                    <a:pt x="28" y="401"/>
                  </a:lnTo>
                  <a:lnTo>
                    <a:pt x="27" y="325"/>
                  </a:lnTo>
                  <a:lnTo>
                    <a:pt x="27" y="255"/>
                  </a:lnTo>
                  <a:lnTo>
                    <a:pt x="26" y="191"/>
                  </a:lnTo>
                  <a:lnTo>
                    <a:pt x="26" y="137"/>
                  </a:lnTo>
                  <a:lnTo>
                    <a:pt x="25" y="90"/>
                  </a:lnTo>
                  <a:lnTo>
                    <a:pt x="25" y="52"/>
                  </a:lnTo>
                  <a:lnTo>
                    <a:pt x="25" y="24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" y="24"/>
                  </a:lnTo>
                  <a:lnTo>
                    <a:pt x="1" y="52"/>
                  </a:lnTo>
                  <a:lnTo>
                    <a:pt x="1" y="90"/>
                  </a:lnTo>
                  <a:lnTo>
                    <a:pt x="2" y="137"/>
                  </a:lnTo>
                  <a:lnTo>
                    <a:pt x="3" y="192"/>
                  </a:lnTo>
                  <a:lnTo>
                    <a:pt x="4" y="255"/>
                  </a:lnTo>
                  <a:lnTo>
                    <a:pt x="5" y="325"/>
                  </a:lnTo>
                  <a:lnTo>
                    <a:pt x="6" y="402"/>
                  </a:lnTo>
                  <a:lnTo>
                    <a:pt x="7" y="484"/>
                  </a:lnTo>
                  <a:lnTo>
                    <a:pt x="9" y="570"/>
                  </a:lnTo>
                  <a:lnTo>
                    <a:pt x="9" y="661"/>
                  </a:lnTo>
                  <a:lnTo>
                    <a:pt x="11" y="756"/>
                  </a:lnTo>
                  <a:lnTo>
                    <a:pt x="13" y="853"/>
                  </a:lnTo>
                  <a:lnTo>
                    <a:pt x="16" y="950"/>
                  </a:lnTo>
                  <a:lnTo>
                    <a:pt x="18" y="1051"/>
                  </a:lnTo>
                  <a:lnTo>
                    <a:pt x="21" y="1151"/>
                  </a:lnTo>
                  <a:lnTo>
                    <a:pt x="23" y="1251"/>
                  </a:lnTo>
                  <a:lnTo>
                    <a:pt x="27" y="1350"/>
                  </a:lnTo>
                  <a:lnTo>
                    <a:pt x="29" y="1447"/>
                  </a:lnTo>
                  <a:lnTo>
                    <a:pt x="32" y="1542"/>
                  </a:lnTo>
                  <a:lnTo>
                    <a:pt x="36" y="1634"/>
                  </a:lnTo>
                  <a:lnTo>
                    <a:pt x="40" y="1721"/>
                  </a:lnTo>
                  <a:lnTo>
                    <a:pt x="44" y="1804"/>
                  </a:lnTo>
                  <a:lnTo>
                    <a:pt x="48" y="1882"/>
                  </a:lnTo>
                  <a:lnTo>
                    <a:pt x="53" y="1954"/>
                  </a:lnTo>
                  <a:lnTo>
                    <a:pt x="58" y="2018"/>
                  </a:lnTo>
                  <a:lnTo>
                    <a:pt x="63" y="2074"/>
                  </a:lnTo>
                  <a:lnTo>
                    <a:pt x="68" y="2124"/>
                  </a:lnTo>
                  <a:lnTo>
                    <a:pt x="74" y="2164"/>
                  </a:lnTo>
                  <a:lnTo>
                    <a:pt x="80" y="2195"/>
                  </a:lnTo>
                  <a:lnTo>
                    <a:pt x="87" y="2217"/>
                  </a:lnTo>
                  <a:lnTo>
                    <a:pt x="104" y="2200"/>
                  </a:lnTo>
                  <a:lnTo>
                    <a:pt x="87" y="2217"/>
                  </a:lnTo>
                  <a:lnTo>
                    <a:pt x="90" y="2221"/>
                  </a:lnTo>
                  <a:lnTo>
                    <a:pt x="94" y="2223"/>
                  </a:lnTo>
                  <a:lnTo>
                    <a:pt x="99" y="2224"/>
                  </a:lnTo>
                  <a:lnTo>
                    <a:pt x="102" y="2222"/>
                  </a:lnTo>
                  <a:lnTo>
                    <a:pt x="106" y="2219"/>
                  </a:lnTo>
                  <a:lnTo>
                    <a:pt x="108" y="2215"/>
                  </a:lnTo>
                  <a:lnTo>
                    <a:pt x="108" y="2210"/>
                  </a:lnTo>
                  <a:lnTo>
                    <a:pt x="107" y="2204"/>
                  </a:lnTo>
                  <a:lnTo>
                    <a:pt x="90" y="22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3930650" y="6264275"/>
              <a:ext cx="215900" cy="193675"/>
            </a:xfrm>
            <a:custGeom>
              <a:avLst/>
              <a:gdLst>
                <a:gd name="T0" fmla="*/ 0 w 124"/>
                <a:gd name="T1" fmla="*/ 10 h 109"/>
                <a:gd name="T2" fmla="*/ 5 w 124"/>
                <a:gd name="T3" fmla="*/ 20 h 109"/>
                <a:gd name="T4" fmla="*/ 109 w 124"/>
                <a:gd name="T5" fmla="*/ 108 h 109"/>
                <a:gd name="T6" fmla="*/ 123 w 124"/>
                <a:gd name="T7" fmla="*/ 88 h 109"/>
                <a:gd name="T8" fmla="*/ 19 w 124"/>
                <a:gd name="T9" fmla="*/ 0 h 109"/>
                <a:gd name="T10" fmla="*/ 23 w 124"/>
                <a:gd name="T11" fmla="*/ 9 h 109"/>
                <a:gd name="T12" fmla="*/ 0 w 124"/>
                <a:gd name="T13" fmla="*/ 1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9">
                  <a:moveTo>
                    <a:pt x="0" y="10"/>
                  </a:moveTo>
                  <a:lnTo>
                    <a:pt x="5" y="20"/>
                  </a:lnTo>
                  <a:lnTo>
                    <a:pt x="109" y="108"/>
                  </a:lnTo>
                  <a:lnTo>
                    <a:pt x="123" y="88"/>
                  </a:lnTo>
                  <a:lnTo>
                    <a:pt x="19" y="0"/>
                  </a:lnTo>
                  <a:lnTo>
                    <a:pt x="23" y="9"/>
                  </a:lnTo>
                  <a:lnTo>
                    <a:pt x="0" y="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3822700" y="2379663"/>
              <a:ext cx="141288" cy="3895725"/>
            </a:xfrm>
            <a:custGeom>
              <a:avLst/>
              <a:gdLst>
                <a:gd name="T0" fmla="*/ 4 w 81"/>
                <a:gd name="T1" fmla="*/ 11 h 2191"/>
                <a:gd name="T2" fmla="*/ 1 w 81"/>
                <a:gd name="T3" fmla="*/ 65 h 2191"/>
                <a:gd name="T4" fmla="*/ 0 w 81"/>
                <a:gd name="T5" fmla="*/ 155 h 2191"/>
                <a:gd name="T6" fmla="*/ 1 w 81"/>
                <a:gd name="T7" fmla="*/ 276 h 2191"/>
                <a:gd name="T8" fmla="*/ 3 w 81"/>
                <a:gd name="T9" fmla="*/ 424 h 2191"/>
                <a:gd name="T10" fmla="*/ 7 w 81"/>
                <a:gd name="T11" fmla="*/ 592 h 2191"/>
                <a:gd name="T12" fmla="*/ 11 w 81"/>
                <a:gd name="T13" fmla="*/ 776 h 2191"/>
                <a:gd name="T14" fmla="*/ 17 w 81"/>
                <a:gd name="T15" fmla="*/ 968 h 2191"/>
                <a:gd name="T16" fmla="*/ 22 w 81"/>
                <a:gd name="T17" fmla="*/ 1165 h 2191"/>
                <a:gd name="T18" fmla="*/ 29 w 81"/>
                <a:gd name="T19" fmla="*/ 1358 h 2191"/>
                <a:gd name="T20" fmla="*/ 34 w 81"/>
                <a:gd name="T21" fmla="*/ 1546 h 2191"/>
                <a:gd name="T22" fmla="*/ 41 w 81"/>
                <a:gd name="T23" fmla="*/ 1718 h 2191"/>
                <a:gd name="T24" fmla="*/ 47 w 81"/>
                <a:gd name="T25" fmla="*/ 1874 h 2191"/>
                <a:gd name="T26" fmla="*/ 51 w 81"/>
                <a:gd name="T27" fmla="*/ 2004 h 2191"/>
                <a:gd name="T28" fmla="*/ 55 w 81"/>
                <a:gd name="T29" fmla="*/ 2103 h 2191"/>
                <a:gd name="T30" fmla="*/ 57 w 81"/>
                <a:gd name="T31" fmla="*/ 2168 h 2191"/>
                <a:gd name="T32" fmla="*/ 58 w 81"/>
                <a:gd name="T33" fmla="*/ 2190 h 2191"/>
                <a:gd name="T34" fmla="*/ 80 w 81"/>
                <a:gd name="T35" fmla="*/ 2183 h 2191"/>
                <a:gd name="T36" fmla="*/ 78 w 81"/>
                <a:gd name="T37" fmla="*/ 2139 h 2191"/>
                <a:gd name="T38" fmla="*/ 75 w 81"/>
                <a:gd name="T39" fmla="*/ 2057 h 2191"/>
                <a:gd name="T40" fmla="*/ 71 w 81"/>
                <a:gd name="T41" fmla="*/ 1942 h 2191"/>
                <a:gd name="T42" fmla="*/ 66 w 81"/>
                <a:gd name="T43" fmla="*/ 1798 h 2191"/>
                <a:gd name="T44" fmla="*/ 60 w 81"/>
                <a:gd name="T45" fmla="*/ 1634 h 2191"/>
                <a:gd name="T46" fmla="*/ 54 w 81"/>
                <a:gd name="T47" fmla="*/ 1453 h 2191"/>
                <a:gd name="T48" fmla="*/ 47 w 81"/>
                <a:gd name="T49" fmla="*/ 1262 h 2191"/>
                <a:gd name="T50" fmla="*/ 42 w 81"/>
                <a:gd name="T51" fmla="*/ 1065 h 2191"/>
                <a:gd name="T52" fmla="*/ 35 w 81"/>
                <a:gd name="T53" fmla="*/ 870 h 2191"/>
                <a:gd name="T54" fmla="*/ 31 w 81"/>
                <a:gd name="T55" fmla="*/ 681 h 2191"/>
                <a:gd name="T56" fmla="*/ 27 w 81"/>
                <a:gd name="T57" fmla="*/ 505 h 2191"/>
                <a:gd name="T58" fmla="*/ 24 w 81"/>
                <a:gd name="T59" fmla="*/ 346 h 2191"/>
                <a:gd name="T60" fmla="*/ 22 w 81"/>
                <a:gd name="T61" fmla="*/ 211 h 2191"/>
                <a:gd name="T62" fmla="*/ 23 w 81"/>
                <a:gd name="T63" fmla="*/ 105 h 2191"/>
                <a:gd name="T64" fmla="*/ 24 w 81"/>
                <a:gd name="T65" fmla="*/ 35 h 2191"/>
                <a:gd name="T66" fmla="*/ 8 w 81"/>
                <a:gd name="T67" fmla="*/ 24 h 2191"/>
                <a:gd name="T68" fmla="*/ 27 w 81"/>
                <a:gd name="T69" fmla="*/ 9 h 2191"/>
                <a:gd name="T70" fmla="*/ 21 w 81"/>
                <a:gd name="T71" fmla="*/ 2 h 2191"/>
                <a:gd name="T72" fmla="*/ 13 w 81"/>
                <a:gd name="T73" fmla="*/ 0 h 2191"/>
                <a:gd name="T74" fmla="*/ 7 w 81"/>
                <a:gd name="T75" fmla="*/ 5 h 2191"/>
                <a:gd name="T76" fmla="*/ 22 w 81"/>
                <a:gd name="T77" fmla="*/ 2 h 2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" h="2191">
                  <a:moveTo>
                    <a:pt x="22" y="2"/>
                  </a:moveTo>
                  <a:lnTo>
                    <a:pt x="4" y="11"/>
                  </a:lnTo>
                  <a:lnTo>
                    <a:pt x="2" y="33"/>
                  </a:lnTo>
                  <a:lnTo>
                    <a:pt x="1" y="65"/>
                  </a:lnTo>
                  <a:lnTo>
                    <a:pt x="0" y="105"/>
                  </a:lnTo>
                  <a:lnTo>
                    <a:pt x="0" y="155"/>
                  </a:lnTo>
                  <a:lnTo>
                    <a:pt x="0" y="211"/>
                  </a:lnTo>
                  <a:lnTo>
                    <a:pt x="1" y="276"/>
                  </a:lnTo>
                  <a:lnTo>
                    <a:pt x="2" y="347"/>
                  </a:lnTo>
                  <a:lnTo>
                    <a:pt x="3" y="424"/>
                  </a:lnTo>
                  <a:lnTo>
                    <a:pt x="4" y="506"/>
                  </a:lnTo>
                  <a:lnTo>
                    <a:pt x="7" y="592"/>
                  </a:lnTo>
                  <a:lnTo>
                    <a:pt x="8" y="682"/>
                  </a:lnTo>
                  <a:lnTo>
                    <a:pt x="11" y="776"/>
                  </a:lnTo>
                  <a:lnTo>
                    <a:pt x="13" y="871"/>
                  </a:lnTo>
                  <a:lnTo>
                    <a:pt x="17" y="968"/>
                  </a:lnTo>
                  <a:lnTo>
                    <a:pt x="20" y="1066"/>
                  </a:lnTo>
                  <a:lnTo>
                    <a:pt x="22" y="1165"/>
                  </a:lnTo>
                  <a:lnTo>
                    <a:pt x="25" y="1263"/>
                  </a:lnTo>
                  <a:lnTo>
                    <a:pt x="29" y="1358"/>
                  </a:lnTo>
                  <a:lnTo>
                    <a:pt x="32" y="1454"/>
                  </a:lnTo>
                  <a:lnTo>
                    <a:pt x="34" y="1546"/>
                  </a:lnTo>
                  <a:lnTo>
                    <a:pt x="38" y="1634"/>
                  </a:lnTo>
                  <a:lnTo>
                    <a:pt x="41" y="1718"/>
                  </a:lnTo>
                  <a:lnTo>
                    <a:pt x="44" y="1799"/>
                  </a:lnTo>
                  <a:lnTo>
                    <a:pt x="47" y="1874"/>
                  </a:lnTo>
                  <a:lnTo>
                    <a:pt x="48" y="1943"/>
                  </a:lnTo>
                  <a:lnTo>
                    <a:pt x="51" y="2004"/>
                  </a:lnTo>
                  <a:lnTo>
                    <a:pt x="53" y="2057"/>
                  </a:lnTo>
                  <a:lnTo>
                    <a:pt x="55" y="2103"/>
                  </a:lnTo>
                  <a:lnTo>
                    <a:pt x="56" y="2140"/>
                  </a:lnTo>
                  <a:lnTo>
                    <a:pt x="57" y="2168"/>
                  </a:lnTo>
                  <a:lnTo>
                    <a:pt x="58" y="2185"/>
                  </a:lnTo>
                  <a:lnTo>
                    <a:pt x="58" y="2190"/>
                  </a:lnTo>
                  <a:lnTo>
                    <a:pt x="80" y="2189"/>
                  </a:lnTo>
                  <a:lnTo>
                    <a:pt x="80" y="2183"/>
                  </a:lnTo>
                  <a:lnTo>
                    <a:pt x="79" y="2167"/>
                  </a:lnTo>
                  <a:lnTo>
                    <a:pt x="78" y="2139"/>
                  </a:lnTo>
                  <a:lnTo>
                    <a:pt x="77" y="2103"/>
                  </a:lnTo>
                  <a:lnTo>
                    <a:pt x="75" y="2057"/>
                  </a:lnTo>
                  <a:lnTo>
                    <a:pt x="73" y="2003"/>
                  </a:lnTo>
                  <a:lnTo>
                    <a:pt x="71" y="1942"/>
                  </a:lnTo>
                  <a:lnTo>
                    <a:pt x="69" y="1873"/>
                  </a:lnTo>
                  <a:lnTo>
                    <a:pt x="66" y="1798"/>
                  </a:lnTo>
                  <a:lnTo>
                    <a:pt x="63" y="1718"/>
                  </a:lnTo>
                  <a:lnTo>
                    <a:pt x="60" y="1634"/>
                  </a:lnTo>
                  <a:lnTo>
                    <a:pt x="58" y="1545"/>
                  </a:lnTo>
                  <a:lnTo>
                    <a:pt x="54" y="1453"/>
                  </a:lnTo>
                  <a:lnTo>
                    <a:pt x="51" y="1358"/>
                  </a:lnTo>
                  <a:lnTo>
                    <a:pt x="47" y="1262"/>
                  </a:lnTo>
                  <a:lnTo>
                    <a:pt x="45" y="1164"/>
                  </a:lnTo>
                  <a:lnTo>
                    <a:pt x="42" y="1065"/>
                  </a:lnTo>
                  <a:lnTo>
                    <a:pt x="39" y="967"/>
                  </a:lnTo>
                  <a:lnTo>
                    <a:pt x="35" y="870"/>
                  </a:lnTo>
                  <a:lnTo>
                    <a:pt x="33" y="775"/>
                  </a:lnTo>
                  <a:lnTo>
                    <a:pt x="31" y="681"/>
                  </a:lnTo>
                  <a:lnTo>
                    <a:pt x="29" y="591"/>
                  </a:lnTo>
                  <a:lnTo>
                    <a:pt x="27" y="505"/>
                  </a:lnTo>
                  <a:lnTo>
                    <a:pt x="25" y="423"/>
                  </a:lnTo>
                  <a:lnTo>
                    <a:pt x="24" y="346"/>
                  </a:lnTo>
                  <a:lnTo>
                    <a:pt x="23" y="276"/>
                  </a:lnTo>
                  <a:lnTo>
                    <a:pt x="22" y="211"/>
                  </a:lnTo>
                  <a:lnTo>
                    <a:pt x="22" y="155"/>
                  </a:lnTo>
                  <a:lnTo>
                    <a:pt x="23" y="105"/>
                  </a:lnTo>
                  <a:lnTo>
                    <a:pt x="23" y="65"/>
                  </a:lnTo>
                  <a:lnTo>
                    <a:pt x="24" y="35"/>
                  </a:lnTo>
                  <a:lnTo>
                    <a:pt x="27" y="15"/>
                  </a:lnTo>
                  <a:lnTo>
                    <a:pt x="8" y="24"/>
                  </a:lnTo>
                  <a:lnTo>
                    <a:pt x="27" y="15"/>
                  </a:lnTo>
                  <a:lnTo>
                    <a:pt x="27" y="9"/>
                  </a:lnTo>
                  <a:lnTo>
                    <a:pt x="24" y="5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9" y="2"/>
                  </a:lnTo>
                  <a:lnTo>
                    <a:pt x="7" y="5"/>
                  </a:lnTo>
                  <a:lnTo>
                    <a:pt x="4" y="11"/>
                  </a:lnTo>
                  <a:lnTo>
                    <a:pt x="22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3838575" y="2384425"/>
              <a:ext cx="160338" cy="134938"/>
            </a:xfrm>
            <a:custGeom>
              <a:avLst/>
              <a:gdLst>
                <a:gd name="T0" fmla="*/ 91 w 92"/>
                <a:gd name="T1" fmla="*/ 65 h 76"/>
                <a:gd name="T2" fmla="*/ 86 w 92"/>
                <a:gd name="T3" fmla="*/ 56 h 76"/>
                <a:gd name="T4" fmla="*/ 14 w 92"/>
                <a:gd name="T5" fmla="*/ 0 h 76"/>
                <a:gd name="T6" fmla="*/ 0 w 92"/>
                <a:gd name="T7" fmla="*/ 20 h 76"/>
                <a:gd name="T8" fmla="*/ 73 w 92"/>
                <a:gd name="T9" fmla="*/ 75 h 76"/>
                <a:gd name="T10" fmla="*/ 68 w 92"/>
                <a:gd name="T11" fmla="*/ 65 h 76"/>
                <a:gd name="T12" fmla="*/ 91 w 92"/>
                <a:gd name="T1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91" y="65"/>
                  </a:moveTo>
                  <a:lnTo>
                    <a:pt x="86" y="56"/>
                  </a:lnTo>
                  <a:lnTo>
                    <a:pt x="14" y="0"/>
                  </a:lnTo>
                  <a:lnTo>
                    <a:pt x="0" y="20"/>
                  </a:lnTo>
                  <a:lnTo>
                    <a:pt x="73" y="75"/>
                  </a:lnTo>
                  <a:lnTo>
                    <a:pt x="68" y="65"/>
                  </a:lnTo>
                  <a:lnTo>
                    <a:pt x="91" y="6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2471738" y="3351213"/>
              <a:ext cx="1455737" cy="74612"/>
            </a:xfrm>
            <a:custGeom>
              <a:avLst/>
              <a:gdLst>
                <a:gd name="T0" fmla="*/ 347 w 835"/>
                <a:gd name="T1" fmla="*/ 0 h 42"/>
                <a:gd name="T2" fmla="*/ 795 w 835"/>
                <a:gd name="T3" fmla="*/ 0 h 42"/>
                <a:gd name="T4" fmla="*/ 797 w 835"/>
                <a:gd name="T5" fmla="*/ 0 h 42"/>
                <a:gd name="T6" fmla="*/ 801 w 835"/>
                <a:gd name="T7" fmla="*/ 0 h 42"/>
                <a:gd name="T8" fmla="*/ 807 w 835"/>
                <a:gd name="T9" fmla="*/ 1 h 42"/>
                <a:gd name="T10" fmla="*/ 815 w 835"/>
                <a:gd name="T11" fmla="*/ 2 h 42"/>
                <a:gd name="T12" fmla="*/ 822 w 835"/>
                <a:gd name="T13" fmla="*/ 3 h 42"/>
                <a:gd name="T14" fmla="*/ 828 w 835"/>
                <a:gd name="T15" fmla="*/ 6 h 42"/>
                <a:gd name="T16" fmla="*/ 832 w 835"/>
                <a:gd name="T17" fmla="*/ 10 h 42"/>
                <a:gd name="T18" fmla="*/ 834 w 835"/>
                <a:gd name="T19" fmla="*/ 17 h 42"/>
                <a:gd name="T20" fmla="*/ 832 w 835"/>
                <a:gd name="T21" fmla="*/ 25 h 42"/>
                <a:gd name="T22" fmla="*/ 828 w 835"/>
                <a:gd name="T23" fmla="*/ 31 h 42"/>
                <a:gd name="T24" fmla="*/ 823 w 835"/>
                <a:gd name="T25" fmla="*/ 36 h 42"/>
                <a:gd name="T26" fmla="*/ 816 w 835"/>
                <a:gd name="T27" fmla="*/ 38 h 42"/>
                <a:gd name="T28" fmla="*/ 810 w 835"/>
                <a:gd name="T29" fmla="*/ 40 h 42"/>
                <a:gd name="T30" fmla="*/ 804 w 835"/>
                <a:gd name="T31" fmla="*/ 41 h 42"/>
                <a:gd name="T32" fmla="*/ 800 w 835"/>
                <a:gd name="T33" fmla="*/ 41 h 42"/>
                <a:gd name="T34" fmla="*/ 799 w 835"/>
                <a:gd name="T35" fmla="*/ 41 h 42"/>
                <a:gd name="T36" fmla="*/ 329 w 835"/>
                <a:gd name="T37" fmla="*/ 41 h 42"/>
                <a:gd name="T38" fmla="*/ 385 w 835"/>
                <a:gd name="T39" fmla="*/ 41 h 42"/>
                <a:gd name="T40" fmla="*/ 36 w 835"/>
                <a:gd name="T41" fmla="*/ 41 h 42"/>
                <a:gd name="T42" fmla="*/ 34 w 835"/>
                <a:gd name="T43" fmla="*/ 41 h 42"/>
                <a:gd name="T44" fmla="*/ 30 w 835"/>
                <a:gd name="T45" fmla="*/ 41 h 42"/>
                <a:gd name="T46" fmla="*/ 24 w 835"/>
                <a:gd name="T47" fmla="*/ 40 h 42"/>
                <a:gd name="T48" fmla="*/ 18 w 835"/>
                <a:gd name="T49" fmla="*/ 38 h 42"/>
                <a:gd name="T50" fmla="*/ 12 w 835"/>
                <a:gd name="T51" fmla="*/ 36 h 42"/>
                <a:gd name="T52" fmla="*/ 6 w 835"/>
                <a:gd name="T53" fmla="*/ 31 h 42"/>
                <a:gd name="T54" fmla="*/ 2 w 835"/>
                <a:gd name="T55" fmla="*/ 25 h 42"/>
                <a:gd name="T56" fmla="*/ 0 w 835"/>
                <a:gd name="T57" fmla="*/ 17 h 42"/>
                <a:gd name="T58" fmla="*/ 2 w 835"/>
                <a:gd name="T59" fmla="*/ 10 h 42"/>
                <a:gd name="T60" fmla="*/ 6 w 835"/>
                <a:gd name="T61" fmla="*/ 6 h 42"/>
                <a:gd name="T62" fmla="*/ 12 w 835"/>
                <a:gd name="T63" fmla="*/ 3 h 42"/>
                <a:gd name="T64" fmla="*/ 19 w 835"/>
                <a:gd name="T65" fmla="*/ 2 h 42"/>
                <a:gd name="T66" fmla="*/ 26 w 835"/>
                <a:gd name="T67" fmla="*/ 1 h 42"/>
                <a:gd name="T68" fmla="*/ 33 w 835"/>
                <a:gd name="T69" fmla="*/ 0 h 42"/>
                <a:gd name="T70" fmla="*/ 37 w 835"/>
                <a:gd name="T71" fmla="*/ 0 h 42"/>
                <a:gd name="T72" fmla="*/ 39 w 835"/>
                <a:gd name="T73" fmla="*/ 0 h 42"/>
                <a:gd name="T74" fmla="*/ 365 w 835"/>
                <a:gd name="T75" fmla="*/ 0 h 42"/>
                <a:gd name="T76" fmla="*/ 347 w 8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5" h="42">
                  <a:moveTo>
                    <a:pt x="347" y="0"/>
                  </a:moveTo>
                  <a:lnTo>
                    <a:pt x="795" y="0"/>
                  </a:lnTo>
                  <a:lnTo>
                    <a:pt x="797" y="0"/>
                  </a:lnTo>
                  <a:lnTo>
                    <a:pt x="801" y="0"/>
                  </a:lnTo>
                  <a:lnTo>
                    <a:pt x="807" y="1"/>
                  </a:lnTo>
                  <a:lnTo>
                    <a:pt x="815" y="2"/>
                  </a:lnTo>
                  <a:lnTo>
                    <a:pt x="822" y="3"/>
                  </a:lnTo>
                  <a:lnTo>
                    <a:pt x="828" y="6"/>
                  </a:lnTo>
                  <a:lnTo>
                    <a:pt x="832" y="10"/>
                  </a:lnTo>
                  <a:lnTo>
                    <a:pt x="834" y="17"/>
                  </a:lnTo>
                  <a:lnTo>
                    <a:pt x="832" y="25"/>
                  </a:lnTo>
                  <a:lnTo>
                    <a:pt x="828" y="31"/>
                  </a:lnTo>
                  <a:lnTo>
                    <a:pt x="823" y="36"/>
                  </a:lnTo>
                  <a:lnTo>
                    <a:pt x="816" y="38"/>
                  </a:lnTo>
                  <a:lnTo>
                    <a:pt x="810" y="40"/>
                  </a:lnTo>
                  <a:lnTo>
                    <a:pt x="804" y="41"/>
                  </a:lnTo>
                  <a:lnTo>
                    <a:pt x="800" y="41"/>
                  </a:lnTo>
                  <a:lnTo>
                    <a:pt x="799" y="41"/>
                  </a:lnTo>
                  <a:lnTo>
                    <a:pt x="329" y="41"/>
                  </a:lnTo>
                  <a:lnTo>
                    <a:pt x="385" y="41"/>
                  </a:lnTo>
                  <a:lnTo>
                    <a:pt x="36" y="41"/>
                  </a:lnTo>
                  <a:lnTo>
                    <a:pt x="34" y="41"/>
                  </a:lnTo>
                  <a:lnTo>
                    <a:pt x="30" y="41"/>
                  </a:lnTo>
                  <a:lnTo>
                    <a:pt x="24" y="40"/>
                  </a:lnTo>
                  <a:lnTo>
                    <a:pt x="18" y="38"/>
                  </a:lnTo>
                  <a:lnTo>
                    <a:pt x="12" y="36"/>
                  </a:lnTo>
                  <a:lnTo>
                    <a:pt x="6" y="31"/>
                  </a:lnTo>
                  <a:lnTo>
                    <a:pt x="2" y="25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365" y="0"/>
                  </a:lnTo>
                  <a:lnTo>
                    <a:pt x="347" y="0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3081338" y="3328988"/>
              <a:ext cx="798512" cy="38100"/>
            </a:xfrm>
            <a:custGeom>
              <a:avLst/>
              <a:gdLst>
                <a:gd name="T0" fmla="*/ 445 w 459"/>
                <a:gd name="T1" fmla="*/ 0 h 22"/>
                <a:gd name="T2" fmla="*/ 446 w 459"/>
                <a:gd name="T3" fmla="*/ 0 h 22"/>
                <a:gd name="T4" fmla="*/ 0 w 459"/>
                <a:gd name="T5" fmla="*/ 0 h 22"/>
                <a:gd name="T6" fmla="*/ 0 w 459"/>
                <a:gd name="T7" fmla="*/ 21 h 22"/>
                <a:gd name="T8" fmla="*/ 446 w 459"/>
                <a:gd name="T9" fmla="*/ 21 h 22"/>
                <a:gd name="T10" fmla="*/ 447 w 459"/>
                <a:gd name="T11" fmla="*/ 21 h 22"/>
                <a:gd name="T12" fmla="*/ 446 w 459"/>
                <a:gd name="T13" fmla="*/ 21 h 22"/>
                <a:gd name="T14" fmla="*/ 451 w 459"/>
                <a:gd name="T15" fmla="*/ 20 h 22"/>
                <a:gd name="T16" fmla="*/ 455 w 459"/>
                <a:gd name="T17" fmla="*/ 18 h 22"/>
                <a:gd name="T18" fmla="*/ 457 w 459"/>
                <a:gd name="T19" fmla="*/ 15 h 22"/>
                <a:gd name="T20" fmla="*/ 458 w 459"/>
                <a:gd name="T21" fmla="*/ 10 h 22"/>
                <a:gd name="T22" fmla="*/ 457 w 459"/>
                <a:gd name="T23" fmla="*/ 6 h 22"/>
                <a:gd name="T24" fmla="*/ 455 w 459"/>
                <a:gd name="T25" fmla="*/ 3 h 22"/>
                <a:gd name="T26" fmla="*/ 451 w 459"/>
                <a:gd name="T27" fmla="*/ 1 h 22"/>
                <a:gd name="T28" fmla="*/ 446 w 459"/>
                <a:gd name="T29" fmla="*/ 0 h 22"/>
                <a:gd name="T30" fmla="*/ 445 w 459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9" h="22">
                  <a:moveTo>
                    <a:pt x="445" y="0"/>
                  </a:moveTo>
                  <a:lnTo>
                    <a:pt x="44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446" y="21"/>
                  </a:lnTo>
                  <a:lnTo>
                    <a:pt x="447" y="21"/>
                  </a:lnTo>
                  <a:lnTo>
                    <a:pt x="446" y="21"/>
                  </a:lnTo>
                  <a:lnTo>
                    <a:pt x="451" y="20"/>
                  </a:lnTo>
                  <a:lnTo>
                    <a:pt x="455" y="18"/>
                  </a:lnTo>
                  <a:lnTo>
                    <a:pt x="457" y="15"/>
                  </a:lnTo>
                  <a:lnTo>
                    <a:pt x="458" y="10"/>
                  </a:lnTo>
                  <a:lnTo>
                    <a:pt x="457" y="6"/>
                  </a:lnTo>
                  <a:lnTo>
                    <a:pt x="455" y="3"/>
                  </a:lnTo>
                  <a:lnTo>
                    <a:pt x="451" y="1"/>
                  </a:lnTo>
                  <a:lnTo>
                    <a:pt x="446" y="0"/>
                  </a:lnTo>
                  <a:lnTo>
                    <a:pt x="4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0" name="Freeform 39"/>
            <p:cNvSpPr>
              <a:spLocks/>
            </p:cNvSpPr>
            <p:nvPr/>
          </p:nvSpPr>
          <p:spPr bwMode="auto">
            <a:xfrm>
              <a:off x="3867150" y="3328988"/>
              <a:ext cx="80963" cy="47625"/>
            </a:xfrm>
            <a:custGeom>
              <a:avLst/>
              <a:gdLst>
                <a:gd name="T0" fmla="*/ 46 w 47"/>
                <a:gd name="T1" fmla="*/ 26 h 27"/>
                <a:gd name="T2" fmla="*/ 46 w 47"/>
                <a:gd name="T3" fmla="*/ 26 h 27"/>
                <a:gd name="T4" fmla="*/ 43 w 47"/>
                <a:gd name="T5" fmla="*/ 15 h 27"/>
                <a:gd name="T6" fmla="*/ 36 w 47"/>
                <a:gd name="T7" fmla="*/ 7 h 27"/>
                <a:gd name="T8" fmla="*/ 28 w 47"/>
                <a:gd name="T9" fmla="*/ 3 h 27"/>
                <a:gd name="T10" fmla="*/ 20 w 47"/>
                <a:gd name="T11" fmla="*/ 1 h 27"/>
                <a:gd name="T12" fmla="*/ 12 w 47"/>
                <a:gd name="T13" fmla="*/ 1 h 27"/>
                <a:gd name="T14" fmla="*/ 6 w 47"/>
                <a:gd name="T15" fmla="*/ 0 h 27"/>
                <a:gd name="T16" fmla="*/ 3 w 47"/>
                <a:gd name="T17" fmla="*/ 0 h 27"/>
                <a:gd name="T18" fmla="*/ 0 w 47"/>
                <a:gd name="T19" fmla="*/ 0 h 27"/>
                <a:gd name="T20" fmla="*/ 2 w 47"/>
                <a:gd name="T21" fmla="*/ 22 h 27"/>
                <a:gd name="T22" fmla="*/ 3 w 47"/>
                <a:gd name="T23" fmla="*/ 22 h 27"/>
                <a:gd name="T24" fmla="*/ 6 w 47"/>
                <a:gd name="T25" fmla="*/ 22 h 27"/>
                <a:gd name="T26" fmla="*/ 11 w 47"/>
                <a:gd name="T27" fmla="*/ 22 h 27"/>
                <a:gd name="T28" fmla="*/ 16 w 47"/>
                <a:gd name="T29" fmla="*/ 23 h 27"/>
                <a:gd name="T30" fmla="*/ 20 w 47"/>
                <a:gd name="T31" fmla="*/ 24 h 27"/>
                <a:gd name="T32" fmla="*/ 24 w 47"/>
                <a:gd name="T33" fmla="*/ 25 h 27"/>
                <a:gd name="T34" fmla="*/ 24 w 47"/>
                <a:gd name="T35" fmla="*/ 26 h 27"/>
                <a:gd name="T36" fmla="*/ 46 w 47"/>
                <a:gd name="T3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27">
                  <a:moveTo>
                    <a:pt x="46" y="26"/>
                  </a:moveTo>
                  <a:lnTo>
                    <a:pt x="46" y="26"/>
                  </a:lnTo>
                  <a:lnTo>
                    <a:pt x="43" y="15"/>
                  </a:lnTo>
                  <a:lnTo>
                    <a:pt x="36" y="7"/>
                  </a:lnTo>
                  <a:lnTo>
                    <a:pt x="28" y="3"/>
                  </a:lnTo>
                  <a:lnTo>
                    <a:pt x="20" y="1"/>
                  </a:lnTo>
                  <a:lnTo>
                    <a:pt x="12" y="1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6" y="22"/>
                  </a:lnTo>
                  <a:lnTo>
                    <a:pt x="11" y="22"/>
                  </a:lnTo>
                  <a:lnTo>
                    <a:pt x="16" y="23"/>
                  </a:lnTo>
                  <a:lnTo>
                    <a:pt x="20" y="24"/>
                  </a:lnTo>
                  <a:lnTo>
                    <a:pt x="24" y="25"/>
                  </a:lnTo>
                  <a:lnTo>
                    <a:pt x="24" y="26"/>
                  </a:lnTo>
                  <a:lnTo>
                    <a:pt x="46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3873500" y="3384550"/>
              <a:ext cx="74613" cy="65088"/>
            </a:xfrm>
            <a:custGeom>
              <a:avLst/>
              <a:gdLst>
                <a:gd name="T0" fmla="*/ 1 w 43"/>
                <a:gd name="T1" fmla="*/ 35 h 36"/>
                <a:gd name="T2" fmla="*/ 0 w 43"/>
                <a:gd name="T3" fmla="*/ 35 h 36"/>
                <a:gd name="T4" fmla="*/ 2 w 43"/>
                <a:gd name="T5" fmla="*/ 35 h 36"/>
                <a:gd name="T6" fmla="*/ 6 w 43"/>
                <a:gd name="T7" fmla="*/ 35 h 36"/>
                <a:gd name="T8" fmla="*/ 12 w 43"/>
                <a:gd name="T9" fmla="*/ 34 h 36"/>
                <a:gd name="T10" fmla="*/ 19 w 43"/>
                <a:gd name="T11" fmla="*/ 32 h 36"/>
                <a:gd name="T12" fmla="*/ 27 w 43"/>
                <a:gd name="T13" fmla="*/ 29 h 36"/>
                <a:gd name="T14" fmla="*/ 35 w 43"/>
                <a:gd name="T15" fmla="*/ 22 h 36"/>
                <a:gd name="T16" fmla="*/ 40 w 43"/>
                <a:gd name="T17" fmla="*/ 12 h 36"/>
                <a:gd name="T18" fmla="*/ 42 w 43"/>
                <a:gd name="T19" fmla="*/ 0 h 36"/>
                <a:gd name="T20" fmla="*/ 20 w 43"/>
                <a:gd name="T21" fmla="*/ 0 h 36"/>
                <a:gd name="T22" fmla="*/ 20 w 43"/>
                <a:gd name="T23" fmla="*/ 5 h 36"/>
                <a:gd name="T24" fmla="*/ 18 w 43"/>
                <a:gd name="T25" fmla="*/ 7 h 36"/>
                <a:gd name="T26" fmla="*/ 16 w 43"/>
                <a:gd name="T27" fmla="*/ 9 h 36"/>
                <a:gd name="T28" fmla="*/ 12 w 43"/>
                <a:gd name="T29" fmla="*/ 10 h 36"/>
                <a:gd name="T30" fmla="*/ 8 w 43"/>
                <a:gd name="T31" fmla="*/ 12 h 36"/>
                <a:gd name="T32" fmla="*/ 4 w 43"/>
                <a:gd name="T33" fmla="*/ 12 h 36"/>
                <a:gd name="T34" fmla="*/ 2 w 43"/>
                <a:gd name="T35" fmla="*/ 12 h 36"/>
                <a:gd name="T36" fmla="*/ 1 w 43"/>
                <a:gd name="T37" fmla="*/ 12 h 36"/>
                <a:gd name="T38" fmla="*/ 1 w 43"/>
                <a:gd name="T3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36">
                  <a:moveTo>
                    <a:pt x="1" y="35"/>
                  </a:moveTo>
                  <a:lnTo>
                    <a:pt x="0" y="35"/>
                  </a:lnTo>
                  <a:lnTo>
                    <a:pt x="2" y="35"/>
                  </a:lnTo>
                  <a:lnTo>
                    <a:pt x="6" y="35"/>
                  </a:lnTo>
                  <a:lnTo>
                    <a:pt x="12" y="34"/>
                  </a:lnTo>
                  <a:lnTo>
                    <a:pt x="19" y="32"/>
                  </a:lnTo>
                  <a:lnTo>
                    <a:pt x="27" y="29"/>
                  </a:lnTo>
                  <a:lnTo>
                    <a:pt x="35" y="22"/>
                  </a:lnTo>
                  <a:lnTo>
                    <a:pt x="40" y="12"/>
                  </a:lnTo>
                  <a:lnTo>
                    <a:pt x="42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18" y="7"/>
                  </a:lnTo>
                  <a:lnTo>
                    <a:pt x="16" y="9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3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3025775" y="3409950"/>
              <a:ext cx="841375" cy="39688"/>
            </a:xfrm>
            <a:custGeom>
              <a:avLst/>
              <a:gdLst>
                <a:gd name="T0" fmla="*/ 13 w 482"/>
                <a:gd name="T1" fmla="*/ 0 h 22"/>
                <a:gd name="T2" fmla="*/ 13 w 482"/>
                <a:gd name="T3" fmla="*/ 21 h 22"/>
                <a:gd name="T4" fmla="*/ 481 w 482"/>
                <a:gd name="T5" fmla="*/ 21 h 22"/>
                <a:gd name="T6" fmla="*/ 481 w 482"/>
                <a:gd name="T7" fmla="*/ 0 h 22"/>
                <a:gd name="T8" fmla="*/ 13 w 482"/>
                <a:gd name="T9" fmla="*/ 0 h 22"/>
                <a:gd name="T10" fmla="*/ 13 w 482"/>
                <a:gd name="T11" fmla="*/ 21 h 22"/>
                <a:gd name="T12" fmla="*/ 13 w 482"/>
                <a:gd name="T13" fmla="*/ 0 h 22"/>
                <a:gd name="T14" fmla="*/ 7 w 482"/>
                <a:gd name="T15" fmla="*/ 1 h 22"/>
                <a:gd name="T16" fmla="*/ 3 w 482"/>
                <a:gd name="T17" fmla="*/ 3 h 22"/>
                <a:gd name="T18" fmla="*/ 1 w 482"/>
                <a:gd name="T19" fmla="*/ 7 h 22"/>
                <a:gd name="T20" fmla="*/ 0 w 482"/>
                <a:gd name="T21" fmla="*/ 11 h 22"/>
                <a:gd name="T22" fmla="*/ 1 w 482"/>
                <a:gd name="T23" fmla="*/ 15 h 22"/>
                <a:gd name="T24" fmla="*/ 3 w 482"/>
                <a:gd name="T25" fmla="*/ 18 h 22"/>
                <a:gd name="T26" fmla="*/ 7 w 482"/>
                <a:gd name="T27" fmla="*/ 20 h 22"/>
                <a:gd name="T28" fmla="*/ 13 w 482"/>
                <a:gd name="T29" fmla="*/ 21 h 22"/>
                <a:gd name="T30" fmla="*/ 13 w 482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22">
                  <a:moveTo>
                    <a:pt x="13" y="0"/>
                  </a:moveTo>
                  <a:lnTo>
                    <a:pt x="13" y="21"/>
                  </a:lnTo>
                  <a:lnTo>
                    <a:pt x="481" y="21"/>
                  </a:lnTo>
                  <a:lnTo>
                    <a:pt x="481" y="0"/>
                  </a:lnTo>
                  <a:lnTo>
                    <a:pt x="13" y="0"/>
                  </a:lnTo>
                  <a:lnTo>
                    <a:pt x="13" y="21"/>
                  </a:lnTo>
                  <a:lnTo>
                    <a:pt x="13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7" y="20"/>
                  </a:lnTo>
                  <a:lnTo>
                    <a:pt x="13" y="21"/>
                  </a:lnTo>
                  <a:lnTo>
                    <a:pt x="1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3049588" y="3409950"/>
              <a:ext cx="111125" cy="39688"/>
            </a:xfrm>
            <a:custGeom>
              <a:avLst/>
              <a:gdLst>
                <a:gd name="T0" fmla="*/ 52 w 64"/>
                <a:gd name="T1" fmla="*/ 21 h 22"/>
                <a:gd name="T2" fmla="*/ 52 w 64"/>
                <a:gd name="T3" fmla="*/ 0 h 22"/>
                <a:gd name="T4" fmla="*/ 0 w 64"/>
                <a:gd name="T5" fmla="*/ 0 h 22"/>
                <a:gd name="T6" fmla="*/ 0 w 64"/>
                <a:gd name="T7" fmla="*/ 21 h 22"/>
                <a:gd name="T8" fmla="*/ 52 w 64"/>
                <a:gd name="T9" fmla="*/ 21 h 22"/>
                <a:gd name="T10" fmla="*/ 52 w 64"/>
                <a:gd name="T11" fmla="*/ 0 h 22"/>
                <a:gd name="T12" fmla="*/ 52 w 64"/>
                <a:gd name="T13" fmla="*/ 21 h 22"/>
                <a:gd name="T14" fmla="*/ 57 w 64"/>
                <a:gd name="T15" fmla="*/ 20 h 22"/>
                <a:gd name="T16" fmla="*/ 60 w 64"/>
                <a:gd name="T17" fmla="*/ 18 h 22"/>
                <a:gd name="T18" fmla="*/ 62 w 64"/>
                <a:gd name="T19" fmla="*/ 15 h 22"/>
                <a:gd name="T20" fmla="*/ 63 w 64"/>
                <a:gd name="T21" fmla="*/ 11 h 22"/>
                <a:gd name="T22" fmla="*/ 62 w 64"/>
                <a:gd name="T23" fmla="*/ 7 h 22"/>
                <a:gd name="T24" fmla="*/ 60 w 64"/>
                <a:gd name="T25" fmla="*/ 3 h 22"/>
                <a:gd name="T26" fmla="*/ 57 w 64"/>
                <a:gd name="T27" fmla="*/ 1 h 22"/>
                <a:gd name="T28" fmla="*/ 52 w 64"/>
                <a:gd name="T29" fmla="*/ 0 h 22"/>
                <a:gd name="T30" fmla="*/ 52 w 64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22">
                  <a:moveTo>
                    <a:pt x="52" y="21"/>
                  </a:moveTo>
                  <a:lnTo>
                    <a:pt x="52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52" y="21"/>
                  </a:lnTo>
                  <a:lnTo>
                    <a:pt x="52" y="0"/>
                  </a:lnTo>
                  <a:lnTo>
                    <a:pt x="52" y="21"/>
                  </a:lnTo>
                  <a:lnTo>
                    <a:pt x="57" y="20"/>
                  </a:lnTo>
                  <a:lnTo>
                    <a:pt x="60" y="18"/>
                  </a:lnTo>
                  <a:lnTo>
                    <a:pt x="62" y="15"/>
                  </a:lnTo>
                  <a:lnTo>
                    <a:pt x="63" y="11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7" y="1"/>
                  </a:lnTo>
                  <a:lnTo>
                    <a:pt x="52" y="0"/>
                  </a:lnTo>
                  <a:lnTo>
                    <a:pt x="52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2514600" y="3409950"/>
              <a:ext cx="625475" cy="39688"/>
            </a:xfrm>
            <a:custGeom>
              <a:avLst/>
              <a:gdLst>
                <a:gd name="T0" fmla="*/ 12 w 359"/>
                <a:gd name="T1" fmla="*/ 21 h 22"/>
                <a:gd name="T2" fmla="*/ 12 w 359"/>
                <a:gd name="T3" fmla="*/ 21 h 22"/>
                <a:gd name="T4" fmla="*/ 358 w 359"/>
                <a:gd name="T5" fmla="*/ 21 h 22"/>
                <a:gd name="T6" fmla="*/ 358 w 359"/>
                <a:gd name="T7" fmla="*/ 0 h 22"/>
                <a:gd name="T8" fmla="*/ 12 w 359"/>
                <a:gd name="T9" fmla="*/ 0 h 22"/>
                <a:gd name="T10" fmla="*/ 11 w 359"/>
                <a:gd name="T11" fmla="*/ 0 h 22"/>
                <a:gd name="T12" fmla="*/ 12 w 359"/>
                <a:gd name="T13" fmla="*/ 0 h 22"/>
                <a:gd name="T14" fmla="*/ 6 w 359"/>
                <a:gd name="T15" fmla="*/ 1 h 22"/>
                <a:gd name="T16" fmla="*/ 2 w 359"/>
                <a:gd name="T17" fmla="*/ 3 h 22"/>
                <a:gd name="T18" fmla="*/ 0 w 359"/>
                <a:gd name="T19" fmla="*/ 7 h 22"/>
                <a:gd name="T20" fmla="*/ 0 w 359"/>
                <a:gd name="T21" fmla="*/ 11 h 22"/>
                <a:gd name="T22" fmla="*/ 0 w 359"/>
                <a:gd name="T23" fmla="*/ 15 h 22"/>
                <a:gd name="T24" fmla="*/ 2 w 359"/>
                <a:gd name="T25" fmla="*/ 18 h 22"/>
                <a:gd name="T26" fmla="*/ 6 w 359"/>
                <a:gd name="T27" fmla="*/ 20 h 22"/>
                <a:gd name="T28" fmla="*/ 12 w 359"/>
                <a:gd name="T2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9" h="22">
                  <a:moveTo>
                    <a:pt x="12" y="21"/>
                  </a:moveTo>
                  <a:lnTo>
                    <a:pt x="12" y="21"/>
                  </a:lnTo>
                  <a:lnTo>
                    <a:pt x="358" y="21"/>
                  </a:lnTo>
                  <a:lnTo>
                    <a:pt x="358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6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2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2451100" y="3384550"/>
              <a:ext cx="74613" cy="65088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2 w 43"/>
                <a:gd name="T5" fmla="*/ 13 h 36"/>
                <a:gd name="T6" fmla="*/ 8 w 43"/>
                <a:gd name="T7" fmla="*/ 22 h 36"/>
                <a:gd name="T8" fmla="*/ 15 w 43"/>
                <a:gd name="T9" fmla="*/ 29 h 36"/>
                <a:gd name="T10" fmla="*/ 23 w 43"/>
                <a:gd name="T11" fmla="*/ 32 h 36"/>
                <a:gd name="T12" fmla="*/ 30 w 43"/>
                <a:gd name="T13" fmla="*/ 34 h 36"/>
                <a:gd name="T14" fmla="*/ 36 w 43"/>
                <a:gd name="T15" fmla="*/ 35 h 36"/>
                <a:gd name="T16" fmla="*/ 40 w 43"/>
                <a:gd name="T17" fmla="*/ 35 h 36"/>
                <a:gd name="T18" fmla="*/ 42 w 43"/>
                <a:gd name="T19" fmla="*/ 35 h 36"/>
                <a:gd name="T20" fmla="*/ 41 w 43"/>
                <a:gd name="T21" fmla="*/ 12 h 36"/>
                <a:gd name="T22" fmla="*/ 40 w 43"/>
                <a:gd name="T23" fmla="*/ 12 h 36"/>
                <a:gd name="T24" fmla="*/ 38 w 43"/>
                <a:gd name="T25" fmla="*/ 12 h 36"/>
                <a:gd name="T26" fmla="*/ 33 w 43"/>
                <a:gd name="T27" fmla="*/ 12 h 36"/>
                <a:gd name="T28" fmla="*/ 30 w 43"/>
                <a:gd name="T29" fmla="*/ 10 h 36"/>
                <a:gd name="T30" fmla="*/ 26 w 43"/>
                <a:gd name="T31" fmla="*/ 9 h 36"/>
                <a:gd name="T32" fmla="*/ 24 w 43"/>
                <a:gd name="T33" fmla="*/ 7 h 36"/>
                <a:gd name="T34" fmla="*/ 22 w 43"/>
                <a:gd name="T35" fmla="*/ 4 h 36"/>
                <a:gd name="T36" fmla="*/ 22 w 43"/>
                <a:gd name="T37" fmla="*/ 0 h 36"/>
                <a:gd name="T38" fmla="*/ 0 w 43"/>
                <a:gd name="T3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36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8" y="22"/>
                  </a:lnTo>
                  <a:lnTo>
                    <a:pt x="15" y="29"/>
                  </a:lnTo>
                  <a:lnTo>
                    <a:pt x="23" y="32"/>
                  </a:lnTo>
                  <a:lnTo>
                    <a:pt x="30" y="34"/>
                  </a:lnTo>
                  <a:lnTo>
                    <a:pt x="36" y="35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2451100" y="3328988"/>
              <a:ext cx="80963" cy="47625"/>
            </a:xfrm>
            <a:custGeom>
              <a:avLst/>
              <a:gdLst>
                <a:gd name="T0" fmla="*/ 45 w 46"/>
                <a:gd name="T1" fmla="*/ 0 h 27"/>
                <a:gd name="T2" fmla="*/ 45 w 46"/>
                <a:gd name="T3" fmla="*/ 0 h 27"/>
                <a:gd name="T4" fmla="*/ 43 w 46"/>
                <a:gd name="T5" fmla="*/ 0 h 27"/>
                <a:gd name="T6" fmla="*/ 39 w 46"/>
                <a:gd name="T7" fmla="*/ 0 h 27"/>
                <a:gd name="T8" fmla="*/ 33 w 46"/>
                <a:gd name="T9" fmla="*/ 1 h 27"/>
                <a:gd name="T10" fmla="*/ 26 w 46"/>
                <a:gd name="T11" fmla="*/ 1 h 27"/>
                <a:gd name="T12" fmla="*/ 18 w 46"/>
                <a:gd name="T13" fmla="*/ 3 h 27"/>
                <a:gd name="T14" fmla="*/ 10 w 46"/>
                <a:gd name="T15" fmla="*/ 7 h 27"/>
                <a:gd name="T16" fmla="*/ 3 w 46"/>
                <a:gd name="T17" fmla="*/ 15 h 27"/>
                <a:gd name="T18" fmla="*/ 0 w 46"/>
                <a:gd name="T19" fmla="*/ 26 h 27"/>
                <a:gd name="T20" fmla="*/ 22 w 46"/>
                <a:gd name="T21" fmla="*/ 26 h 27"/>
                <a:gd name="T22" fmla="*/ 22 w 46"/>
                <a:gd name="T23" fmla="*/ 25 h 27"/>
                <a:gd name="T24" fmla="*/ 26 w 46"/>
                <a:gd name="T25" fmla="*/ 24 h 27"/>
                <a:gd name="T26" fmla="*/ 30 w 46"/>
                <a:gd name="T27" fmla="*/ 23 h 27"/>
                <a:gd name="T28" fmla="*/ 35 w 46"/>
                <a:gd name="T29" fmla="*/ 22 h 27"/>
                <a:gd name="T30" fmla="*/ 40 w 46"/>
                <a:gd name="T31" fmla="*/ 22 h 27"/>
                <a:gd name="T32" fmla="*/ 43 w 46"/>
                <a:gd name="T33" fmla="*/ 22 h 27"/>
                <a:gd name="T34" fmla="*/ 44 w 46"/>
                <a:gd name="T35" fmla="*/ 22 h 27"/>
                <a:gd name="T36" fmla="*/ 45 w 46"/>
                <a:gd name="T37" fmla="*/ 22 h 27"/>
                <a:gd name="T38" fmla="*/ 45 w 46"/>
                <a:gd name="T3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27">
                  <a:moveTo>
                    <a:pt x="45" y="0"/>
                  </a:moveTo>
                  <a:lnTo>
                    <a:pt x="45" y="0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3"/>
                  </a:lnTo>
                  <a:lnTo>
                    <a:pt x="10" y="7"/>
                  </a:lnTo>
                  <a:lnTo>
                    <a:pt x="3" y="15"/>
                  </a:lnTo>
                  <a:lnTo>
                    <a:pt x="0" y="26"/>
                  </a:lnTo>
                  <a:lnTo>
                    <a:pt x="22" y="26"/>
                  </a:lnTo>
                  <a:lnTo>
                    <a:pt x="22" y="25"/>
                  </a:lnTo>
                  <a:lnTo>
                    <a:pt x="26" y="24"/>
                  </a:lnTo>
                  <a:lnTo>
                    <a:pt x="30" y="23"/>
                  </a:lnTo>
                  <a:lnTo>
                    <a:pt x="35" y="22"/>
                  </a:lnTo>
                  <a:lnTo>
                    <a:pt x="40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2540000" y="3328988"/>
              <a:ext cx="587375" cy="38100"/>
            </a:xfrm>
            <a:custGeom>
              <a:avLst/>
              <a:gdLst>
                <a:gd name="T0" fmla="*/ 323 w 337"/>
                <a:gd name="T1" fmla="*/ 21 h 22"/>
                <a:gd name="T2" fmla="*/ 323 w 337"/>
                <a:gd name="T3" fmla="*/ 0 h 22"/>
                <a:gd name="T4" fmla="*/ 0 w 337"/>
                <a:gd name="T5" fmla="*/ 0 h 22"/>
                <a:gd name="T6" fmla="*/ 0 w 337"/>
                <a:gd name="T7" fmla="*/ 21 h 22"/>
                <a:gd name="T8" fmla="*/ 323 w 337"/>
                <a:gd name="T9" fmla="*/ 21 h 22"/>
                <a:gd name="T10" fmla="*/ 323 w 337"/>
                <a:gd name="T11" fmla="*/ 0 h 22"/>
                <a:gd name="T12" fmla="*/ 323 w 337"/>
                <a:gd name="T13" fmla="*/ 21 h 22"/>
                <a:gd name="T14" fmla="*/ 329 w 337"/>
                <a:gd name="T15" fmla="*/ 20 h 22"/>
                <a:gd name="T16" fmla="*/ 333 w 337"/>
                <a:gd name="T17" fmla="*/ 18 h 22"/>
                <a:gd name="T18" fmla="*/ 335 w 337"/>
                <a:gd name="T19" fmla="*/ 15 h 22"/>
                <a:gd name="T20" fmla="*/ 336 w 337"/>
                <a:gd name="T21" fmla="*/ 10 h 22"/>
                <a:gd name="T22" fmla="*/ 335 w 337"/>
                <a:gd name="T23" fmla="*/ 6 h 22"/>
                <a:gd name="T24" fmla="*/ 333 w 337"/>
                <a:gd name="T25" fmla="*/ 3 h 22"/>
                <a:gd name="T26" fmla="*/ 329 w 337"/>
                <a:gd name="T27" fmla="*/ 1 h 22"/>
                <a:gd name="T28" fmla="*/ 323 w 337"/>
                <a:gd name="T29" fmla="*/ 0 h 22"/>
                <a:gd name="T30" fmla="*/ 323 w 337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7" h="22">
                  <a:moveTo>
                    <a:pt x="323" y="21"/>
                  </a:moveTo>
                  <a:lnTo>
                    <a:pt x="323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323" y="21"/>
                  </a:lnTo>
                  <a:lnTo>
                    <a:pt x="323" y="0"/>
                  </a:lnTo>
                  <a:lnTo>
                    <a:pt x="323" y="21"/>
                  </a:lnTo>
                  <a:lnTo>
                    <a:pt x="329" y="20"/>
                  </a:lnTo>
                  <a:lnTo>
                    <a:pt x="333" y="18"/>
                  </a:lnTo>
                  <a:lnTo>
                    <a:pt x="335" y="15"/>
                  </a:lnTo>
                  <a:lnTo>
                    <a:pt x="336" y="10"/>
                  </a:lnTo>
                  <a:lnTo>
                    <a:pt x="335" y="6"/>
                  </a:lnTo>
                  <a:lnTo>
                    <a:pt x="333" y="3"/>
                  </a:lnTo>
                  <a:lnTo>
                    <a:pt x="329" y="1"/>
                  </a:lnTo>
                  <a:lnTo>
                    <a:pt x="323" y="0"/>
                  </a:lnTo>
                  <a:lnTo>
                    <a:pt x="323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3059113" y="3328988"/>
              <a:ext cx="46037" cy="38100"/>
            </a:xfrm>
            <a:custGeom>
              <a:avLst/>
              <a:gdLst>
                <a:gd name="T0" fmla="*/ 10 w 26"/>
                <a:gd name="T1" fmla="*/ 0 h 22"/>
                <a:gd name="T2" fmla="*/ 10 w 26"/>
                <a:gd name="T3" fmla="*/ 21 h 22"/>
                <a:gd name="T4" fmla="*/ 25 w 26"/>
                <a:gd name="T5" fmla="*/ 21 h 22"/>
                <a:gd name="T6" fmla="*/ 25 w 26"/>
                <a:gd name="T7" fmla="*/ 0 h 22"/>
                <a:gd name="T8" fmla="*/ 10 w 26"/>
                <a:gd name="T9" fmla="*/ 0 h 22"/>
                <a:gd name="T10" fmla="*/ 10 w 26"/>
                <a:gd name="T11" fmla="*/ 21 h 22"/>
                <a:gd name="T12" fmla="*/ 10 w 26"/>
                <a:gd name="T13" fmla="*/ 0 h 22"/>
                <a:gd name="T14" fmla="*/ 6 w 26"/>
                <a:gd name="T15" fmla="*/ 1 h 22"/>
                <a:gd name="T16" fmla="*/ 2 w 26"/>
                <a:gd name="T17" fmla="*/ 3 h 22"/>
                <a:gd name="T18" fmla="*/ 1 w 26"/>
                <a:gd name="T19" fmla="*/ 6 h 22"/>
                <a:gd name="T20" fmla="*/ 0 w 26"/>
                <a:gd name="T21" fmla="*/ 10 h 22"/>
                <a:gd name="T22" fmla="*/ 1 w 26"/>
                <a:gd name="T23" fmla="*/ 15 h 22"/>
                <a:gd name="T24" fmla="*/ 2 w 26"/>
                <a:gd name="T25" fmla="*/ 18 h 22"/>
                <a:gd name="T26" fmla="*/ 6 w 26"/>
                <a:gd name="T27" fmla="*/ 20 h 22"/>
                <a:gd name="T28" fmla="*/ 10 w 26"/>
                <a:gd name="T29" fmla="*/ 21 h 22"/>
                <a:gd name="T30" fmla="*/ 10 w 26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2">
                  <a:moveTo>
                    <a:pt x="10" y="0"/>
                  </a:moveTo>
                  <a:lnTo>
                    <a:pt x="10" y="21"/>
                  </a:lnTo>
                  <a:lnTo>
                    <a:pt x="25" y="21"/>
                  </a:lnTo>
                  <a:lnTo>
                    <a:pt x="25" y="0"/>
                  </a:lnTo>
                  <a:lnTo>
                    <a:pt x="10" y="0"/>
                  </a:lnTo>
                  <a:lnTo>
                    <a:pt x="10" y="2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0" y="21"/>
                  </a:lnTo>
                  <a:lnTo>
                    <a:pt x="1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2444750" y="4606925"/>
              <a:ext cx="1516063" cy="73025"/>
            </a:xfrm>
            <a:custGeom>
              <a:avLst/>
              <a:gdLst>
                <a:gd name="T0" fmla="*/ 348 w 870"/>
                <a:gd name="T1" fmla="*/ 0 h 41"/>
                <a:gd name="T2" fmla="*/ 830 w 870"/>
                <a:gd name="T3" fmla="*/ 0 h 41"/>
                <a:gd name="T4" fmla="*/ 832 w 870"/>
                <a:gd name="T5" fmla="*/ 0 h 41"/>
                <a:gd name="T6" fmla="*/ 836 w 870"/>
                <a:gd name="T7" fmla="*/ 0 h 41"/>
                <a:gd name="T8" fmla="*/ 842 w 870"/>
                <a:gd name="T9" fmla="*/ 0 h 41"/>
                <a:gd name="T10" fmla="*/ 850 w 870"/>
                <a:gd name="T11" fmla="*/ 1 h 41"/>
                <a:gd name="T12" fmla="*/ 857 w 870"/>
                <a:gd name="T13" fmla="*/ 3 h 41"/>
                <a:gd name="T14" fmla="*/ 863 w 870"/>
                <a:gd name="T15" fmla="*/ 5 h 41"/>
                <a:gd name="T16" fmla="*/ 867 w 870"/>
                <a:gd name="T17" fmla="*/ 10 h 41"/>
                <a:gd name="T18" fmla="*/ 869 w 870"/>
                <a:gd name="T19" fmla="*/ 16 h 41"/>
                <a:gd name="T20" fmla="*/ 867 w 870"/>
                <a:gd name="T21" fmla="*/ 24 h 41"/>
                <a:gd name="T22" fmla="*/ 864 w 870"/>
                <a:gd name="T23" fmla="*/ 30 h 41"/>
                <a:gd name="T24" fmla="*/ 858 w 870"/>
                <a:gd name="T25" fmla="*/ 35 h 41"/>
                <a:gd name="T26" fmla="*/ 851 w 870"/>
                <a:gd name="T27" fmla="*/ 37 h 41"/>
                <a:gd name="T28" fmla="*/ 845 w 870"/>
                <a:gd name="T29" fmla="*/ 39 h 41"/>
                <a:gd name="T30" fmla="*/ 839 w 870"/>
                <a:gd name="T31" fmla="*/ 40 h 41"/>
                <a:gd name="T32" fmla="*/ 835 w 870"/>
                <a:gd name="T33" fmla="*/ 40 h 41"/>
                <a:gd name="T34" fmla="*/ 834 w 870"/>
                <a:gd name="T35" fmla="*/ 40 h 41"/>
                <a:gd name="T36" fmla="*/ 328 w 870"/>
                <a:gd name="T37" fmla="*/ 40 h 41"/>
                <a:gd name="T38" fmla="*/ 385 w 870"/>
                <a:gd name="T39" fmla="*/ 40 h 41"/>
                <a:gd name="T40" fmla="*/ 35 w 870"/>
                <a:gd name="T41" fmla="*/ 40 h 41"/>
                <a:gd name="T42" fmla="*/ 34 w 870"/>
                <a:gd name="T43" fmla="*/ 40 h 41"/>
                <a:gd name="T44" fmla="*/ 30 w 870"/>
                <a:gd name="T45" fmla="*/ 40 h 41"/>
                <a:gd name="T46" fmla="*/ 24 w 870"/>
                <a:gd name="T47" fmla="*/ 39 h 41"/>
                <a:gd name="T48" fmla="*/ 18 w 870"/>
                <a:gd name="T49" fmla="*/ 37 h 41"/>
                <a:gd name="T50" fmla="*/ 11 w 870"/>
                <a:gd name="T51" fmla="*/ 35 h 41"/>
                <a:gd name="T52" fmla="*/ 6 w 870"/>
                <a:gd name="T53" fmla="*/ 30 h 41"/>
                <a:gd name="T54" fmla="*/ 2 w 870"/>
                <a:gd name="T55" fmla="*/ 24 h 41"/>
                <a:gd name="T56" fmla="*/ 0 w 870"/>
                <a:gd name="T57" fmla="*/ 16 h 41"/>
                <a:gd name="T58" fmla="*/ 2 w 870"/>
                <a:gd name="T59" fmla="*/ 10 h 41"/>
                <a:gd name="T60" fmla="*/ 6 w 870"/>
                <a:gd name="T61" fmla="*/ 5 h 41"/>
                <a:gd name="T62" fmla="*/ 12 w 870"/>
                <a:gd name="T63" fmla="*/ 3 h 41"/>
                <a:gd name="T64" fmla="*/ 19 w 870"/>
                <a:gd name="T65" fmla="*/ 1 h 41"/>
                <a:gd name="T66" fmla="*/ 26 w 870"/>
                <a:gd name="T67" fmla="*/ 0 h 41"/>
                <a:gd name="T68" fmla="*/ 32 w 870"/>
                <a:gd name="T69" fmla="*/ 0 h 41"/>
                <a:gd name="T70" fmla="*/ 36 w 870"/>
                <a:gd name="T71" fmla="*/ 0 h 41"/>
                <a:gd name="T72" fmla="*/ 38 w 870"/>
                <a:gd name="T73" fmla="*/ 0 h 41"/>
                <a:gd name="T74" fmla="*/ 365 w 870"/>
                <a:gd name="T75" fmla="*/ 0 h 41"/>
                <a:gd name="T76" fmla="*/ 348 w 870"/>
                <a:gd name="T7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0" h="41">
                  <a:moveTo>
                    <a:pt x="348" y="0"/>
                  </a:moveTo>
                  <a:lnTo>
                    <a:pt x="830" y="0"/>
                  </a:lnTo>
                  <a:lnTo>
                    <a:pt x="832" y="0"/>
                  </a:lnTo>
                  <a:lnTo>
                    <a:pt x="836" y="0"/>
                  </a:lnTo>
                  <a:lnTo>
                    <a:pt x="842" y="0"/>
                  </a:lnTo>
                  <a:lnTo>
                    <a:pt x="850" y="1"/>
                  </a:lnTo>
                  <a:lnTo>
                    <a:pt x="857" y="3"/>
                  </a:lnTo>
                  <a:lnTo>
                    <a:pt x="863" y="5"/>
                  </a:lnTo>
                  <a:lnTo>
                    <a:pt x="867" y="10"/>
                  </a:lnTo>
                  <a:lnTo>
                    <a:pt x="869" y="16"/>
                  </a:lnTo>
                  <a:lnTo>
                    <a:pt x="867" y="24"/>
                  </a:lnTo>
                  <a:lnTo>
                    <a:pt x="864" y="30"/>
                  </a:lnTo>
                  <a:lnTo>
                    <a:pt x="858" y="35"/>
                  </a:lnTo>
                  <a:lnTo>
                    <a:pt x="851" y="37"/>
                  </a:lnTo>
                  <a:lnTo>
                    <a:pt x="845" y="39"/>
                  </a:lnTo>
                  <a:lnTo>
                    <a:pt x="839" y="40"/>
                  </a:lnTo>
                  <a:lnTo>
                    <a:pt x="835" y="40"/>
                  </a:lnTo>
                  <a:lnTo>
                    <a:pt x="834" y="40"/>
                  </a:lnTo>
                  <a:lnTo>
                    <a:pt x="328" y="40"/>
                  </a:lnTo>
                  <a:lnTo>
                    <a:pt x="385" y="40"/>
                  </a:lnTo>
                  <a:lnTo>
                    <a:pt x="35" y="40"/>
                  </a:lnTo>
                  <a:lnTo>
                    <a:pt x="34" y="40"/>
                  </a:lnTo>
                  <a:lnTo>
                    <a:pt x="30" y="40"/>
                  </a:lnTo>
                  <a:lnTo>
                    <a:pt x="24" y="39"/>
                  </a:lnTo>
                  <a:lnTo>
                    <a:pt x="18" y="37"/>
                  </a:lnTo>
                  <a:lnTo>
                    <a:pt x="11" y="35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6" y="5"/>
                  </a:lnTo>
                  <a:lnTo>
                    <a:pt x="12" y="3"/>
                  </a:lnTo>
                  <a:lnTo>
                    <a:pt x="19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5" y="0"/>
                  </a:lnTo>
                  <a:lnTo>
                    <a:pt x="348" y="0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3054350" y="4581525"/>
              <a:ext cx="860425" cy="39688"/>
            </a:xfrm>
            <a:custGeom>
              <a:avLst/>
              <a:gdLst>
                <a:gd name="T0" fmla="*/ 480 w 494"/>
                <a:gd name="T1" fmla="*/ 0 h 22"/>
                <a:gd name="T2" fmla="*/ 480 w 494"/>
                <a:gd name="T3" fmla="*/ 0 h 22"/>
                <a:gd name="T4" fmla="*/ 0 w 494"/>
                <a:gd name="T5" fmla="*/ 0 h 22"/>
                <a:gd name="T6" fmla="*/ 0 w 494"/>
                <a:gd name="T7" fmla="*/ 21 h 22"/>
                <a:gd name="T8" fmla="*/ 480 w 494"/>
                <a:gd name="T9" fmla="*/ 21 h 22"/>
                <a:gd name="T10" fmla="*/ 481 w 494"/>
                <a:gd name="T11" fmla="*/ 21 h 22"/>
                <a:gd name="T12" fmla="*/ 480 w 494"/>
                <a:gd name="T13" fmla="*/ 21 h 22"/>
                <a:gd name="T14" fmla="*/ 486 w 494"/>
                <a:gd name="T15" fmla="*/ 20 h 22"/>
                <a:gd name="T16" fmla="*/ 489 w 494"/>
                <a:gd name="T17" fmla="*/ 18 h 22"/>
                <a:gd name="T18" fmla="*/ 492 w 494"/>
                <a:gd name="T19" fmla="*/ 15 h 22"/>
                <a:gd name="T20" fmla="*/ 493 w 494"/>
                <a:gd name="T21" fmla="*/ 11 h 22"/>
                <a:gd name="T22" fmla="*/ 492 w 494"/>
                <a:gd name="T23" fmla="*/ 7 h 22"/>
                <a:gd name="T24" fmla="*/ 489 w 494"/>
                <a:gd name="T25" fmla="*/ 3 h 22"/>
                <a:gd name="T26" fmla="*/ 486 w 494"/>
                <a:gd name="T27" fmla="*/ 1 h 22"/>
                <a:gd name="T28" fmla="*/ 480 w 494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4" h="22">
                  <a:moveTo>
                    <a:pt x="480" y="0"/>
                  </a:moveTo>
                  <a:lnTo>
                    <a:pt x="480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480" y="21"/>
                  </a:lnTo>
                  <a:lnTo>
                    <a:pt x="481" y="21"/>
                  </a:lnTo>
                  <a:lnTo>
                    <a:pt x="480" y="21"/>
                  </a:lnTo>
                  <a:lnTo>
                    <a:pt x="486" y="20"/>
                  </a:lnTo>
                  <a:lnTo>
                    <a:pt x="489" y="18"/>
                  </a:lnTo>
                  <a:lnTo>
                    <a:pt x="492" y="15"/>
                  </a:lnTo>
                  <a:lnTo>
                    <a:pt x="493" y="11"/>
                  </a:lnTo>
                  <a:lnTo>
                    <a:pt x="492" y="7"/>
                  </a:lnTo>
                  <a:lnTo>
                    <a:pt x="489" y="3"/>
                  </a:lnTo>
                  <a:lnTo>
                    <a:pt x="486" y="1"/>
                  </a:lnTo>
                  <a:lnTo>
                    <a:pt x="48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3900488" y="4581525"/>
              <a:ext cx="80962" cy="47625"/>
            </a:xfrm>
            <a:custGeom>
              <a:avLst/>
              <a:gdLst>
                <a:gd name="T0" fmla="*/ 45 w 46"/>
                <a:gd name="T1" fmla="*/ 26 h 27"/>
                <a:gd name="T2" fmla="*/ 45 w 46"/>
                <a:gd name="T3" fmla="*/ 26 h 27"/>
                <a:gd name="T4" fmla="*/ 42 w 46"/>
                <a:gd name="T5" fmla="*/ 15 h 27"/>
                <a:gd name="T6" fmla="*/ 35 w 46"/>
                <a:gd name="T7" fmla="*/ 7 h 27"/>
                <a:gd name="T8" fmla="*/ 27 w 46"/>
                <a:gd name="T9" fmla="*/ 4 h 27"/>
                <a:gd name="T10" fmla="*/ 19 w 46"/>
                <a:gd name="T11" fmla="*/ 1 h 27"/>
                <a:gd name="T12" fmla="*/ 11 w 46"/>
                <a:gd name="T13" fmla="*/ 1 h 27"/>
                <a:gd name="T14" fmla="*/ 6 w 46"/>
                <a:gd name="T15" fmla="*/ 0 h 27"/>
                <a:gd name="T16" fmla="*/ 2 w 46"/>
                <a:gd name="T17" fmla="*/ 0 h 27"/>
                <a:gd name="T18" fmla="*/ 0 w 46"/>
                <a:gd name="T19" fmla="*/ 0 h 27"/>
                <a:gd name="T20" fmla="*/ 1 w 46"/>
                <a:gd name="T21" fmla="*/ 22 h 27"/>
                <a:gd name="T22" fmla="*/ 2 w 46"/>
                <a:gd name="T23" fmla="*/ 22 h 27"/>
                <a:gd name="T24" fmla="*/ 5 w 46"/>
                <a:gd name="T25" fmla="*/ 22 h 27"/>
                <a:gd name="T26" fmla="*/ 10 w 46"/>
                <a:gd name="T27" fmla="*/ 22 h 27"/>
                <a:gd name="T28" fmla="*/ 15 w 46"/>
                <a:gd name="T29" fmla="*/ 23 h 27"/>
                <a:gd name="T30" fmla="*/ 20 w 46"/>
                <a:gd name="T31" fmla="*/ 24 h 27"/>
                <a:gd name="T32" fmla="*/ 23 w 46"/>
                <a:gd name="T33" fmla="*/ 25 h 27"/>
                <a:gd name="T34" fmla="*/ 23 w 46"/>
                <a:gd name="T35" fmla="*/ 26 h 27"/>
                <a:gd name="T36" fmla="*/ 45 w 46"/>
                <a:gd name="T3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27">
                  <a:moveTo>
                    <a:pt x="45" y="26"/>
                  </a:moveTo>
                  <a:lnTo>
                    <a:pt x="45" y="26"/>
                  </a:lnTo>
                  <a:lnTo>
                    <a:pt x="42" y="15"/>
                  </a:lnTo>
                  <a:lnTo>
                    <a:pt x="35" y="7"/>
                  </a:lnTo>
                  <a:lnTo>
                    <a:pt x="27" y="4"/>
                  </a:lnTo>
                  <a:lnTo>
                    <a:pt x="19" y="1"/>
                  </a:lnTo>
                  <a:lnTo>
                    <a:pt x="11" y="1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5" y="22"/>
                  </a:lnTo>
                  <a:lnTo>
                    <a:pt x="10" y="22"/>
                  </a:lnTo>
                  <a:lnTo>
                    <a:pt x="15" y="23"/>
                  </a:lnTo>
                  <a:lnTo>
                    <a:pt x="20" y="24"/>
                  </a:lnTo>
                  <a:lnTo>
                    <a:pt x="23" y="25"/>
                  </a:lnTo>
                  <a:lnTo>
                    <a:pt x="23" y="26"/>
                  </a:lnTo>
                  <a:lnTo>
                    <a:pt x="45" y="2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906838" y="4638675"/>
              <a:ext cx="74612" cy="65088"/>
            </a:xfrm>
            <a:custGeom>
              <a:avLst/>
              <a:gdLst>
                <a:gd name="T0" fmla="*/ 1 w 43"/>
                <a:gd name="T1" fmla="*/ 36 h 37"/>
                <a:gd name="T2" fmla="*/ 0 w 43"/>
                <a:gd name="T3" fmla="*/ 35 h 37"/>
                <a:gd name="T4" fmla="*/ 2 w 43"/>
                <a:gd name="T5" fmla="*/ 36 h 37"/>
                <a:gd name="T6" fmla="*/ 6 w 43"/>
                <a:gd name="T7" fmla="*/ 35 h 37"/>
                <a:gd name="T8" fmla="*/ 12 w 43"/>
                <a:gd name="T9" fmla="*/ 34 h 37"/>
                <a:gd name="T10" fmla="*/ 19 w 43"/>
                <a:gd name="T11" fmla="*/ 33 h 37"/>
                <a:gd name="T12" fmla="*/ 27 w 43"/>
                <a:gd name="T13" fmla="*/ 29 h 37"/>
                <a:gd name="T14" fmla="*/ 35 w 43"/>
                <a:gd name="T15" fmla="*/ 22 h 37"/>
                <a:gd name="T16" fmla="*/ 40 w 43"/>
                <a:gd name="T17" fmla="*/ 13 h 37"/>
                <a:gd name="T18" fmla="*/ 42 w 43"/>
                <a:gd name="T19" fmla="*/ 0 h 37"/>
                <a:gd name="T20" fmla="*/ 20 w 43"/>
                <a:gd name="T21" fmla="*/ 0 h 37"/>
                <a:gd name="T22" fmla="*/ 20 w 43"/>
                <a:gd name="T23" fmla="*/ 5 h 37"/>
                <a:gd name="T24" fmla="*/ 18 w 43"/>
                <a:gd name="T25" fmla="*/ 7 h 37"/>
                <a:gd name="T26" fmla="*/ 16 w 43"/>
                <a:gd name="T27" fmla="*/ 9 h 37"/>
                <a:gd name="T28" fmla="*/ 13 w 43"/>
                <a:gd name="T29" fmla="*/ 11 h 37"/>
                <a:gd name="T30" fmla="*/ 9 w 43"/>
                <a:gd name="T31" fmla="*/ 12 h 37"/>
                <a:gd name="T32" fmla="*/ 4 w 43"/>
                <a:gd name="T33" fmla="*/ 13 h 37"/>
                <a:gd name="T34" fmla="*/ 2 w 43"/>
                <a:gd name="T35" fmla="*/ 12 h 37"/>
                <a:gd name="T36" fmla="*/ 1 w 43"/>
                <a:gd name="T37" fmla="*/ 13 h 37"/>
                <a:gd name="T38" fmla="*/ 1 w 43"/>
                <a:gd name="T39" fmla="*/ 12 h 37"/>
                <a:gd name="T40" fmla="*/ 1 w 43"/>
                <a:gd name="T41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37">
                  <a:moveTo>
                    <a:pt x="1" y="36"/>
                  </a:moveTo>
                  <a:lnTo>
                    <a:pt x="0" y="35"/>
                  </a:lnTo>
                  <a:lnTo>
                    <a:pt x="2" y="36"/>
                  </a:lnTo>
                  <a:lnTo>
                    <a:pt x="6" y="35"/>
                  </a:lnTo>
                  <a:lnTo>
                    <a:pt x="12" y="34"/>
                  </a:lnTo>
                  <a:lnTo>
                    <a:pt x="19" y="33"/>
                  </a:lnTo>
                  <a:lnTo>
                    <a:pt x="27" y="29"/>
                  </a:lnTo>
                  <a:lnTo>
                    <a:pt x="35" y="22"/>
                  </a:lnTo>
                  <a:lnTo>
                    <a:pt x="40" y="13"/>
                  </a:lnTo>
                  <a:lnTo>
                    <a:pt x="42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18" y="7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9" y="12"/>
                  </a:lnTo>
                  <a:lnTo>
                    <a:pt x="4" y="13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2998788" y="4662488"/>
              <a:ext cx="900112" cy="41275"/>
            </a:xfrm>
            <a:custGeom>
              <a:avLst/>
              <a:gdLst>
                <a:gd name="T0" fmla="*/ 12 w 517"/>
                <a:gd name="T1" fmla="*/ 0 h 23"/>
                <a:gd name="T2" fmla="*/ 12 w 517"/>
                <a:gd name="T3" fmla="*/ 22 h 23"/>
                <a:gd name="T4" fmla="*/ 516 w 517"/>
                <a:gd name="T5" fmla="*/ 22 h 23"/>
                <a:gd name="T6" fmla="*/ 516 w 517"/>
                <a:gd name="T7" fmla="*/ 0 h 23"/>
                <a:gd name="T8" fmla="*/ 12 w 517"/>
                <a:gd name="T9" fmla="*/ 0 h 23"/>
                <a:gd name="T10" fmla="*/ 12 w 517"/>
                <a:gd name="T11" fmla="*/ 22 h 23"/>
                <a:gd name="T12" fmla="*/ 12 w 517"/>
                <a:gd name="T13" fmla="*/ 0 h 23"/>
                <a:gd name="T14" fmla="*/ 7 w 517"/>
                <a:gd name="T15" fmla="*/ 1 h 23"/>
                <a:gd name="T16" fmla="*/ 3 w 517"/>
                <a:gd name="T17" fmla="*/ 3 h 23"/>
                <a:gd name="T18" fmla="*/ 1 w 517"/>
                <a:gd name="T19" fmla="*/ 7 h 23"/>
                <a:gd name="T20" fmla="*/ 0 w 517"/>
                <a:gd name="T21" fmla="*/ 11 h 23"/>
                <a:gd name="T22" fmla="*/ 1 w 517"/>
                <a:gd name="T23" fmla="*/ 15 h 23"/>
                <a:gd name="T24" fmla="*/ 3 w 517"/>
                <a:gd name="T25" fmla="*/ 18 h 23"/>
                <a:gd name="T26" fmla="*/ 7 w 517"/>
                <a:gd name="T27" fmla="*/ 20 h 23"/>
                <a:gd name="T28" fmla="*/ 12 w 517"/>
                <a:gd name="T29" fmla="*/ 22 h 23"/>
                <a:gd name="T30" fmla="*/ 12 w 517"/>
                <a:gd name="T3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7" h="23">
                  <a:moveTo>
                    <a:pt x="12" y="0"/>
                  </a:moveTo>
                  <a:lnTo>
                    <a:pt x="12" y="22"/>
                  </a:lnTo>
                  <a:lnTo>
                    <a:pt x="516" y="22"/>
                  </a:lnTo>
                  <a:lnTo>
                    <a:pt x="516" y="0"/>
                  </a:lnTo>
                  <a:lnTo>
                    <a:pt x="12" y="0"/>
                  </a:lnTo>
                  <a:lnTo>
                    <a:pt x="12" y="22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7" y="20"/>
                  </a:lnTo>
                  <a:lnTo>
                    <a:pt x="12" y="22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3019425" y="4662488"/>
              <a:ext cx="112713" cy="41275"/>
            </a:xfrm>
            <a:custGeom>
              <a:avLst/>
              <a:gdLst>
                <a:gd name="T0" fmla="*/ 53 w 65"/>
                <a:gd name="T1" fmla="*/ 22 h 23"/>
                <a:gd name="T2" fmla="*/ 53 w 65"/>
                <a:gd name="T3" fmla="*/ 0 h 23"/>
                <a:gd name="T4" fmla="*/ 0 w 65"/>
                <a:gd name="T5" fmla="*/ 0 h 23"/>
                <a:gd name="T6" fmla="*/ 0 w 65"/>
                <a:gd name="T7" fmla="*/ 22 h 23"/>
                <a:gd name="T8" fmla="*/ 53 w 65"/>
                <a:gd name="T9" fmla="*/ 22 h 23"/>
                <a:gd name="T10" fmla="*/ 53 w 65"/>
                <a:gd name="T11" fmla="*/ 0 h 23"/>
                <a:gd name="T12" fmla="*/ 53 w 65"/>
                <a:gd name="T13" fmla="*/ 22 h 23"/>
                <a:gd name="T14" fmla="*/ 58 w 65"/>
                <a:gd name="T15" fmla="*/ 20 h 23"/>
                <a:gd name="T16" fmla="*/ 61 w 65"/>
                <a:gd name="T17" fmla="*/ 18 h 23"/>
                <a:gd name="T18" fmla="*/ 63 w 65"/>
                <a:gd name="T19" fmla="*/ 15 h 23"/>
                <a:gd name="T20" fmla="*/ 64 w 65"/>
                <a:gd name="T21" fmla="*/ 11 h 23"/>
                <a:gd name="T22" fmla="*/ 63 w 65"/>
                <a:gd name="T23" fmla="*/ 7 h 23"/>
                <a:gd name="T24" fmla="*/ 61 w 65"/>
                <a:gd name="T25" fmla="*/ 3 h 23"/>
                <a:gd name="T26" fmla="*/ 58 w 65"/>
                <a:gd name="T27" fmla="*/ 1 h 23"/>
                <a:gd name="T28" fmla="*/ 53 w 65"/>
                <a:gd name="T29" fmla="*/ 0 h 23"/>
                <a:gd name="T30" fmla="*/ 53 w 65"/>
                <a:gd name="T3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3">
                  <a:moveTo>
                    <a:pt x="53" y="22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22"/>
                  </a:lnTo>
                  <a:lnTo>
                    <a:pt x="53" y="22"/>
                  </a:lnTo>
                  <a:lnTo>
                    <a:pt x="53" y="0"/>
                  </a:lnTo>
                  <a:lnTo>
                    <a:pt x="53" y="22"/>
                  </a:lnTo>
                  <a:lnTo>
                    <a:pt x="58" y="20"/>
                  </a:lnTo>
                  <a:lnTo>
                    <a:pt x="61" y="18"/>
                  </a:lnTo>
                  <a:lnTo>
                    <a:pt x="63" y="15"/>
                  </a:lnTo>
                  <a:lnTo>
                    <a:pt x="64" y="11"/>
                  </a:lnTo>
                  <a:lnTo>
                    <a:pt x="63" y="7"/>
                  </a:lnTo>
                  <a:lnTo>
                    <a:pt x="61" y="3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53" y="2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2484438" y="4662488"/>
              <a:ext cx="627062" cy="41275"/>
            </a:xfrm>
            <a:custGeom>
              <a:avLst/>
              <a:gdLst>
                <a:gd name="T0" fmla="*/ 13 w 360"/>
                <a:gd name="T1" fmla="*/ 21 h 23"/>
                <a:gd name="T2" fmla="*/ 12 w 360"/>
                <a:gd name="T3" fmla="*/ 22 h 23"/>
                <a:gd name="T4" fmla="*/ 359 w 360"/>
                <a:gd name="T5" fmla="*/ 22 h 23"/>
                <a:gd name="T6" fmla="*/ 359 w 360"/>
                <a:gd name="T7" fmla="*/ 0 h 23"/>
                <a:gd name="T8" fmla="*/ 12 w 360"/>
                <a:gd name="T9" fmla="*/ 0 h 23"/>
                <a:gd name="T10" fmla="*/ 12 w 360"/>
                <a:gd name="T11" fmla="*/ 1 h 23"/>
                <a:gd name="T12" fmla="*/ 12 w 360"/>
                <a:gd name="T13" fmla="*/ 0 h 23"/>
                <a:gd name="T14" fmla="*/ 7 w 360"/>
                <a:gd name="T15" fmla="*/ 1 h 23"/>
                <a:gd name="T16" fmla="*/ 3 w 360"/>
                <a:gd name="T17" fmla="*/ 3 h 23"/>
                <a:gd name="T18" fmla="*/ 1 w 360"/>
                <a:gd name="T19" fmla="*/ 7 h 23"/>
                <a:gd name="T20" fmla="*/ 0 w 360"/>
                <a:gd name="T21" fmla="*/ 11 h 23"/>
                <a:gd name="T22" fmla="*/ 1 w 360"/>
                <a:gd name="T23" fmla="*/ 15 h 23"/>
                <a:gd name="T24" fmla="*/ 3 w 360"/>
                <a:gd name="T25" fmla="*/ 18 h 23"/>
                <a:gd name="T26" fmla="*/ 7 w 360"/>
                <a:gd name="T27" fmla="*/ 20 h 23"/>
                <a:gd name="T28" fmla="*/ 12 w 360"/>
                <a:gd name="T29" fmla="*/ 22 h 23"/>
                <a:gd name="T30" fmla="*/ 13 w 360"/>
                <a:gd name="T31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23">
                  <a:moveTo>
                    <a:pt x="13" y="21"/>
                  </a:moveTo>
                  <a:lnTo>
                    <a:pt x="12" y="22"/>
                  </a:lnTo>
                  <a:lnTo>
                    <a:pt x="359" y="22"/>
                  </a:lnTo>
                  <a:lnTo>
                    <a:pt x="359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7" y="20"/>
                  </a:lnTo>
                  <a:lnTo>
                    <a:pt x="12" y="22"/>
                  </a:lnTo>
                  <a:lnTo>
                    <a:pt x="13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2424113" y="4638675"/>
              <a:ext cx="74612" cy="65088"/>
            </a:xfrm>
            <a:custGeom>
              <a:avLst/>
              <a:gdLst>
                <a:gd name="T0" fmla="*/ 0 w 43"/>
                <a:gd name="T1" fmla="*/ 0 h 37"/>
                <a:gd name="T2" fmla="*/ 0 w 43"/>
                <a:gd name="T3" fmla="*/ 0 h 37"/>
                <a:gd name="T4" fmla="*/ 2 w 43"/>
                <a:gd name="T5" fmla="*/ 13 h 37"/>
                <a:gd name="T6" fmla="*/ 7 w 43"/>
                <a:gd name="T7" fmla="*/ 22 h 37"/>
                <a:gd name="T8" fmla="*/ 15 w 43"/>
                <a:gd name="T9" fmla="*/ 29 h 37"/>
                <a:gd name="T10" fmla="*/ 23 w 43"/>
                <a:gd name="T11" fmla="*/ 33 h 37"/>
                <a:gd name="T12" fmla="*/ 30 w 43"/>
                <a:gd name="T13" fmla="*/ 34 h 37"/>
                <a:gd name="T14" fmla="*/ 36 w 43"/>
                <a:gd name="T15" fmla="*/ 35 h 37"/>
                <a:gd name="T16" fmla="*/ 40 w 43"/>
                <a:gd name="T17" fmla="*/ 36 h 37"/>
                <a:gd name="T18" fmla="*/ 42 w 43"/>
                <a:gd name="T19" fmla="*/ 35 h 37"/>
                <a:gd name="T20" fmla="*/ 41 w 43"/>
                <a:gd name="T21" fmla="*/ 13 h 37"/>
                <a:gd name="T22" fmla="*/ 40 w 43"/>
                <a:gd name="T23" fmla="*/ 12 h 37"/>
                <a:gd name="T24" fmla="*/ 38 w 43"/>
                <a:gd name="T25" fmla="*/ 13 h 37"/>
                <a:gd name="T26" fmla="*/ 34 w 43"/>
                <a:gd name="T27" fmla="*/ 12 h 37"/>
                <a:gd name="T28" fmla="*/ 30 w 43"/>
                <a:gd name="T29" fmla="*/ 11 h 37"/>
                <a:gd name="T30" fmla="*/ 26 w 43"/>
                <a:gd name="T31" fmla="*/ 9 h 37"/>
                <a:gd name="T32" fmla="*/ 24 w 43"/>
                <a:gd name="T33" fmla="*/ 7 h 37"/>
                <a:gd name="T34" fmla="*/ 22 w 43"/>
                <a:gd name="T35" fmla="*/ 5 h 37"/>
                <a:gd name="T36" fmla="*/ 22 w 43"/>
                <a:gd name="T37" fmla="*/ 0 h 37"/>
                <a:gd name="T38" fmla="*/ 0 w 43"/>
                <a:gd name="T3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37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7" y="22"/>
                  </a:lnTo>
                  <a:lnTo>
                    <a:pt x="15" y="29"/>
                  </a:lnTo>
                  <a:lnTo>
                    <a:pt x="23" y="33"/>
                  </a:lnTo>
                  <a:lnTo>
                    <a:pt x="30" y="34"/>
                  </a:lnTo>
                  <a:lnTo>
                    <a:pt x="36" y="35"/>
                  </a:lnTo>
                  <a:lnTo>
                    <a:pt x="40" y="36"/>
                  </a:lnTo>
                  <a:lnTo>
                    <a:pt x="42" y="35"/>
                  </a:lnTo>
                  <a:lnTo>
                    <a:pt x="41" y="13"/>
                  </a:lnTo>
                  <a:lnTo>
                    <a:pt x="40" y="12"/>
                  </a:lnTo>
                  <a:lnTo>
                    <a:pt x="38" y="13"/>
                  </a:lnTo>
                  <a:lnTo>
                    <a:pt x="34" y="12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2424113" y="4581525"/>
              <a:ext cx="79375" cy="47625"/>
            </a:xfrm>
            <a:custGeom>
              <a:avLst/>
              <a:gdLst>
                <a:gd name="T0" fmla="*/ 44 w 46"/>
                <a:gd name="T1" fmla="*/ 0 h 27"/>
                <a:gd name="T2" fmla="*/ 45 w 46"/>
                <a:gd name="T3" fmla="*/ 0 h 27"/>
                <a:gd name="T4" fmla="*/ 42 w 46"/>
                <a:gd name="T5" fmla="*/ 0 h 27"/>
                <a:gd name="T6" fmla="*/ 39 w 46"/>
                <a:gd name="T7" fmla="*/ 0 h 27"/>
                <a:gd name="T8" fmla="*/ 33 w 46"/>
                <a:gd name="T9" fmla="*/ 1 h 27"/>
                <a:gd name="T10" fmla="*/ 26 w 46"/>
                <a:gd name="T11" fmla="*/ 1 h 27"/>
                <a:gd name="T12" fmla="*/ 18 w 46"/>
                <a:gd name="T13" fmla="*/ 4 h 27"/>
                <a:gd name="T14" fmla="*/ 10 w 46"/>
                <a:gd name="T15" fmla="*/ 7 h 27"/>
                <a:gd name="T16" fmla="*/ 3 w 46"/>
                <a:gd name="T17" fmla="*/ 15 h 27"/>
                <a:gd name="T18" fmla="*/ 0 w 46"/>
                <a:gd name="T19" fmla="*/ 26 h 27"/>
                <a:gd name="T20" fmla="*/ 22 w 46"/>
                <a:gd name="T21" fmla="*/ 26 h 27"/>
                <a:gd name="T22" fmla="*/ 22 w 46"/>
                <a:gd name="T23" fmla="*/ 25 h 27"/>
                <a:gd name="T24" fmla="*/ 26 w 46"/>
                <a:gd name="T25" fmla="*/ 24 h 27"/>
                <a:gd name="T26" fmla="*/ 30 w 46"/>
                <a:gd name="T27" fmla="*/ 23 h 27"/>
                <a:gd name="T28" fmla="*/ 34 w 46"/>
                <a:gd name="T29" fmla="*/ 22 h 27"/>
                <a:gd name="T30" fmla="*/ 40 w 46"/>
                <a:gd name="T31" fmla="*/ 22 h 27"/>
                <a:gd name="T32" fmla="*/ 42 w 46"/>
                <a:gd name="T33" fmla="*/ 22 h 27"/>
                <a:gd name="T34" fmla="*/ 44 w 46"/>
                <a:gd name="T35" fmla="*/ 22 h 27"/>
                <a:gd name="T36" fmla="*/ 44 w 46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27">
                  <a:moveTo>
                    <a:pt x="44" y="0"/>
                  </a:moveTo>
                  <a:lnTo>
                    <a:pt x="45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4"/>
                  </a:lnTo>
                  <a:lnTo>
                    <a:pt x="10" y="7"/>
                  </a:lnTo>
                  <a:lnTo>
                    <a:pt x="3" y="15"/>
                  </a:lnTo>
                  <a:lnTo>
                    <a:pt x="0" y="26"/>
                  </a:lnTo>
                  <a:lnTo>
                    <a:pt x="22" y="26"/>
                  </a:lnTo>
                  <a:lnTo>
                    <a:pt x="22" y="25"/>
                  </a:lnTo>
                  <a:lnTo>
                    <a:pt x="26" y="24"/>
                  </a:lnTo>
                  <a:lnTo>
                    <a:pt x="30" y="23"/>
                  </a:lnTo>
                  <a:lnTo>
                    <a:pt x="34" y="22"/>
                  </a:lnTo>
                  <a:lnTo>
                    <a:pt x="40" y="22"/>
                  </a:lnTo>
                  <a:lnTo>
                    <a:pt x="42" y="22"/>
                  </a:lnTo>
                  <a:lnTo>
                    <a:pt x="44" y="22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2511425" y="4581525"/>
              <a:ext cx="588963" cy="39688"/>
            </a:xfrm>
            <a:custGeom>
              <a:avLst/>
              <a:gdLst>
                <a:gd name="T0" fmla="*/ 324 w 338"/>
                <a:gd name="T1" fmla="*/ 21 h 22"/>
                <a:gd name="T2" fmla="*/ 324 w 338"/>
                <a:gd name="T3" fmla="*/ 0 h 22"/>
                <a:gd name="T4" fmla="*/ 0 w 338"/>
                <a:gd name="T5" fmla="*/ 0 h 22"/>
                <a:gd name="T6" fmla="*/ 0 w 338"/>
                <a:gd name="T7" fmla="*/ 21 h 22"/>
                <a:gd name="T8" fmla="*/ 324 w 338"/>
                <a:gd name="T9" fmla="*/ 21 h 22"/>
                <a:gd name="T10" fmla="*/ 324 w 338"/>
                <a:gd name="T11" fmla="*/ 0 h 22"/>
                <a:gd name="T12" fmla="*/ 324 w 338"/>
                <a:gd name="T13" fmla="*/ 21 h 22"/>
                <a:gd name="T14" fmla="*/ 330 w 338"/>
                <a:gd name="T15" fmla="*/ 20 h 22"/>
                <a:gd name="T16" fmla="*/ 334 w 338"/>
                <a:gd name="T17" fmla="*/ 18 h 22"/>
                <a:gd name="T18" fmla="*/ 336 w 338"/>
                <a:gd name="T19" fmla="*/ 15 h 22"/>
                <a:gd name="T20" fmla="*/ 337 w 338"/>
                <a:gd name="T21" fmla="*/ 11 h 22"/>
                <a:gd name="T22" fmla="*/ 336 w 338"/>
                <a:gd name="T23" fmla="*/ 7 h 22"/>
                <a:gd name="T24" fmla="*/ 334 w 338"/>
                <a:gd name="T25" fmla="*/ 3 h 22"/>
                <a:gd name="T26" fmla="*/ 330 w 338"/>
                <a:gd name="T27" fmla="*/ 1 h 22"/>
                <a:gd name="T28" fmla="*/ 324 w 338"/>
                <a:gd name="T29" fmla="*/ 0 h 22"/>
                <a:gd name="T30" fmla="*/ 324 w 338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8" h="22">
                  <a:moveTo>
                    <a:pt x="324" y="21"/>
                  </a:moveTo>
                  <a:lnTo>
                    <a:pt x="324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324" y="21"/>
                  </a:lnTo>
                  <a:lnTo>
                    <a:pt x="324" y="0"/>
                  </a:lnTo>
                  <a:lnTo>
                    <a:pt x="324" y="21"/>
                  </a:lnTo>
                  <a:lnTo>
                    <a:pt x="330" y="20"/>
                  </a:lnTo>
                  <a:lnTo>
                    <a:pt x="334" y="18"/>
                  </a:lnTo>
                  <a:lnTo>
                    <a:pt x="336" y="15"/>
                  </a:lnTo>
                  <a:lnTo>
                    <a:pt x="337" y="11"/>
                  </a:lnTo>
                  <a:lnTo>
                    <a:pt x="336" y="7"/>
                  </a:lnTo>
                  <a:lnTo>
                    <a:pt x="334" y="3"/>
                  </a:lnTo>
                  <a:lnTo>
                    <a:pt x="330" y="1"/>
                  </a:lnTo>
                  <a:lnTo>
                    <a:pt x="324" y="0"/>
                  </a:lnTo>
                  <a:lnTo>
                    <a:pt x="324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3033713" y="4581525"/>
              <a:ext cx="42862" cy="39688"/>
            </a:xfrm>
            <a:custGeom>
              <a:avLst/>
              <a:gdLst>
                <a:gd name="T0" fmla="*/ 10 w 25"/>
                <a:gd name="T1" fmla="*/ 0 h 22"/>
                <a:gd name="T2" fmla="*/ 10 w 25"/>
                <a:gd name="T3" fmla="*/ 21 h 22"/>
                <a:gd name="T4" fmla="*/ 24 w 25"/>
                <a:gd name="T5" fmla="*/ 21 h 22"/>
                <a:gd name="T6" fmla="*/ 24 w 25"/>
                <a:gd name="T7" fmla="*/ 0 h 22"/>
                <a:gd name="T8" fmla="*/ 10 w 25"/>
                <a:gd name="T9" fmla="*/ 0 h 22"/>
                <a:gd name="T10" fmla="*/ 10 w 25"/>
                <a:gd name="T11" fmla="*/ 21 h 22"/>
                <a:gd name="T12" fmla="*/ 10 w 25"/>
                <a:gd name="T13" fmla="*/ 0 h 22"/>
                <a:gd name="T14" fmla="*/ 5 w 25"/>
                <a:gd name="T15" fmla="*/ 1 h 22"/>
                <a:gd name="T16" fmla="*/ 2 w 25"/>
                <a:gd name="T17" fmla="*/ 3 h 22"/>
                <a:gd name="T18" fmla="*/ 0 w 25"/>
                <a:gd name="T19" fmla="*/ 7 h 22"/>
                <a:gd name="T20" fmla="*/ 0 w 25"/>
                <a:gd name="T21" fmla="*/ 11 h 22"/>
                <a:gd name="T22" fmla="*/ 0 w 25"/>
                <a:gd name="T23" fmla="*/ 15 h 22"/>
                <a:gd name="T24" fmla="*/ 2 w 25"/>
                <a:gd name="T25" fmla="*/ 18 h 22"/>
                <a:gd name="T26" fmla="*/ 5 w 25"/>
                <a:gd name="T27" fmla="*/ 20 h 22"/>
                <a:gd name="T28" fmla="*/ 10 w 25"/>
                <a:gd name="T29" fmla="*/ 21 h 22"/>
                <a:gd name="T30" fmla="*/ 10 w 25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22">
                  <a:moveTo>
                    <a:pt x="10" y="0"/>
                  </a:moveTo>
                  <a:lnTo>
                    <a:pt x="10" y="21"/>
                  </a:lnTo>
                  <a:lnTo>
                    <a:pt x="24" y="21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21"/>
                  </a:lnTo>
                  <a:lnTo>
                    <a:pt x="10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8"/>
                  </a:lnTo>
                  <a:lnTo>
                    <a:pt x="5" y="20"/>
                  </a:lnTo>
                  <a:lnTo>
                    <a:pt x="10" y="21"/>
                  </a:lnTo>
                  <a:lnTo>
                    <a:pt x="1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0" name="Freeform 59"/>
            <p:cNvSpPr>
              <a:spLocks/>
            </p:cNvSpPr>
            <p:nvPr/>
          </p:nvSpPr>
          <p:spPr bwMode="auto">
            <a:xfrm>
              <a:off x="3916363" y="4764088"/>
              <a:ext cx="82550" cy="50800"/>
            </a:xfrm>
            <a:custGeom>
              <a:avLst/>
              <a:gdLst>
                <a:gd name="T0" fmla="*/ 46 w 47"/>
                <a:gd name="T1" fmla="*/ 27 h 28"/>
                <a:gd name="T2" fmla="*/ 46 w 47"/>
                <a:gd name="T3" fmla="*/ 27 h 28"/>
                <a:gd name="T4" fmla="*/ 43 w 47"/>
                <a:gd name="T5" fmla="*/ 16 h 28"/>
                <a:gd name="T6" fmla="*/ 36 w 47"/>
                <a:gd name="T7" fmla="*/ 8 h 28"/>
                <a:gd name="T8" fmla="*/ 28 w 47"/>
                <a:gd name="T9" fmla="*/ 4 h 28"/>
                <a:gd name="T10" fmla="*/ 20 w 47"/>
                <a:gd name="T11" fmla="*/ 2 h 28"/>
                <a:gd name="T12" fmla="*/ 12 w 47"/>
                <a:gd name="T13" fmla="*/ 1 h 28"/>
                <a:gd name="T14" fmla="*/ 6 w 47"/>
                <a:gd name="T15" fmla="*/ 0 h 28"/>
                <a:gd name="T16" fmla="*/ 3 w 47"/>
                <a:gd name="T17" fmla="*/ 0 h 28"/>
                <a:gd name="T18" fmla="*/ 0 w 47"/>
                <a:gd name="T19" fmla="*/ 0 h 28"/>
                <a:gd name="T20" fmla="*/ 2 w 47"/>
                <a:gd name="T21" fmla="*/ 22 h 28"/>
                <a:gd name="T22" fmla="*/ 3 w 47"/>
                <a:gd name="T23" fmla="*/ 23 h 28"/>
                <a:gd name="T24" fmla="*/ 5 w 47"/>
                <a:gd name="T25" fmla="*/ 23 h 28"/>
                <a:gd name="T26" fmla="*/ 11 w 47"/>
                <a:gd name="T27" fmla="*/ 23 h 28"/>
                <a:gd name="T28" fmla="*/ 16 w 47"/>
                <a:gd name="T29" fmla="*/ 23 h 28"/>
                <a:gd name="T30" fmla="*/ 20 w 47"/>
                <a:gd name="T31" fmla="*/ 25 h 28"/>
                <a:gd name="T32" fmla="*/ 24 w 47"/>
                <a:gd name="T33" fmla="*/ 26 h 28"/>
                <a:gd name="T34" fmla="*/ 24 w 47"/>
                <a:gd name="T35" fmla="*/ 27 h 28"/>
                <a:gd name="T36" fmla="*/ 46 w 47"/>
                <a:gd name="T3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28">
                  <a:moveTo>
                    <a:pt x="46" y="27"/>
                  </a:moveTo>
                  <a:lnTo>
                    <a:pt x="46" y="27"/>
                  </a:lnTo>
                  <a:lnTo>
                    <a:pt x="43" y="16"/>
                  </a:lnTo>
                  <a:lnTo>
                    <a:pt x="36" y="8"/>
                  </a:lnTo>
                  <a:lnTo>
                    <a:pt x="28" y="4"/>
                  </a:lnTo>
                  <a:lnTo>
                    <a:pt x="20" y="2"/>
                  </a:lnTo>
                  <a:lnTo>
                    <a:pt x="12" y="1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2" y="22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11" y="23"/>
                  </a:lnTo>
                  <a:lnTo>
                    <a:pt x="16" y="23"/>
                  </a:lnTo>
                  <a:lnTo>
                    <a:pt x="20" y="25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46" y="2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1" name="Freeform 60"/>
            <p:cNvSpPr>
              <a:spLocks/>
            </p:cNvSpPr>
            <p:nvPr/>
          </p:nvSpPr>
          <p:spPr bwMode="auto">
            <a:xfrm>
              <a:off x="3922713" y="4822825"/>
              <a:ext cx="76200" cy="65088"/>
            </a:xfrm>
            <a:custGeom>
              <a:avLst/>
              <a:gdLst>
                <a:gd name="T0" fmla="*/ 1 w 44"/>
                <a:gd name="T1" fmla="*/ 35 h 36"/>
                <a:gd name="T2" fmla="*/ 0 w 44"/>
                <a:gd name="T3" fmla="*/ 34 h 36"/>
                <a:gd name="T4" fmla="*/ 2 w 44"/>
                <a:gd name="T5" fmla="*/ 35 h 36"/>
                <a:gd name="T6" fmla="*/ 6 w 44"/>
                <a:gd name="T7" fmla="*/ 34 h 36"/>
                <a:gd name="T8" fmla="*/ 12 w 44"/>
                <a:gd name="T9" fmla="*/ 34 h 36"/>
                <a:gd name="T10" fmla="*/ 20 w 44"/>
                <a:gd name="T11" fmla="*/ 32 h 36"/>
                <a:gd name="T12" fmla="*/ 27 w 44"/>
                <a:gd name="T13" fmla="*/ 28 h 36"/>
                <a:gd name="T14" fmla="*/ 35 w 44"/>
                <a:gd name="T15" fmla="*/ 22 h 36"/>
                <a:gd name="T16" fmla="*/ 41 w 44"/>
                <a:gd name="T17" fmla="*/ 12 h 36"/>
                <a:gd name="T18" fmla="*/ 43 w 44"/>
                <a:gd name="T19" fmla="*/ 0 h 36"/>
                <a:gd name="T20" fmla="*/ 21 w 44"/>
                <a:gd name="T21" fmla="*/ 0 h 36"/>
                <a:gd name="T22" fmla="*/ 21 w 44"/>
                <a:gd name="T23" fmla="*/ 4 h 36"/>
                <a:gd name="T24" fmla="*/ 19 w 44"/>
                <a:gd name="T25" fmla="*/ 7 h 36"/>
                <a:gd name="T26" fmla="*/ 17 w 44"/>
                <a:gd name="T27" fmla="*/ 9 h 36"/>
                <a:gd name="T28" fmla="*/ 13 w 44"/>
                <a:gd name="T29" fmla="*/ 10 h 36"/>
                <a:gd name="T30" fmla="*/ 9 w 44"/>
                <a:gd name="T31" fmla="*/ 11 h 36"/>
                <a:gd name="T32" fmla="*/ 5 w 44"/>
                <a:gd name="T33" fmla="*/ 12 h 36"/>
                <a:gd name="T34" fmla="*/ 2 w 44"/>
                <a:gd name="T35" fmla="*/ 11 h 36"/>
                <a:gd name="T36" fmla="*/ 2 w 44"/>
                <a:gd name="T37" fmla="*/ 12 h 36"/>
                <a:gd name="T38" fmla="*/ 1 w 44"/>
                <a:gd name="T39" fmla="*/ 11 h 36"/>
                <a:gd name="T40" fmla="*/ 1 w 44"/>
                <a:gd name="T41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6">
                  <a:moveTo>
                    <a:pt x="1" y="35"/>
                  </a:moveTo>
                  <a:lnTo>
                    <a:pt x="0" y="34"/>
                  </a:lnTo>
                  <a:lnTo>
                    <a:pt x="2" y="35"/>
                  </a:lnTo>
                  <a:lnTo>
                    <a:pt x="6" y="34"/>
                  </a:lnTo>
                  <a:lnTo>
                    <a:pt x="12" y="34"/>
                  </a:lnTo>
                  <a:lnTo>
                    <a:pt x="20" y="32"/>
                  </a:lnTo>
                  <a:lnTo>
                    <a:pt x="27" y="28"/>
                  </a:lnTo>
                  <a:lnTo>
                    <a:pt x="35" y="22"/>
                  </a:lnTo>
                  <a:lnTo>
                    <a:pt x="41" y="12"/>
                  </a:lnTo>
                  <a:lnTo>
                    <a:pt x="43" y="0"/>
                  </a:lnTo>
                  <a:lnTo>
                    <a:pt x="21" y="0"/>
                  </a:lnTo>
                  <a:lnTo>
                    <a:pt x="21" y="4"/>
                  </a:lnTo>
                  <a:lnTo>
                    <a:pt x="19" y="7"/>
                  </a:lnTo>
                  <a:lnTo>
                    <a:pt x="17" y="9"/>
                  </a:lnTo>
                  <a:lnTo>
                    <a:pt x="13" y="10"/>
                  </a:lnTo>
                  <a:lnTo>
                    <a:pt x="9" y="11"/>
                  </a:lnTo>
                  <a:lnTo>
                    <a:pt x="5" y="12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1" y="11"/>
                  </a:lnTo>
                  <a:lnTo>
                    <a:pt x="1" y="35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2400300" y="4822825"/>
              <a:ext cx="76200" cy="65088"/>
            </a:xfrm>
            <a:custGeom>
              <a:avLst/>
              <a:gdLst>
                <a:gd name="T0" fmla="*/ 0 w 43"/>
                <a:gd name="T1" fmla="*/ 0 h 36"/>
                <a:gd name="T2" fmla="*/ 0 w 43"/>
                <a:gd name="T3" fmla="*/ 0 h 36"/>
                <a:gd name="T4" fmla="*/ 3 w 43"/>
                <a:gd name="T5" fmla="*/ 12 h 36"/>
                <a:gd name="T6" fmla="*/ 8 w 43"/>
                <a:gd name="T7" fmla="*/ 22 h 36"/>
                <a:gd name="T8" fmla="*/ 16 w 43"/>
                <a:gd name="T9" fmla="*/ 28 h 36"/>
                <a:gd name="T10" fmla="*/ 23 w 43"/>
                <a:gd name="T11" fmla="*/ 32 h 36"/>
                <a:gd name="T12" fmla="*/ 30 w 43"/>
                <a:gd name="T13" fmla="*/ 34 h 36"/>
                <a:gd name="T14" fmla="*/ 36 w 43"/>
                <a:gd name="T15" fmla="*/ 34 h 36"/>
                <a:gd name="T16" fmla="*/ 40 w 43"/>
                <a:gd name="T17" fmla="*/ 35 h 36"/>
                <a:gd name="T18" fmla="*/ 42 w 43"/>
                <a:gd name="T19" fmla="*/ 34 h 36"/>
                <a:gd name="T20" fmla="*/ 41 w 43"/>
                <a:gd name="T21" fmla="*/ 12 h 36"/>
                <a:gd name="T22" fmla="*/ 40 w 43"/>
                <a:gd name="T23" fmla="*/ 11 h 36"/>
                <a:gd name="T24" fmla="*/ 38 w 43"/>
                <a:gd name="T25" fmla="*/ 12 h 36"/>
                <a:gd name="T26" fmla="*/ 33 w 43"/>
                <a:gd name="T27" fmla="*/ 11 h 36"/>
                <a:gd name="T28" fmla="*/ 30 w 43"/>
                <a:gd name="T29" fmla="*/ 10 h 36"/>
                <a:gd name="T30" fmla="*/ 26 w 43"/>
                <a:gd name="T31" fmla="*/ 9 h 36"/>
                <a:gd name="T32" fmla="*/ 24 w 43"/>
                <a:gd name="T33" fmla="*/ 7 h 36"/>
                <a:gd name="T34" fmla="*/ 22 w 43"/>
                <a:gd name="T35" fmla="*/ 4 h 36"/>
                <a:gd name="T36" fmla="*/ 22 w 43"/>
                <a:gd name="T37" fmla="*/ 0 h 36"/>
                <a:gd name="T38" fmla="*/ 0 w 43"/>
                <a:gd name="T3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36">
                  <a:moveTo>
                    <a:pt x="0" y="0"/>
                  </a:moveTo>
                  <a:lnTo>
                    <a:pt x="0" y="0"/>
                  </a:lnTo>
                  <a:lnTo>
                    <a:pt x="3" y="12"/>
                  </a:lnTo>
                  <a:lnTo>
                    <a:pt x="8" y="22"/>
                  </a:lnTo>
                  <a:lnTo>
                    <a:pt x="16" y="28"/>
                  </a:lnTo>
                  <a:lnTo>
                    <a:pt x="23" y="32"/>
                  </a:lnTo>
                  <a:lnTo>
                    <a:pt x="30" y="34"/>
                  </a:lnTo>
                  <a:lnTo>
                    <a:pt x="36" y="34"/>
                  </a:lnTo>
                  <a:lnTo>
                    <a:pt x="40" y="35"/>
                  </a:lnTo>
                  <a:lnTo>
                    <a:pt x="42" y="34"/>
                  </a:lnTo>
                  <a:lnTo>
                    <a:pt x="41" y="12"/>
                  </a:lnTo>
                  <a:lnTo>
                    <a:pt x="40" y="11"/>
                  </a:lnTo>
                  <a:lnTo>
                    <a:pt x="38" y="12"/>
                  </a:lnTo>
                  <a:lnTo>
                    <a:pt x="33" y="11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2400300" y="4764088"/>
              <a:ext cx="80963" cy="50800"/>
            </a:xfrm>
            <a:custGeom>
              <a:avLst/>
              <a:gdLst>
                <a:gd name="T0" fmla="*/ 44 w 46"/>
                <a:gd name="T1" fmla="*/ 0 h 28"/>
                <a:gd name="T2" fmla="*/ 45 w 46"/>
                <a:gd name="T3" fmla="*/ 0 h 28"/>
                <a:gd name="T4" fmla="*/ 43 w 46"/>
                <a:gd name="T5" fmla="*/ 0 h 28"/>
                <a:gd name="T6" fmla="*/ 39 w 46"/>
                <a:gd name="T7" fmla="*/ 0 h 28"/>
                <a:gd name="T8" fmla="*/ 33 w 46"/>
                <a:gd name="T9" fmla="*/ 1 h 28"/>
                <a:gd name="T10" fmla="*/ 26 w 46"/>
                <a:gd name="T11" fmla="*/ 2 h 28"/>
                <a:gd name="T12" fmla="*/ 18 w 46"/>
                <a:gd name="T13" fmla="*/ 4 h 28"/>
                <a:gd name="T14" fmla="*/ 10 w 46"/>
                <a:gd name="T15" fmla="*/ 8 h 28"/>
                <a:gd name="T16" fmla="*/ 4 w 46"/>
                <a:gd name="T17" fmla="*/ 16 h 28"/>
                <a:gd name="T18" fmla="*/ 0 w 46"/>
                <a:gd name="T19" fmla="*/ 27 h 28"/>
                <a:gd name="T20" fmla="*/ 22 w 46"/>
                <a:gd name="T21" fmla="*/ 27 h 28"/>
                <a:gd name="T22" fmla="*/ 23 w 46"/>
                <a:gd name="T23" fmla="*/ 25 h 28"/>
                <a:gd name="T24" fmla="*/ 26 w 46"/>
                <a:gd name="T25" fmla="*/ 25 h 28"/>
                <a:gd name="T26" fmla="*/ 30 w 46"/>
                <a:gd name="T27" fmla="*/ 23 h 28"/>
                <a:gd name="T28" fmla="*/ 34 w 46"/>
                <a:gd name="T29" fmla="*/ 23 h 28"/>
                <a:gd name="T30" fmla="*/ 40 w 46"/>
                <a:gd name="T31" fmla="*/ 23 h 28"/>
                <a:gd name="T32" fmla="*/ 43 w 46"/>
                <a:gd name="T33" fmla="*/ 23 h 28"/>
                <a:gd name="T34" fmla="*/ 44 w 46"/>
                <a:gd name="T35" fmla="*/ 22 h 28"/>
                <a:gd name="T36" fmla="*/ 44 w 46"/>
                <a:gd name="T37" fmla="*/ 23 h 28"/>
                <a:gd name="T38" fmla="*/ 44 w 46"/>
                <a:gd name="T3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28">
                  <a:moveTo>
                    <a:pt x="44" y="0"/>
                  </a:moveTo>
                  <a:lnTo>
                    <a:pt x="45" y="0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3" y="1"/>
                  </a:lnTo>
                  <a:lnTo>
                    <a:pt x="26" y="2"/>
                  </a:lnTo>
                  <a:lnTo>
                    <a:pt x="18" y="4"/>
                  </a:lnTo>
                  <a:lnTo>
                    <a:pt x="10" y="8"/>
                  </a:lnTo>
                  <a:lnTo>
                    <a:pt x="4" y="16"/>
                  </a:lnTo>
                  <a:lnTo>
                    <a:pt x="0" y="27"/>
                  </a:lnTo>
                  <a:lnTo>
                    <a:pt x="22" y="27"/>
                  </a:lnTo>
                  <a:lnTo>
                    <a:pt x="23" y="25"/>
                  </a:lnTo>
                  <a:lnTo>
                    <a:pt x="26" y="25"/>
                  </a:lnTo>
                  <a:lnTo>
                    <a:pt x="30" y="23"/>
                  </a:lnTo>
                  <a:lnTo>
                    <a:pt x="34" y="23"/>
                  </a:lnTo>
                  <a:lnTo>
                    <a:pt x="40" y="23"/>
                  </a:lnTo>
                  <a:lnTo>
                    <a:pt x="43" y="23"/>
                  </a:lnTo>
                  <a:lnTo>
                    <a:pt x="44" y="22"/>
                  </a:lnTo>
                  <a:lnTo>
                    <a:pt x="44" y="23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2406650" y="5851525"/>
              <a:ext cx="1627188" cy="74613"/>
            </a:xfrm>
            <a:custGeom>
              <a:avLst/>
              <a:gdLst>
                <a:gd name="T0" fmla="*/ 347 w 934"/>
                <a:gd name="T1" fmla="*/ 0 h 42"/>
                <a:gd name="T2" fmla="*/ 894 w 934"/>
                <a:gd name="T3" fmla="*/ 0 h 42"/>
                <a:gd name="T4" fmla="*/ 896 w 934"/>
                <a:gd name="T5" fmla="*/ 0 h 42"/>
                <a:gd name="T6" fmla="*/ 900 w 934"/>
                <a:gd name="T7" fmla="*/ 0 h 42"/>
                <a:gd name="T8" fmla="*/ 906 w 934"/>
                <a:gd name="T9" fmla="*/ 1 h 42"/>
                <a:gd name="T10" fmla="*/ 914 w 934"/>
                <a:gd name="T11" fmla="*/ 2 h 42"/>
                <a:gd name="T12" fmla="*/ 921 w 934"/>
                <a:gd name="T13" fmla="*/ 3 h 42"/>
                <a:gd name="T14" fmla="*/ 927 w 934"/>
                <a:gd name="T15" fmla="*/ 7 h 42"/>
                <a:gd name="T16" fmla="*/ 931 w 934"/>
                <a:gd name="T17" fmla="*/ 11 h 42"/>
                <a:gd name="T18" fmla="*/ 933 w 934"/>
                <a:gd name="T19" fmla="*/ 17 h 42"/>
                <a:gd name="T20" fmla="*/ 931 w 934"/>
                <a:gd name="T21" fmla="*/ 25 h 42"/>
                <a:gd name="T22" fmla="*/ 927 w 934"/>
                <a:gd name="T23" fmla="*/ 31 h 42"/>
                <a:gd name="T24" fmla="*/ 922 w 934"/>
                <a:gd name="T25" fmla="*/ 36 h 42"/>
                <a:gd name="T26" fmla="*/ 915 w 934"/>
                <a:gd name="T27" fmla="*/ 38 h 42"/>
                <a:gd name="T28" fmla="*/ 909 w 934"/>
                <a:gd name="T29" fmla="*/ 40 h 42"/>
                <a:gd name="T30" fmla="*/ 903 w 934"/>
                <a:gd name="T31" fmla="*/ 41 h 42"/>
                <a:gd name="T32" fmla="*/ 899 w 934"/>
                <a:gd name="T33" fmla="*/ 41 h 42"/>
                <a:gd name="T34" fmla="*/ 898 w 934"/>
                <a:gd name="T35" fmla="*/ 41 h 42"/>
                <a:gd name="T36" fmla="*/ 328 w 934"/>
                <a:gd name="T37" fmla="*/ 41 h 42"/>
                <a:gd name="T38" fmla="*/ 385 w 934"/>
                <a:gd name="T39" fmla="*/ 41 h 42"/>
                <a:gd name="T40" fmla="*/ 35 w 934"/>
                <a:gd name="T41" fmla="*/ 41 h 42"/>
                <a:gd name="T42" fmla="*/ 34 w 934"/>
                <a:gd name="T43" fmla="*/ 41 h 42"/>
                <a:gd name="T44" fmla="*/ 29 w 934"/>
                <a:gd name="T45" fmla="*/ 41 h 42"/>
                <a:gd name="T46" fmla="*/ 24 w 934"/>
                <a:gd name="T47" fmla="*/ 40 h 42"/>
                <a:gd name="T48" fmla="*/ 17 w 934"/>
                <a:gd name="T49" fmla="*/ 38 h 42"/>
                <a:gd name="T50" fmla="*/ 11 w 934"/>
                <a:gd name="T51" fmla="*/ 36 h 42"/>
                <a:gd name="T52" fmla="*/ 5 w 934"/>
                <a:gd name="T53" fmla="*/ 31 h 42"/>
                <a:gd name="T54" fmla="*/ 1 w 934"/>
                <a:gd name="T55" fmla="*/ 25 h 42"/>
                <a:gd name="T56" fmla="*/ 0 w 934"/>
                <a:gd name="T57" fmla="*/ 17 h 42"/>
                <a:gd name="T58" fmla="*/ 1 w 934"/>
                <a:gd name="T59" fmla="*/ 11 h 42"/>
                <a:gd name="T60" fmla="*/ 6 w 934"/>
                <a:gd name="T61" fmla="*/ 7 h 42"/>
                <a:gd name="T62" fmla="*/ 12 w 934"/>
                <a:gd name="T63" fmla="*/ 3 h 42"/>
                <a:gd name="T64" fmla="*/ 19 w 934"/>
                <a:gd name="T65" fmla="*/ 2 h 42"/>
                <a:gd name="T66" fmla="*/ 26 w 934"/>
                <a:gd name="T67" fmla="*/ 1 h 42"/>
                <a:gd name="T68" fmla="*/ 32 w 934"/>
                <a:gd name="T69" fmla="*/ 0 h 42"/>
                <a:gd name="T70" fmla="*/ 36 w 934"/>
                <a:gd name="T71" fmla="*/ 0 h 42"/>
                <a:gd name="T72" fmla="*/ 38 w 934"/>
                <a:gd name="T73" fmla="*/ 0 h 42"/>
                <a:gd name="T74" fmla="*/ 367 w 934"/>
                <a:gd name="T75" fmla="*/ 0 h 42"/>
                <a:gd name="T76" fmla="*/ 347 w 934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4" h="42">
                  <a:moveTo>
                    <a:pt x="347" y="0"/>
                  </a:moveTo>
                  <a:lnTo>
                    <a:pt x="894" y="0"/>
                  </a:lnTo>
                  <a:lnTo>
                    <a:pt x="896" y="0"/>
                  </a:lnTo>
                  <a:lnTo>
                    <a:pt x="900" y="0"/>
                  </a:lnTo>
                  <a:lnTo>
                    <a:pt x="906" y="1"/>
                  </a:lnTo>
                  <a:lnTo>
                    <a:pt x="914" y="2"/>
                  </a:lnTo>
                  <a:lnTo>
                    <a:pt x="921" y="3"/>
                  </a:lnTo>
                  <a:lnTo>
                    <a:pt x="927" y="7"/>
                  </a:lnTo>
                  <a:lnTo>
                    <a:pt x="931" y="11"/>
                  </a:lnTo>
                  <a:lnTo>
                    <a:pt x="933" y="17"/>
                  </a:lnTo>
                  <a:lnTo>
                    <a:pt x="931" y="25"/>
                  </a:lnTo>
                  <a:lnTo>
                    <a:pt x="927" y="31"/>
                  </a:lnTo>
                  <a:lnTo>
                    <a:pt x="922" y="36"/>
                  </a:lnTo>
                  <a:lnTo>
                    <a:pt x="915" y="38"/>
                  </a:lnTo>
                  <a:lnTo>
                    <a:pt x="909" y="40"/>
                  </a:lnTo>
                  <a:lnTo>
                    <a:pt x="903" y="41"/>
                  </a:lnTo>
                  <a:lnTo>
                    <a:pt x="899" y="41"/>
                  </a:lnTo>
                  <a:lnTo>
                    <a:pt x="898" y="41"/>
                  </a:lnTo>
                  <a:lnTo>
                    <a:pt x="328" y="41"/>
                  </a:lnTo>
                  <a:lnTo>
                    <a:pt x="385" y="41"/>
                  </a:lnTo>
                  <a:lnTo>
                    <a:pt x="35" y="41"/>
                  </a:lnTo>
                  <a:lnTo>
                    <a:pt x="34" y="41"/>
                  </a:lnTo>
                  <a:lnTo>
                    <a:pt x="29" y="41"/>
                  </a:lnTo>
                  <a:lnTo>
                    <a:pt x="24" y="40"/>
                  </a:lnTo>
                  <a:lnTo>
                    <a:pt x="17" y="38"/>
                  </a:lnTo>
                  <a:lnTo>
                    <a:pt x="11" y="36"/>
                  </a:lnTo>
                  <a:lnTo>
                    <a:pt x="5" y="31"/>
                  </a:lnTo>
                  <a:lnTo>
                    <a:pt x="1" y="25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6" y="7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7" y="0"/>
                  </a:lnTo>
                  <a:lnTo>
                    <a:pt x="347" y="0"/>
                  </a:lnTo>
                </a:path>
              </a:pathLst>
            </a:custGeom>
            <a:solidFill>
              <a:srgbClr val="1515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3014663" y="5827713"/>
              <a:ext cx="971550" cy="39687"/>
            </a:xfrm>
            <a:custGeom>
              <a:avLst/>
              <a:gdLst>
                <a:gd name="T0" fmla="*/ 544 w 558"/>
                <a:gd name="T1" fmla="*/ 0 h 22"/>
                <a:gd name="T2" fmla="*/ 545 w 558"/>
                <a:gd name="T3" fmla="*/ 0 h 22"/>
                <a:gd name="T4" fmla="*/ 0 w 558"/>
                <a:gd name="T5" fmla="*/ 0 h 22"/>
                <a:gd name="T6" fmla="*/ 0 w 558"/>
                <a:gd name="T7" fmla="*/ 21 h 22"/>
                <a:gd name="T8" fmla="*/ 545 w 558"/>
                <a:gd name="T9" fmla="*/ 21 h 22"/>
                <a:gd name="T10" fmla="*/ 546 w 558"/>
                <a:gd name="T11" fmla="*/ 21 h 22"/>
                <a:gd name="T12" fmla="*/ 545 w 558"/>
                <a:gd name="T13" fmla="*/ 21 h 22"/>
                <a:gd name="T14" fmla="*/ 550 w 558"/>
                <a:gd name="T15" fmla="*/ 20 h 22"/>
                <a:gd name="T16" fmla="*/ 554 w 558"/>
                <a:gd name="T17" fmla="*/ 18 h 22"/>
                <a:gd name="T18" fmla="*/ 556 w 558"/>
                <a:gd name="T19" fmla="*/ 15 h 22"/>
                <a:gd name="T20" fmla="*/ 557 w 558"/>
                <a:gd name="T21" fmla="*/ 10 h 22"/>
                <a:gd name="T22" fmla="*/ 556 w 558"/>
                <a:gd name="T23" fmla="*/ 6 h 22"/>
                <a:gd name="T24" fmla="*/ 554 w 558"/>
                <a:gd name="T25" fmla="*/ 3 h 22"/>
                <a:gd name="T26" fmla="*/ 550 w 558"/>
                <a:gd name="T27" fmla="*/ 1 h 22"/>
                <a:gd name="T28" fmla="*/ 545 w 558"/>
                <a:gd name="T29" fmla="*/ 0 h 22"/>
                <a:gd name="T30" fmla="*/ 544 w 558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8" h="22">
                  <a:moveTo>
                    <a:pt x="544" y="0"/>
                  </a:moveTo>
                  <a:lnTo>
                    <a:pt x="545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545" y="21"/>
                  </a:lnTo>
                  <a:lnTo>
                    <a:pt x="546" y="21"/>
                  </a:lnTo>
                  <a:lnTo>
                    <a:pt x="545" y="21"/>
                  </a:lnTo>
                  <a:lnTo>
                    <a:pt x="550" y="20"/>
                  </a:lnTo>
                  <a:lnTo>
                    <a:pt x="554" y="18"/>
                  </a:lnTo>
                  <a:lnTo>
                    <a:pt x="556" y="15"/>
                  </a:lnTo>
                  <a:lnTo>
                    <a:pt x="557" y="10"/>
                  </a:lnTo>
                  <a:lnTo>
                    <a:pt x="556" y="6"/>
                  </a:lnTo>
                  <a:lnTo>
                    <a:pt x="554" y="3"/>
                  </a:lnTo>
                  <a:lnTo>
                    <a:pt x="550" y="1"/>
                  </a:lnTo>
                  <a:lnTo>
                    <a:pt x="545" y="0"/>
                  </a:lnTo>
                  <a:lnTo>
                    <a:pt x="544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3971925" y="5827713"/>
              <a:ext cx="82550" cy="49212"/>
            </a:xfrm>
            <a:custGeom>
              <a:avLst/>
              <a:gdLst>
                <a:gd name="T0" fmla="*/ 46 w 47"/>
                <a:gd name="T1" fmla="*/ 27 h 28"/>
                <a:gd name="T2" fmla="*/ 46 w 47"/>
                <a:gd name="T3" fmla="*/ 27 h 28"/>
                <a:gd name="T4" fmla="*/ 43 w 47"/>
                <a:gd name="T5" fmla="*/ 16 h 28"/>
                <a:gd name="T6" fmla="*/ 36 w 47"/>
                <a:gd name="T7" fmla="*/ 8 h 28"/>
                <a:gd name="T8" fmla="*/ 28 w 47"/>
                <a:gd name="T9" fmla="*/ 3 h 28"/>
                <a:gd name="T10" fmla="*/ 20 w 47"/>
                <a:gd name="T11" fmla="*/ 1 h 28"/>
                <a:gd name="T12" fmla="*/ 12 w 47"/>
                <a:gd name="T13" fmla="*/ 1 h 28"/>
                <a:gd name="T14" fmla="*/ 6 w 47"/>
                <a:gd name="T15" fmla="*/ 0 h 28"/>
                <a:gd name="T16" fmla="*/ 3 w 47"/>
                <a:gd name="T17" fmla="*/ 0 h 28"/>
                <a:gd name="T18" fmla="*/ 0 w 47"/>
                <a:gd name="T19" fmla="*/ 0 h 28"/>
                <a:gd name="T20" fmla="*/ 2 w 47"/>
                <a:gd name="T21" fmla="*/ 22 h 28"/>
                <a:gd name="T22" fmla="*/ 3 w 47"/>
                <a:gd name="T23" fmla="*/ 22 h 28"/>
                <a:gd name="T24" fmla="*/ 6 w 47"/>
                <a:gd name="T25" fmla="*/ 22 h 28"/>
                <a:gd name="T26" fmla="*/ 11 w 47"/>
                <a:gd name="T27" fmla="*/ 22 h 28"/>
                <a:gd name="T28" fmla="*/ 16 w 47"/>
                <a:gd name="T29" fmla="*/ 23 h 28"/>
                <a:gd name="T30" fmla="*/ 20 w 47"/>
                <a:gd name="T31" fmla="*/ 25 h 28"/>
                <a:gd name="T32" fmla="*/ 23 w 47"/>
                <a:gd name="T33" fmla="*/ 25 h 28"/>
                <a:gd name="T34" fmla="*/ 24 w 47"/>
                <a:gd name="T35" fmla="*/ 26 h 28"/>
                <a:gd name="T36" fmla="*/ 24 w 47"/>
                <a:gd name="T37" fmla="*/ 27 h 28"/>
                <a:gd name="T38" fmla="*/ 46 w 47"/>
                <a:gd name="T3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28">
                  <a:moveTo>
                    <a:pt x="46" y="27"/>
                  </a:moveTo>
                  <a:lnTo>
                    <a:pt x="46" y="27"/>
                  </a:lnTo>
                  <a:lnTo>
                    <a:pt x="43" y="16"/>
                  </a:lnTo>
                  <a:lnTo>
                    <a:pt x="36" y="8"/>
                  </a:lnTo>
                  <a:lnTo>
                    <a:pt x="28" y="3"/>
                  </a:lnTo>
                  <a:lnTo>
                    <a:pt x="20" y="1"/>
                  </a:lnTo>
                  <a:lnTo>
                    <a:pt x="12" y="1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6" y="22"/>
                  </a:lnTo>
                  <a:lnTo>
                    <a:pt x="11" y="22"/>
                  </a:lnTo>
                  <a:lnTo>
                    <a:pt x="16" y="23"/>
                  </a:lnTo>
                  <a:lnTo>
                    <a:pt x="20" y="25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4" y="27"/>
                  </a:lnTo>
                  <a:lnTo>
                    <a:pt x="46" y="27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3979863" y="5886450"/>
              <a:ext cx="74612" cy="61913"/>
            </a:xfrm>
            <a:custGeom>
              <a:avLst/>
              <a:gdLst>
                <a:gd name="T0" fmla="*/ 1 w 43"/>
                <a:gd name="T1" fmla="*/ 34 h 35"/>
                <a:gd name="T2" fmla="*/ 0 w 43"/>
                <a:gd name="T3" fmla="*/ 34 h 35"/>
                <a:gd name="T4" fmla="*/ 2 w 43"/>
                <a:gd name="T5" fmla="*/ 34 h 35"/>
                <a:gd name="T6" fmla="*/ 6 w 43"/>
                <a:gd name="T7" fmla="*/ 34 h 35"/>
                <a:gd name="T8" fmla="*/ 12 w 43"/>
                <a:gd name="T9" fmla="*/ 33 h 35"/>
                <a:gd name="T10" fmla="*/ 19 w 43"/>
                <a:gd name="T11" fmla="*/ 31 h 35"/>
                <a:gd name="T12" fmla="*/ 27 w 43"/>
                <a:gd name="T13" fmla="*/ 28 h 35"/>
                <a:gd name="T14" fmla="*/ 35 w 43"/>
                <a:gd name="T15" fmla="*/ 22 h 35"/>
                <a:gd name="T16" fmla="*/ 40 w 43"/>
                <a:gd name="T17" fmla="*/ 12 h 35"/>
                <a:gd name="T18" fmla="*/ 42 w 43"/>
                <a:gd name="T19" fmla="*/ 0 h 35"/>
                <a:gd name="T20" fmla="*/ 20 w 43"/>
                <a:gd name="T21" fmla="*/ 0 h 35"/>
                <a:gd name="T22" fmla="*/ 20 w 43"/>
                <a:gd name="T23" fmla="*/ 4 h 35"/>
                <a:gd name="T24" fmla="*/ 18 w 43"/>
                <a:gd name="T25" fmla="*/ 6 h 35"/>
                <a:gd name="T26" fmla="*/ 17 w 43"/>
                <a:gd name="T27" fmla="*/ 8 h 35"/>
                <a:gd name="T28" fmla="*/ 12 w 43"/>
                <a:gd name="T29" fmla="*/ 9 h 35"/>
                <a:gd name="T30" fmla="*/ 8 w 43"/>
                <a:gd name="T31" fmla="*/ 11 h 35"/>
                <a:gd name="T32" fmla="*/ 4 w 43"/>
                <a:gd name="T33" fmla="*/ 11 h 35"/>
                <a:gd name="T34" fmla="*/ 2 w 43"/>
                <a:gd name="T35" fmla="*/ 11 h 35"/>
                <a:gd name="T36" fmla="*/ 1 w 43"/>
                <a:gd name="T37" fmla="*/ 11 h 35"/>
                <a:gd name="T38" fmla="*/ 1 w 43"/>
                <a:gd name="T39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35">
                  <a:moveTo>
                    <a:pt x="1" y="34"/>
                  </a:moveTo>
                  <a:lnTo>
                    <a:pt x="0" y="34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12" y="33"/>
                  </a:lnTo>
                  <a:lnTo>
                    <a:pt x="19" y="31"/>
                  </a:lnTo>
                  <a:lnTo>
                    <a:pt x="27" y="28"/>
                  </a:lnTo>
                  <a:lnTo>
                    <a:pt x="35" y="22"/>
                  </a:lnTo>
                  <a:lnTo>
                    <a:pt x="40" y="12"/>
                  </a:lnTo>
                  <a:lnTo>
                    <a:pt x="42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8" y="6"/>
                  </a:lnTo>
                  <a:lnTo>
                    <a:pt x="17" y="8"/>
                  </a:lnTo>
                  <a:lnTo>
                    <a:pt x="12" y="9"/>
                  </a:lnTo>
                  <a:lnTo>
                    <a:pt x="8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2959100" y="5910263"/>
              <a:ext cx="1012825" cy="38100"/>
            </a:xfrm>
            <a:custGeom>
              <a:avLst/>
              <a:gdLst>
                <a:gd name="T0" fmla="*/ 13 w 582"/>
                <a:gd name="T1" fmla="*/ 0 h 22"/>
                <a:gd name="T2" fmla="*/ 13 w 582"/>
                <a:gd name="T3" fmla="*/ 21 h 22"/>
                <a:gd name="T4" fmla="*/ 581 w 582"/>
                <a:gd name="T5" fmla="*/ 21 h 22"/>
                <a:gd name="T6" fmla="*/ 581 w 582"/>
                <a:gd name="T7" fmla="*/ 0 h 22"/>
                <a:gd name="T8" fmla="*/ 13 w 582"/>
                <a:gd name="T9" fmla="*/ 0 h 22"/>
                <a:gd name="T10" fmla="*/ 13 w 582"/>
                <a:gd name="T11" fmla="*/ 21 h 22"/>
                <a:gd name="T12" fmla="*/ 13 w 582"/>
                <a:gd name="T13" fmla="*/ 0 h 22"/>
                <a:gd name="T14" fmla="*/ 7 w 582"/>
                <a:gd name="T15" fmla="*/ 1 h 22"/>
                <a:gd name="T16" fmla="*/ 3 w 582"/>
                <a:gd name="T17" fmla="*/ 3 h 22"/>
                <a:gd name="T18" fmla="*/ 1 w 582"/>
                <a:gd name="T19" fmla="*/ 7 h 22"/>
                <a:gd name="T20" fmla="*/ 0 w 582"/>
                <a:gd name="T21" fmla="*/ 11 h 22"/>
                <a:gd name="T22" fmla="*/ 1 w 582"/>
                <a:gd name="T23" fmla="*/ 15 h 22"/>
                <a:gd name="T24" fmla="*/ 3 w 582"/>
                <a:gd name="T25" fmla="*/ 18 h 22"/>
                <a:gd name="T26" fmla="*/ 7 w 582"/>
                <a:gd name="T27" fmla="*/ 20 h 22"/>
                <a:gd name="T28" fmla="*/ 13 w 582"/>
                <a:gd name="T29" fmla="*/ 21 h 22"/>
                <a:gd name="T30" fmla="*/ 13 w 582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2" h="22">
                  <a:moveTo>
                    <a:pt x="13" y="0"/>
                  </a:moveTo>
                  <a:lnTo>
                    <a:pt x="13" y="21"/>
                  </a:lnTo>
                  <a:lnTo>
                    <a:pt x="581" y="21"/>
                  </a:lnTo>
                  <a:lnTo>
                    <a:pt x="581" y="0"/>
                  </a:lnTo>
                  <a:lnTo>
                    <a:pt x="13" y="0"/>
                  </a:lnTo>
                  <a:lnTo>
                    <a:pt x="13" y="21"/>
                  </a:lnTo>
                  <a:lnTo>
                    <a:pt x="13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7" y="20"/>
                  </a:lnTo>
                  <a:lnTo>
                    <a:pt x="13" y="21"/>
                  </a:lnTo>
                  <a:lnTo>
                    <a:pt x="1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2981325" y="5910263"/>
              <a:ext cx="111125" cy="38100"/>
            </a:xfrm>
            <a:custGeom>
              <a:avLst/>
              <a:gdLst>
                <a:gd name="T0" fmla="*/ 52 w 64"/>
                <a:gd name="T1" fmla="*/ 21 h 22"/>
                <a:gd name="T2" fmla="*/ 52 w 64"/>
                <a:gd name="T3" fmla="*/ 0 h 22"/>
                <a:gd name="T4" fmla="*/ 0 w 64"/>
                <a:gd name="T5" fmla="*/ 0 h 22"/>
                <a:gd name="T6" fmla="*/ 0 w 64"/>
                <a:gd name="T7" fmla="*/ 21 h 22"/>
                <a:gd name="T8" fmla="*/ 52 w 64"/>
                <a:gd name="T9" fmla="*/ 21 h 22"/>
                <a:gd name="T10" fmla="*/ 52 w 64"/>
                <a:gd name="T11" fmla="*/ 0 h 22"/>
                <a:gd name="T12" fmla="*/ 52 w 64"/>
                <a:gd name="T13" fmla="*/ 21 h 22"/>
                <a:gd name="T14" fmla="*/ 57 w 64"/>
                <a:gd name="T15" fmla="*/ 20 h 22"/>
                <a:gd name="T16" fmla="*/ 60 w 64"/>
                <a:gd name="T17" fmla="*/ 18 h 22"/>
                <a:gd name="T18" fmla="*/ 62 w 64"/>
                <a:gd name="T19" fmla="*/ 15 h 22"/>
                <a:gd name="T20" fmla="*/ 63 w 64"/>
                <a:gd name="T21" fmla="*/ 11 h 22"/>
                <a:gd name="T22" fmla="*/ 62 w 64"/>
                <a:gd name="T23" fmla="*/ 7 h 22"/>
                <a:gd name="T24" fmla="*/ 60 w 64"/>
                <a:gd name="T25" fmla="*/ 3 h 22"/>
                <a:gd name="T26" fmla="*/ 57 w 64"/>
                <a:gd name="T27" fmla="*/ 1 h 22"/>
                <a:gd name="T28" fmla="*/ 52 w 64"/>
                <a:gd name="T29" fmla="*/ 0 h 22"/>
                <a:gd name="T30" fmla="*/ 52 w 64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22">
                  <a:moveTo>
                    <a:pt x="52" y="21"/>
                  </a:moveTo>
                  <a:lnTo>
                    <a:pt x="52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52" y="21"/>
                  </a:lnTo>
                  <a:lnTo>
                    <a:pt x="52" y="0"/>
                  </a:lnTo>
                  <a:lnTo>
                    <a:pt x="52" y="21"/>
                  </a:lnTo>
                  <a:lnTo>
                    <a:pt x="57" y="20"/>
                  </a:lnTo>
                  <a:lnTo>
                    <a:pt x="60" y="18"/>
                  </a:lnTo>
                  <a:lnTo>
                    <a:pt x="62" y="15"/>
                  </a:lnTo>
                  <a:lnTo>
                    <a:pt x="63" y="11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7" y="1"/>
                  </a:lnTo>
                  <a:lnTo>
                    <a:pt x="52" y="0"/>
                  </a:lnTo>
                  <a:lnTo>
                    <a:pt x="52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0" name="Freeform 69"/>
            <p:cNvSpPr>
              <a:spLocks/>
            </p:cNvSpPr>
            <p:nvPr/>
          </p:nvSpPr>
          <p:spPr bwMode="auto">
            <a:xfrm>
              <a:off x="2446338" y="5910263"/>
              <a:ext cx="625475" cy="38100"/>
            </a:xfrm>
            <a:custGeom>
              <a:avLst/>
              <a:gdLst>
                <a:gd name="T0" fmla="*/ 13 w 359"/>
                <a:gd name="T1" fmla="*/ 21 h 22"/>
                <a:gd name="T2" fmla="*/ 12 w 359"/>
                <a:gd name="T3" fmla="*/ 21 h 22"/>
                <a:gd name="T4" fmla="*/ 358 w 359"/>
                <a:gd name="T5" fmla="*/ 21 h 22"/>
                <a:gd name="T6" fmla="*/ 358 w 359"/>
                <a:gd name="T7" fmla="*/ 0 h 22"/>
                <a:gd name="T8" fmla="*/ 12 w 359"/>
                <a:gd name="T9" fmla="*/ 0 h 22"/>
                <a:gd name="T10" fmla="*/ 11 w 359"/>
                <a:gd name="T11" fmla="*/ 0 h 22"/>
                <a:gd name="T12" fmla="*/ 12 w 359"/>
                <a:gd name="T13" fmla="*/ 0 h 22"/>
                <a:gd name="T14" fmla="*/ 7 w 359"/>
                <a:gd name="T15" fmla="*/ 1 h 22"/>
                <a:gd name="T16" fmla="*/ 3 w 359"/>
                <a:gd name="T17" fmla="*/ 3 h 22"/>
                <a:gd name="T18" fmla="*/ 1 w 359"/>
                <a:gd name="T19" fmla="*/ 7 h 22"/>
                <a:gd name="T20" fmla="*/ 0 w 359"/>
                <a:gd name="T21" fmla="*/ 11 h 22"/>
                <a:gd name="T22" fmla="*/ 1 w 359"/>
                <a:gd name="T23" fmla="*/ 15 h 22"/>
                <a:gd name="T24" fmla="*/ 3 w 359"/>
                <a:gd name="T25" fmla="*/ 18 h 22"/>
                <a:gd name="T26" fmla="*/ 7 w 359"/>
                <a:gd name="T27" fmla="*/ 20 h 22"/>
                <a:gd name="T28" fmla="*/ 12 w 359"/>
                <a:gd name="T29" fmla="*/ 21 h 22"/>
                <a:gd name="T30" fmla="*/ 13 w 359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9" h="22">
                  <a:moveTo>
                    <a:pt x="13" y="21"/>
                  </a:moveTo>
                  <a:lnTo>
                    <a:pt x="12" y="21"/>
                  </a:lnTo>
                  <a:lnTo>
                    <a:pt x="358" y="21"/>
                  </a:lnTo>
                  <a:lnTo>
                    <a:pt x="358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3" y="18"/>
                  </a:lnTo>
                  <a:lnTo>
                    <a:pt x="7" y="20"/>
                  </a:lnTo>
                  <a:lnTo>
                    <a:pt x="12" y="21"/>
                  </a:lnTo>
                  <a:lnTo>
                    <a:pt x="13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2382838" y="5886450"/>
              <a:ext cx="77787" cy="61913"/>
            </a:xfrm>
            <a:custGeom>
              <a:avLst/>
              <a:gdLst>
                <a:gd name="T0" fmla="*/ 0 w 44"/>
                <a:gd name="T1" fmla="*/ 0 h 35"/>
                <a:gd name="T2" fmla="*/ 0 w 44"/>
                <a:gd name="T3" fmla="*/ 0 h 35"/>
                <a:gd name="T4" fmla="*/ 3 w 44"/>
                <a:gd name="T5" fmla="*/ 12 h 35"/>
                <a:gd name="T6" fmla="*/ 8 w 44"/>
                <a:gd name="T7" fmla="*/ 22 h 35"/>
                <a:gd name="T8" fmla="*/ 16 w 44"/>
                <a:gd name="T9" fmla="*/ 28 h 35"/>
                <a:gd name="T10" fmla="*/ 23 w 44"/>
                <a:gd name="T11" fmla="*/ 31 h 35"/>
                <a:gd name="T12" fmla="*/ 31 w 44"/>
                <a:gd name="T13" fmla="*/ 33 h 35"/>
                <a:gd name="T14" fmla="*/ 37 w 44"/>
                <a:gd name="T15" fmla="*/ 34 h 35"/>
                <a:gd name="T16" fmla="*/ 41 w 44"/>
                <a:gd name="T17" fmla="*/ 34 h 35"/>
                <a:gd name="T18" fmla="*/ 43 w 44"/>
                <a:gd name="T19" fmla="*/ 34 h 35"/>
                <a:gd name="T20" fmla="*/ 41 w 44"/>
                <a:gd name="T21" fmla="*/ 11 h 35"/>
                <a:gd name="T22" fmla="*/ 38 w 44"/>
                <a:gd name="T23" fmla="*/ 11 h 35"/>
                <a:gd name="T24" fmla="*/ 34 w 44"/>
                <a:gd name="T25" fmla="*/ 11 h 35"/>
                <a:gd name="T26" fmla="*/ 30 w 44"/>
                <a:gd name="T27" fmla="*/ 9 h 35"/>
                <a:gd name="T28" fmla="*/ 26 w 44"/>
                <a:gd name="T29" fmla="*/ 8 h 35"/>
                <a:gd name="T30" fmla="*/ 24 w 44"/>
                <a:gd name="T31" fmla="*/ 6 h 35"/>
                <a:gd name="T32" fmla="*/ 22 w 44"/>
                <a:gd name="T33" fmla="*/ 4 h 35"/>
                <a:gd name="T34" fmla="*/ 22 w 44"/>
                <a:gd name="T35" fmla="*/ 0 h 35"/>
                <a:gd name="T36" fmla="*/ 0 w 44"/>
                <a:gd name="T3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35">
                  <a:moveTo>
                    <a:pt x="0" y="0"/>
                  </a:moveTo>
                  <a:lnTo>
                    <a:pt x="0" y="0"/>
                  </a:lnTo>
                  <a:lnTo>
                    <a:pt x="3" y="12"/>
                  </a:lnTo>
                  <a:lnTo>
                    <a:pt x="8" y="22"/>
                  </a:lnTo>
                  <a:lnTo>
                    <a:pt x="16" y="28"/>
                  </a:lnTo>
                  <a:lnTo>
                    <a:pt x="23" y="31"/>
                  </a:lnTo>
                  <a:lnTo>
                    <a:pt x="31" y="33"/>
                  </a:lnTo>
                  <a:lnTo>
                    <a:pt x="37" y="34"/>
                  </a:lnTo>
                  <a:lnTo>
                    <a:pt x="41" y="34"/>
                  </a:lnTo>
                  <a:lnTo>
                    <a:pt x="43" y="34"/>
                  </a:lnTo>
                  <a:lnTo>
                    <a:pt x="41" y="11"/>
                  </a:lnTo>
                  <a:lnTo>
                    <a:pt x="38" y="11"/>
                  </a:lnTo>
                  <a:lnTo>
                    <a:pt x="34" y="11"/>
                  </a:lnTo>
                  <a:lnTo>
                    <a:pt x="30" y="9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2382838" y="5827713"/>
              <a:ext cx="82550" cy="49212"/>
            </a:xfrm>
            <a:custGeom>
              <a:avLst/>
              <a:gdLst>
                <a:gd name="T0" fmla="*/ 45 w 47"/>
                <a:gd name="T1" fmla="*/ 0 h 28"/>
                <a:gd name="T2" fmla="*/ 46 w 47"/>
                <a:gd name="T3" fmla="*/ 0 h 28"/>
                <a:gd name="T4" fmla="*/ 43 w 47"/>
                <a:gd name="T5" fmla="*/ 0 h 28"/>
                <a:gd name="T6" fmla="*/ 40 w 47"/>
                <a:gd name="T7" fmla="*/ 0 h 28"/>
                <a:gd name="T8" fmla="*/ 34 w 47"/>
                <a:gd name="T9" fmla="*/ 1 h 28"/>
                <a:gd name="T10" fmla="*/ 27 w 47"/>
                <a:gd name="T11" fmla="*/ 1 h 28"/>
                <a:gd name="T12" fmla="*/ 18 w 47"/>
                <a:gd name="T13" fmla="*/ 3 h 28"/>
                <a:gd name="T14" fmla="*/ 10 w 47"/>
                <a:gd name="T15" fmla="*/ 8 h 28"/>
                <a:gd name="T16" fmla="*/ 4 w 47"/>
                <a:gd name="T17" fmla="*/ 16 h 28"/>
                <a:gd name="T18" fmla="*/ 0 w 47"/>
                <a:gd name="T19" fmla="*/ 27 h 28"/>
                <a:gd name="T20" fmla="*/ 22 w 47"/>
                <a:gd name="T21" fmla="*/ 27 h 28"/>
                <a:gd name="T22" fmla="*/ 22 w 47"/>
                <a:gd name="T23" fmla="*/ 26 h 28"/>
                <a:gd name="T24" fmla="*/ 23 w 47"/>
                <a:gd name="T25" fmla="*/ 25 h 28"/>
                <a:gd name="T26" fmla="*/ 26 w 47"/>
                <a:gd name="T27" fmla="*/ 25 h 28"/>
                <a:gd name="T28" fmla="*/ 31 w 47"/>
                <a:gd name="T29" fmla="*/ 23 h 28"/>
                <a:gd name="T30" fmla="*/ 35 w 47"/>
                <a:gd name="T31" fmla="*/ 22 h 28"/>
                <a:gd name="T32" fmla="*/ 41 w 47"/>
                <a:gd name="T33" fmla="*/ 22 h 28"/>
                <a:gd name="T34" fmla="*/ 43 w 47"/>
                <a:gd name="T35" fmla="*/ 22 h 28"/>
                <a:gd name="T36" fmla="*/ 45 w 47"/>
                <a:gd name="T37" fmla="*/ 22 h 28"/>
                <a:gd name="T38" fmla="*/ 45 w 47"/>
                <a:gd name="T3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28">
                  <a:moveTo>
                    <a:pt x="45" y="0"/>
                  </a:move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18" y="3"/>
                  </a:lnTo>
                  <a:lnTo>
                    <a:pt x="10" y="8"/>
                  </a:lnTo>
                  <a:lnTo>
                    <a:pt x="4" y="16"/>
                  </a:lnTo>
                  <a:lnTo>
                    <a:pt x="0" y="27"/>
                  </a:lnTo>
                  <a:lnTo>
                    <a:pt x="22" y="27"/>
                  </a:lnTo>
                  <a:lnTo>
                    <a:pt x="22" y="26"/>
                  </a:lnTo>
                  <a:lnTo>
                    <a:pt x="23" y="25"/>
                  </a:lnTo>
                  <a:lnTo>
                    <a:pt x="26" y="25"/>
                  </a:lnTo>
                  <a:lnTo>
                    <a:pt x="31" y="23"/>
                  </a:lnTo>
                  <a:lnTo>
                    <a:pt x="35" y="22"/>
                  </a:lnTo>
                  <a:lnTo>
                    <a:pt x="41" y="22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2471738" y="5827713"/>
              <a:ext cx="588962" cy="39687"/>
            </a:xfrm>
            <a:custGeom>
              <a:avLst/>
              <a:gdLst>
                <a:gd name="T0" fmla="*/ 325 w 338"/>
                <a:gd name="T1" fmla="*/ 21 h 22"/>
                <a:gd name="T2" fmla="*/ 325 w 338"/>
                <a:gd name="T3" fmla="*/ 0 h 22"/>
                <a:gd name="T4" fmla="*/ 0 w 338"/>
                <a:gd name="T5" fmla="*/ 0 h 22"/>
                <a:gd name="T6" fmla="*/ 0 w 338"/>
                <a:gd name="T7" fmla="*/ 21 h 22"/>
                <a:gd name="T8" fmla="*/ 325 w 338"/>
                <a:gd name="T9" fmla="*/ 21 h 22"/>
                <a:gd name="T10" fmla="*/ 325 w 338"/>
                <a:gd name="T11" fmla="*/ 0 h 22"/>
                <a:gd name="T12" fmla="*/ 325 w 338"/>
                <a:gd name="T13" fmla="*/ 21 h 22"/>
                <a:gd name="T14" fmla="*/ 330 w 338"/>
                <a:gd name="T15" fmla="*/ 20 h 22"/>
                <a:gd name="T16" fmla="*/ 334 w 338"/>
                <a:gd name="T17" fmla="*/ 18 h 22"/>
                <a:gd name="T18" fmla="*/ 336 w 338"/>
                <a:gd name="T19" fmla="*/ 15 h 22"/>
                <a:gd name="T20" fmla="*/ 337 w 338"/>
                <a:gd name="T21" fmla="*/ 10 h 22"/>
                <a:gd name="T22" fmla="*/ 336 w 338"/>
                <a:gd name="T23" fmla="*/ 6 h 22"/>
                <a:gd name="T24" fmla="*/ 334 w 338"/>
                <a:gd name="T25" fmla="*/ 3 h 22"/>
                <a:gd name="T26" fmla="*/ 330 w 338"/>
                <a:gd name="T27" fmla="*/ 1 h 22"/>
                <a:gd name="T28" fmla="*/ 325 w 338"/>
                <a:gd name="T29" fmla="*/ 0 h 22"/>
                <a:gd name="T30" fmla="*/ 325 w 338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8" h="22">
                  <a:moveTo>
                    <a:pt x="325" y="21"/>
                  </a:moveTo>
                  <a:lnTo>
                    <a:pt x="325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325" y="21"/>
                  </a:lnTo>
                  <a:lnTo>
                    <a:pt x="325" y="0"/>
                  </a:lnTo>
                  <a:lnTo>
                    <a:pt x="325" y="21"/>
                  </a:lnTo>
                  <a:lnTo>
                    <a:pt x="330" y="20"/>
                  </a:lnTo>
                  <a:lnTo>
                    <a:pt x="334" y="18"/>
                  </a:lnTo>
                  <a:lnTo>
                    <a:pt x="336" y="15"/>
                  </a:lnTo>
                  <a:lnTo>
                    <a:pt x="337" y="10"/>
                  </a:lnTo>
                  <a:lnTo>
                    <a:pt x="336" y="6"/>
                  </a:lnTo>
                  <a:lnTo>
                    <a:pt x="334" y="3"/>
                  </a:lnTo>
                  <a:lnTo>
                    <a:pt x="330" y="1"/>
                  </a:lnTo>
                  <a:lnTo>
                    <a:pt x="325" y="0"/>
                  </a:lnTo>
                  <a:lnTo>
                    <a:pt x="325" y="2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2994025" y="5827713"/>
              <a:ext cx="46038" cy="39687"/>
            </a:xfrm>
            <a:custGeom>
              <a:avLst/>
              <a:gdLst>
                <a:gd name="T0" fmla="*/ 10 w 27"/>
                <a:gd name="T1" fmla="*/ 0 h 22"/>
                <a:gd name="T2" fmla="*/ 10 w 27"/>
                <a:gd name="T3" fmla="*/ 21 h 22"/>
                <a:gd name="T4" fmla="*/ 26 w 27"/>
                <a:gd name="T5" fmla="*/ 21 h 22"/>
                <a:gd name="T6" fmla="*/ 26 w 27"/>
                <a:gd name="T7" fmla="*/ 0 h 22"/>
                <a:gd name="T8" fmla="*/ 10 w 27"/>
                <a:gd name="T9" fmla="*/ 0 h 22"/>
                <a:gd name="T10" fmla="*/ 10 w 27"/>
                <a:gd name="T11" fmla="*/ 21 h 22"/>
                <a:gd name="T12" fmla="*/ 10 w 27"/>
                <a:gd name="T13" fmla="*/ 0 h 22"/>
                <a:gd name="T14" fmla="*/ 6 w 27"/>
                <a:gd name="T15" fmla="*/ 1 h 22"/>
                <a:gd name="T16" fmla="*/ 2 w 27"/>
                <a:gd name="T17" fmla="*/ 3 h 22"/>
                <a:gd name="T18" fmla="*/ 1 w 27"/>
                <a:gd name="T19" fmla="*/ 6 h 22"/>
                <a:gd name="T20" fmla="*/ 0 w 27"/>
                <a:gd name="T21" fmla="*/ 10 h 22"/>
                <a:gd name="T22" fmla="*/ 1 w 27"/>
                <a:gd name="T23" fmla="*/ 15 h 22"/>
                <a:gd name="T24" fmla="*/ 2 w 27"/>
                <a:gd name="T25" fmla="*/ 18 h 22"/>
                <a:gd name="T26" fmla="*/ 6 w 27"/>
                <a:gd name="T27" fmla="*/ 20 h 22"/>
                <a:gd name="T28" fmla="*/ 10 w 27"/>
                <a:gd name="T29" fmla="*/ 21 h 22"/>
                <a:gd name="T30" fmla="*/ 10 w 27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2">
                  <a:moveTo>
                    <a:pt x="10" y="0"/>
                  </a:moveTo>
                  <a:lnTo>
                    <a:pt x="10" y="21"/>
                  </a:lnTo>
                  <a:lnTo>
                    <a:pt x="26" y="21"/>
                  </a:lnTo>
                  <a:lnTo>
                    <a:pt x="26" y="0"/>
                  </a:lnTo>
                  <a:lnTo>
                    <a:pt x="10" y="0"/>
                  </a:lnTo>
                  <a:lnTo>
                    <a:pt x="10" y="2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0" y="21"/>
                  </a:lnTo>
                  <a:lnTo>
                    <a:pt x="1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2181225" y="2505075"/>
              <a:ext cx="279400" cy="3943350"/>
            </a:xfrm>
            <a:custGeom>
              <a:avLst/>
              <a:gdLst>
                <a:gd name="T0" fmla="*/ 158 w 160"/>
                <a:gd name="T1" fmla="*/ 0 h 2219"/>
                <a:gd name="T2" fmla="*/ 158 w 160"/>
                <a:gd name="T3" fmla="*/ 17 h 2219"/>
                <a:gd name="T4" fmla="*/ 158 w 160"/>
                <a:gd name="T5" fmla="*/ 66 h 2219"/>
                <a:gd name="T6" fmla="*/ 158 w 160"/>
                <a:gd name="T7" fmla="*/ 142 h 2219"/>
                <a:gd name="T8" fmla="*/ 158 w 160"/>
                <a:gd name="T9" fmla="*/ 240 h 2219"/>
                <a:gd name="T10" fmla="*/ 159 w 160"/>
                <a:gd name="T11" fmla="*/ 358 h 2219"/>
                <a:gd name="T12" fmla="*/ 159 w 160"/>
                <a:gd name="T13" fmla="*/ 489 h 2219"/>
                <a:gd name="T14" fmla="*/ 159 w 160"/>
                <a:gd name="T15" fmla="*/ 630 h 2219"/>
                <a:gd name="T16" fmla="*/ 159 w 160"/>
                <a:gd name="T17" fmla="*/ 776 h 2219"/>
                <a:gd name="T18" fmla="*/ 159 w 160"/>
                <a:gd name="T19" fmla="*/ 923 h 2219"/>
                <a:gd name="T20" fmla="*/ 159 w 160"/>
                <a:gd name="T21" fmla="*/ 1066 h 2219"/>
                <a:gd name="T22" fmla="*/ 158 w 160"/>
                <a:gd name="T23" fmla="*/ 1201 h 2219"/>
                <a:gd name="T24" fmla="*/ 158 w 160"/>
                <a:gd name="T25" fmla="*/ 1324 h 2219"/>
                <a:gd name="T26" fmla="*/ 158 w 160"/>
                <a:gd name="T27" fmla="*/ 1430 h 2219"/>
                <a:gd name="T28" fmla="*/ 157 w 160"/>
                <a:gd name="T29" fmla="*/ 1516 h 2219"/>
                <a:gd name="T30" fmla="*/ 156 w 160"/>
                <a:gd name="T31" fmla="*/ 1575 h 2219"/>
                <a:gd name="T32" fmla="*/ 155 w 160"/>
                <a:gd name="T33" fmla="*/ 1605 h 2219"/>
                <a:gd name="T34" fmla="*/ 153 w 160"/>
                <a:gd name="T35" fmla="*/ 1622 h 2219"/>
                <a:gd name="T36" fmla="*/ 152 w 160"/>
                <a:gd name="T37" fmla="*/ 1649 h 2219"/>
                <a:gd name="T38" fmla="*/ 149 w 160"/>
                <a:gd name="T39" fmla="*/ 1681 h 2219"/>
                <a:gd name="T40" fmla="*/ 146 w 160"/>
                <a:gd name="T41" fmla="*/ 1719 h 2219"/>
                <a:gd name="T42" fmla="*/ 143 w 160"/>
                <a:gd name="T43" fmla="*/ 1763 h 2219"/>
                <a:gd name="T44" fmla="*/ 139 w 160"/>
                <a:gd name="T45" fmla="*/ 1810 h 2219"/>
                <a:gd name="T46" fmla="*/ 134 w 160"/>
                <a:gd name="T47" fmla="*/ 1859 h 2219"/>
                <a:gd name="T48" fmla="*/ 128 w 160"/>
                <a:gd name="T49" fmla="*/ 1910 h 2219"/>
                <a:gd name="T50" fmla="*/ 122 w 160"/>
                <a:gd name="T51" fmla="*/ 1960 h 2219"/>
                <a:gd name="T52" fmla="*/ 115 w 160"/>
                <a:gd name="T53" fmla="*/ 2009 h 2219"/>
                <a:gd name="T54" fmla="*/ 107 w 160"/>
                <a:gd name="T55" fmla="*/ 2055 h 2219"/>
                <a:gd name="T56" fmla="*/ 98 w 160"/>
                <a:gd name="T57" fmla="*/ 2098 h 2219"/>
                <a:gd name="T58" fmla="*/ 88 w 160"/>
                <a:gd name="T59" fmla="*/ 2137 h 2219"/>
                <a:gd name="T60" fmla="*/ 77 w 160"/>
                <a:gd name="T61" fmla="*/ 2170 h 2219"/>
                <a:gd name="T62" fmla="*/ 66 w 160"/>
                <a:gd name="T63" fmla="*/ 2195 h 2219"/>
                <a:gd name="T64" fmla="*/ 53 w 160"/>
                <a:gd name="T65" fmla="*/ 2212 h 2219"/>
                <a:gd name="T66" fmla="*/ 1 w 160"/>
                <a:gd name="T67" fmla="*/ 2213 h 2219"/>
                <a:gd name="T68" fmla="*/ 3 w 160"/>
                <a:gd name="T69" fmla="*/ 2178 h 2219"/>
                <a:gd name="T70" fmla="*/ 7 w 160"/>
                <a:gd name="T71" fmla="*/ 2112 h 2219"/>
                <a:gd name="T72" fmla="*/ 13 w 160"/>
                <a:gd name="T73" fmla="*/ 2019 h 2219"/>
                <a:gd name="T74" fmla="*/ 20 w 160"/>
                <a:gd name="T75" fmla="*/ 1901 h 2219"/>
                <a:gd name="T76" fmla="*/ 28 w 160"/>
                <a:gd name="T77" fmla="*/ 1762 h 2219"/>
                <a:gd name="T78" fmla="*/ 38 w 160"/>
                <a:gd name="T79" fmla="*/ 1608 h 2219"/>
                <a:gd name="T80" fmla="*/ 47 w 160"/>
                <a:gd name="T81" fmla="*/ 1440 h 2219"/>
                <a:gd name="T82" fmla="*/ 56 w 160"/>
                <a:gd name="T83" fmla="*/ 1263 h 2219"/>
                <a:gd name="T84" fmla="*/ 66 w 160"/>
                <a:gd name="T85" fmla="*/ 1079 h 2219"/>
                <a:gd name="T86" fmla="*/ 74 w 160"/>
                <a:gd name="T87" fmla="*/ 894 h 2219"/>
                <a:gd name="T88" fmla="*/ 83 w 160"/>
                <a:gd name="T89" fmla="*/ 710 h 2219"/>
                <a:gd name="T90" fmla="*/ 90 w 160"/>
                <a:gd name="T91" fmla="*/ 532 h 2219"/>
                <a:gd name="T92" fmla="*/ 95 w 160"/>
                <a:gd name="T93" fmla="*/ 362 h 2219"/>
                <a:gd name="T94" fmla="*/ 100 w 160"/>
                <a:gd name="T95" fmla="*/ 204 h 2219"/>
                <a:gd name="T96" fmla="*/ 102 w 160"/>
                <a:gd name="T97" fmla="*/ 6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2219">
                  <a:moveTo>
                    <a:pt x="102" y="0"/>
                  </a:moveTo>
                  <a:lnTo>
                    <a:pt x="158" y="0"/>
                  </a:lnTo>
                  <a:lnTo>
                    <a:pt x="158" y="4"/>
                  </a:lnTo>
                  <a:lnTo>
                    <a:pt x="158" y="17"/>
                  </a:lnTo>
                  <a:lnTo>
                    <a:pt x="158" y="38"/>
                  </a:lnTo>
                  <a:lnTo>
                    <a:pt x="158" y="66"/>
                  </a:lnTo>
                  <a:lnTo>
                    <a:pt x="158" y="101"/>
                  </a:lnTo>
                  <a:lnTo>
                    <a:pt x="158" y="142"/>
                  </a:lnTo>
                  <a:lnTo>
                    <a:pt x="158" y="188"/>
                  </a:lnTo>
                  <a:lnTo>
                    <a:pt x="158" y="240"/>
                  </a:lnTo>
                  <a:lnTo>
                    <a:pt x="158" y="297"/>
                  </a:lnTo>
                  <a:lnTo>
                    <a:pt x="159" y="358"/>
                  </a:lnTo>
                  <a:lnTo>
                    <a:pt x="159" y="422"/>
                  </a:lnTo>
                  <a:lnTo>
                    <a:pt x="159" y="489"/>
                  </a:lnTo>
                  <a:lnTo>
                    <a:pt x="159" y="558"/>
                  </a:lnTo>
                  <a:lnTo>
                    <a:pt x="159" y="630"/>
                  </a:lnTo>
                  <a:lnTo>
                    <a:pt x="159" y="702"/>
                  </a:lnTo>
                  <a:lnTo>
                    <a:pt x="159" y="776"/>
                  </a:lnTo>
                  <a:lnTo>
                    <a:pt x="159" y="850"/>
                  </a:lnTo>
                  <a:lnTo>
                    <a:pt x="159" y="923"/>
                  </a:lnTo>
                  <a:lnTo>
                    <a:pt x="159" y="995"/>
                  </a:lnTo>
                  <a:lnTo>
                    <a:pt x="159" y="1066"/>
                  </a:lnTo>
                  <a:lnTo>
                    <a:pt x="158" y="1135"/>
                  </a:lnTo>
                  <a:lnTo>
                    <a:pt x="158" y="1201"/>
                  </a:lnTo>
                  <a:lnTo>
                    <a:pt x="158" y="1265"/>
                  </a:lnTo>
                  <a:lnTo>
                    <a:pt x="158" y="1324"/>
                  </a:lnTo>
                  <a:lnTo>
                    <a:pt x="158" y="1379"/>
                  </a:lnTo>
                  <a:lnTo>
                    <a:pt x="158" y="1430"/>
                  </a:lnTo>
                  <a:lnTo>
                    <a:pt x="157" y="1476"/>
                  </a:lnTo>
                  <a:lnTo>
                    <a:pt x="157" y="1516"/>
                  </a:lnTo>
                  <a:lnTo>
                    <a:pt x="156" y="1549"/>
                  </a:lnTo>
                  <a:lnTo>
                    <a:pt x="156" y="1575"/>
                  </a:lnTo>
                  <a:lnTo>
                    <a:pt x="156" y="1594"/>
                  </a:lnTo>
                  <a:lnTo>
                    <a:pt x="155" y="1605"/>
                  </a:lnTo>
                  <a:lnTo>
                    <a:pt x="154" y="1613"/>
                  </a:lnTo>
                  <a:lnTo>
                    <a:pt x="153" y="1622"/>
                  </a:lnTo>
                  <a:lnTo>
                    <a:pt x="152" y="1635"/>
                  </a:lnTo>
                  <a:lnTo>
                    <a:pt x="152" y="1649"/>
                  </a:lnTo>
                  <a:lnTo>
                    <a:pt x="150" y="1664"/>
                  </a:lnTo>
                  <a:lnTo>
                    <a:pt x="149" y="1681"/>
                  </a:lnTo>
                  <a:lnTo>
                    <a:pt x="147" y="1699"/>
                  </a:lnTo>
                  <a:lnTo>
                    <a:pt x="146" y="1719"/>
                  </a:lnTo>
                  <a:lnTo>
                    <a:pt x="145" y="1741"/>
                  </a:lnTo>
                  <a:lnTo>
                    <a:pt x="143" y="1763"/>
                  </a:lnTo>
                  <a:lnTo>
                    <a:pt x="141" y="1786"/>
                  </a:lnTo>
                  <a:lnTo>
                    <a:pt x="139" y="1810"/>
                  </a:lnTo>
                  <a:lnTo>
                    <a:pt x="136" y="1834"/>
                  </a:lnTo>
                  <a:lnTo>
                    <a:pt x="134" y="1859"/>
                  </a:lnTo>
                  <a:lnTo>
                    <a:pt x="131" y="1884"/>
                  </a:lnTo>
                  <a:lnTo>
                    <a:pt x="128" y="1910"/>
                  </a:lnTo>
                  <a:lnTo>
                    <a:pt x="125" y="1935"/>
                  </a:lnTo>
                  <a:lnTo>
                    <a:pt x="122" y="1960"/>
                  </a:lnTo>
                  <a:lnTo>
                    <a:pt x="119" y="1985"/>
                  </a:lnTo>
                  <a:lnTo>
                    <a:pt x="115" y="2009"/>
                  </a:lnTo>
                  <a:lnTo>
                    <a:pt x="111" y="2033"/>
                  </a:lnTo>
                  <a:lnTo>
                    <a:pt x="107" y="2055"/>
                  </a:lnTo>
                  <a:lnTo>
                    <a:pt x="102" y="2077"/>
                  </a:lnTo>
                  <a:lnTo>
                    <a:pt x="98" y="2098"/>
                  </a:lnTo>
                  <a:lnTo>
                    <a:pt x="93" y="2118"/>
                  </a:lnTo>
                  <a:lnTo>
                    <a:pt x="88" y="2137"/>
                  </a:lnTo>
                  <a:lnTo>
                    <a:pt x="83" y="2154"/>
                  </a:lnTo>
                  <a:lnTo>
                    <a:pt x="77" y="2170"/>
                  </a:lnTo>
                  <a:lnTo>
                    <a:pt x="71" y="2183"/>
                  </a:lnTo>
                  <a:lnTo>
                    <a:pt x="66" y="2195"/>
                  </a:lnTo>
                  <a:lnTo>
                    <a:pt x="60" y="2205"/>
                  </a:lnTo>
                  <a:lnTo>
                    <a:pt x="53" y="2212"/>
                  </a:lnTo>
                  <a:lnTo>
                    <a:pt x="0" y="2218"/>
                  </a:lnTo>
                  <a:lnTo>
                    <a:pt x="1" y="2213"/>
                  </a:lnTo>
                  <a:lnTo>
                    <a:pt x="1" y="2200"/>
                  </a:lnTo>
                  <a:lnTo>
                    <a:pt x="3" y="2178"/>
                  </a:lnTo>
                  <a:lnTo>
                    <a:pt x="5" y="2149"/>
                  </a:lnTo>
                  <a:lnTo>
                    <a:pt x="7" y="2112"/>
                  </a:lnTo>
                  <a:lnTo>
                    <a:pt x="10" y="2068"/>
                  </a:lnTo>
                  <a:lnTo>
                    <a:pt x="13" y="2019"/>
                  </a:lnTo>
                  <a:lnTo>
                    <a:pt x="16" y="1963"/>
                  </a:lnTo>
                  <a:lnTo>
                    <a:pt x="20" y="1901"/>
                  </a:lnTo>
                  <a:lnTo>
                    <a:pt x="24" y="1834"/>
                  </a:lnTo>
                  <a:lnTo>
                    <a:pt x="28" y="1762"/>
                  </a:lnTo>
                  <a:lnTo>
                    <a:pt x="33" y="1686"/>
                  </a:lnTo>
                  <a:lnTo>
                    <a:pt x="38" y="1608"/>
                  </a:lnTo>
                  <a:lnTo>
                    <a:pt x="42" y="1525"/>
                  </a:lnTo>
                  <a:lnTo>
                    <a:pt x="47" y="1440"/>
                  </a:lnTo>
                  <a:lnTo>
                    <a:pt x="52" y="1351"/>
                  </a:lnTo>
                  <a:lnTo>
                    <a:pt x="56" y="1263"/>
                  </a:lnTo>
                  <a:lnTo>
                    <a:pt x="61" y="1171"/>
                  </a:lnTo>
                  <a:lnTo>
                    <a:pt x="66" y="1079"/>
                  </a:lnTo>
                  <a:lnTo>
                    <a:pt x="70" y="986"/>
                  </a:lnTo>
                  <a:lnTo>
                    <a:pt x="74" y="894"/>
                  </a:lnTo>
                  <a:lnTo>
                    <a:pt x="79" y="802"/>
                  </a:lnTo>
                  <a:lnTo>
                    <a:pt x="83" y="710"/>
                  </a:lnTo>
                  <a:lnTo>
                    <a:pt x="87" y="619"/>
                  </a:lnTo>
                  <a:lnTo>
                    <a:pt x="90" y="532"/>
                  </a:lnTo>
                  <a:lnTo>
                    <a:pt x="93" y="445"/>
                  </a:lnTo>
                  <a:lnTo>
                    <a:pt x="95" y="362"/>
                  </a:lnTo>
                  <a:lnTo>
                    <a:pt x="98" y="281"/>
                  </a:lnTo>
                  <a:lnTo>
                    <a:pt x="100" y="204"/>
                  </a:lnTo>
                  <a:lnTo>
                    <a:pt x="101" y="132"/>
                  </a:lnTo>
                  <a:lnTo>
                    <a:pt x="102" y="63"/>
                  </a:lnTo>
                  <a:lnTo>
                    <a:pt x="102" y="0"/>
                  </a:lnTo>
                </a:path>
              </a:pathLst>
            </a:custGeom>
            <a:solidFill>
              <a:srgbClr val="8181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6" name="Freeform 75"/>
            <p:cNvSpPr>
              <a:spLocks/>
            </p:cNvSpPr>
            <p:nvPr/>
          </p:nvSpPr>
          <p:spPr bwMode="auto">
            <a:xfrm>
              <a:off x="2181225" y="2505075"/>
              <a:ext cx="288925" cy="3954463"/>
            </a:xfrm>
            <a:custGeom>
              <a:avLst/>
              <a:gdLst>
                <a:gd name="T0" fmla="*/ 164 w 166"/>
                <a:gd name="T1" fmla="*/ 0 h 2225"/>
                <a:gd name="T2" fmla="*/ 164 w 166"/>
                <a:gd name="T3" fmla="*/ 17 h 2225"/>
                <a:gd name="T4" fmla="*/ 164 w 166"/>
                <a:gd name="T5" fmla="*/ 66 h 2225"/>
                <a:gd name="T6" fmla="*/ 164 w 166"/>
                <a:gd name="T7" fmla="*/ 142 h 2225"/>
                <a:gd name="T8" fmla="*/ 164 w 166"/>
                <a:gd name="T9" fmla="*/ 241 h 2225"/>
                <a:gd name="T10" fmla="*/ 165 w 166"/>
                <a:gd name="T11" fmla="*/ 359 h 2225"/>
                <a:gd name="T12" fmla="*/ 165 w 166"/>
                <a:gd name="T13" fmla="*/ 490 h 2225"/>
                <a:gd name="T14" fmla="*/ 165 w 166"/>
                <a:gd name="T15" fmla="*/ 632 h 2225"/>
                <a:gd name="T16" fmla="*/ 165 w 166"/>
                <a:gd name="T17" fmla="*/ 778 h 2225"/>
                <a:gd name="T18" fmla="*/ 165 w 166"/>
                <a:gd name="T19" fmla="*/ 925 h 2225"/>
                <a:gd name="T20" fmla="*/ 165 w 166"/>
                <a:gd name="T21" fmla="*/ 1069 h 2225"/>
                <a:gd name="T22" fmla="*/ 164 w 166"/>
                <a:gd name="T23" fmla="*/ 1204 h 2225"/>
                <a:gd name="T24" fmla="*/ 164 w 166"/>
                <a:gd name="T25" fmla="*/ 1328 h 2225"/>
                <a:gd name="T26" fmla="*/ 164 w 166"/>
                <a:gd name="T27" fmla="*/ 1434 h 2225"/>
                <a:gd name="T28" fmla="*/ 163 w 166"/>
                <a:gd name="T29" fmla="*/ 1520 h 2225"/>
                <a:gd name="T30" fmla="*/ 162 w 166"/>
                <a:gd name="T31" fmla="*/ 1579 h 2225"/>
                <a:gd name="T32" fmla="*/ 161 w 166"/>
                <a:gd name="T33" fmla="*/ 1609 h 2225"/>
                <a:gd name="T34" fmla="*/ 159 w 166"/>
                <a:gd name="T35" fmla="*/ 1626 h 2225"/>
                <a:gd name="T36" fmla="*/ 158 w 166"/>
                <a:gd name="T37" fmla="*/ 1653 h 2225"/>
                <a:gd name="T38" fmla="*/ 155 w 166"/>
                <a:gd name="T39" fmla="*/ 1686 h 2225"/>
                <a:gd name="T40" fmla="*/ 152 w 166"/>
                <a:gd name="T41" fmla="*/ 1724 h 2225"/>
                <a:gd name="T42" fmla="*/ 148 w 166"/>
                <a:gd name="T43" fmla="*/ 1768 h 2225"/>
                <a:gd name="T44" fmla="*/ 144 w 166"/>
                <a:gd name="T45" fmla="*/ 1815 h 2225"/>
                <a:gd name="T46" fmla="*/ 139 w 166"/>
                <a:gd name="T47" fmla="*/ 1864 h 2225"/>
                <a:gd name="T48" fmla="*/ 133 w 166"/>
                <a:gd name="T49" fmla="*/ 1915 h 2225"/>
                <a:gd name="T50" fmla="*/ 127 w 166"/>
                <a:gd name="T51" fmla="*/ 1965 h 2225"/>
                <a:gd name="T52" fmla="*/ 119 w 166"/>
                <a:gd name="T53" fmla="*/ 2014 h 2225"/>
                <a:gd name="T54" fmla="*/ 111 w 166"/>
                <a:gd name="T55" fmla="*/ 2061 h 2225"/>
                <a:gd name="T56" fmla="*/ 102 w 166"/>
                <a:gd name="T57" fmla="*/ 2104 h 2225"/>
                <a:gd name="T58" fmla="*/ 91 w 166"/>
                <a:gd name="T59" fmla="*/ 2143 h 2225"/>
                <a:gd name="T60" fmla="*/ 80 w 166"/>
                <a:gd name="T61" fmla="*/ 2176 h 2225"/>
                <a:gd name="T62" fmla="*/ 68 w 166"/>
                <a:gd name="T63" fmla="*/ 2201 h 2225"/>
                <a:gd name="T64" fmla="*/ 55 w 166"/>
                <a:gd name="T65" fmla="*/ 2218 h 2225"/>
                <a:gd name="T66" fmla="*/ 1 w 166"/>
                <a:gd name="T67" fmla="*/ 2219 h 2225"/>
                <a:gd name="T68" fmla="*/ 3 w 166"/>
                <a:gd name="T69" fmla="*/ 2184 h 2225"/>
                <a:gd name="T70" fmla="*/ 7 w 166"/>
                <a:gd name="T71" fmla="*/ 2118 h 2225"/>
                <a:gd name="T72" fmla="*/ 13 w 166"/>
                <a:gd name="T73" fmla="*/ 2024 h 2225"/>
                <a:gd name="T74" fmla="*/ 21 w 166"/>
                <a:gd name="T75" fmla="*/ 1906 h 2225"/>
                <a:gd name="T76" fmla="*/ 29 w 166"/>
                <a:gd name="T77" fmla="*/ 1767 h 2225"/>
                <a:gd name="T78" fmla="*/ 39 w 166"/>
                <a:gd name="T79" fmla="*/ 1612 h 2225"/>
                <a:gd name="T80" fmla="*/ 49 w 166"/>
                <a:gd name="T81" fmla="*/ 1444 h 2225"/>
                <a:gd name="T82" fmla="*/ 58 w 166"/>
                <a:gd name="T83" fmla="*/ 1266 h 2225"/>
                <a:gd name="T84" fmla="*/ 68 w 166"/>
                <a:gd name="T85" fmla="*/ 1082 h 2225"/>
                <a:gd name="T86" fmla="*/ 77 w 166"/>
                <a:gd name="T87" fmla="*/ 896 h 2225"/>
                <a:gd name="T88" fmla="*/ 86 w 166"/>
                <a:gd name="T89" fmla="*/ 712 h 2225"/>
                <a:gd name="T90" fmla="*/ 93 w 166"/>
                <a:gd name="T91" fmla="*/ 533 h 2225"/>
                <a:gd name="T92" fmla="*/ 99 w 166"/>
                <a:gd name="T93" fmla="*/ 363 h 2225"/>
                <a:gd name="T94" fmla="*/ 104 w 166"/>
                <a:gd name="T95" fmla="*/ 205 h 2225"/>
                <a:gd name="T96" fmla="*/ 106 w 166"/>
                <a:gd name="T97" fmla="*/ 63 h 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" h="2225">
                  <a:moveTo>
                    <a:pt x="106" y="0"/>
                  </a:moveTo>
                  <a:lnTo>
                    <a:pt x="164" y="0"/>
                  </a:lnTo>
                  <a:lnTo>
                    <a:pt x="164" y="4"/>
                  </a:lnTo>
                  <a:lnTo>
                    <a:pt x="164" y="17"/>
                  </a:lnTo>
                  <a:lnTo>
                    <a:pt x="164" y="38"/>
                  </a:lnTo>
                  <a:lnTo>
                    <a:pt x="164" y="66"/>
                  </a:lnTo>
                  <a:lnTo>
                    <a:pt x="164" y="101"/>
                  </a:lnTo>
                  <a:lnTo>
                    <a:pt x="164" y="142"/>
                  </a:lnTo>
                  <a:lnTo>
                    <a:pt x="164" y="189"/>
                  </a:lnTo>
                  <a:lnTo>
                    <a:pt x="164" y="241"/>
                  </a:lnTo>
                  <a:lnTo>
                    <a:pt x="164" y="298"/>
                  </a:lnTo>
                  <a:lnTo>
                    <a:pt x="165" y="359"/>
                  </a:lnTo>
                  <a:lnTo>
                    <a:pt x="165" y="423"/>
                  </a:lnTo>
                  <a:lnTo>
                    <a:pt x="165" y="490"/>
                  </a:lnTo>
                  <a:lnTo>
                    <a:pt x="165" y="560"/>
                  </a:lnTo>
                  <a:lnTo>
                    <a:pt x="165" y="632"/>
                  </a:lnTo>
                  <a:lnTo>
                    <a:pt x="165" y="704"/>
                  </a:lnTo>
                  <a:lnTo>
                    <a:pt x="165" y="778"/>
                  </a:lnTo>
                  <a:lnTo>
                    <a:pt x="165" y="852"/>
                  </a:lnTo>
                  <a:lnTo>
                    <a:pt x="165" y="925"/>
                  </a:lnTo>
                  <a:lnTo>
                    <a:pt x="165" y="998"/>
                  </a:lnTo>
                  <a:lnTo>
                    <a:pt x="165" y="1069"/>
                  </a:lnTo>
                  <a:lnTo>
                    <a:pt x="164" y="1138"/>
                  </a:lnTo>
                  <a:lnTo>
                    <a:pt x="164" y="1204"/>
                  </a:lnTo>
                  <a:lnTo>
                    <a:pt x="164" y="1268"/>
                  </a:lnTo>
                  <a:lnTo>
                    <a:pt x="164" y="1328"/>
                  </a:lnTo>
                  <a:lnTo>
                    <a:pt x="164" y="1383"/>
                  </a:lnTo>
                  <a:lnTo>
                    <a:pt x="164" y="1434"/>
                  </a:lnTo>
                  <a:lnTo>
                    <a:pt x="163" y="1480"/>
                  </a:lnTo>
                  <a:lnTo>
                    <a:pt x="163" y="1520"/>
                  </a:lnTo>
                  <a:lnTo>
                    <a:pt x="162" y="1553"/>
                  </a:lnTo>
                  <a:lnTo>
                    <a:pt x="162" y="1579"/>
                  </a:lnTo>
                  <a:lnTo>
                    <a:pt x="162" y="1598"/>
                  </a:lnTo>
                  <a:lnTo>
                    <a:pt x="161" y="1609"/>
                  </a:lnTo>
                  <a:lnTo>
                    <a:pt x="160" y="1617"/>
                  </a:lnTo>
                  <a:lnTo>
                    <a:pt x="159" y="1626"/>
                  </a:lnTo>
                  <a:lnTo>
                    <a:pt x="158" y="1639"/>
                  </a:lnTo>
                  <a:lnTo>
                    <a:pt x="158" y="1653"/>
                  </a:lnTo>
                  <a:lnTo>
                    <a:pt x="156" y="1668"/>
                  </a:lnTo>
                  <a:lnTo>
                    <a:pt x="155" y="1686"/>
                  </a:lnTo>
                  <a:lnTo>
                    <a:pt x="153" y="1704"/>
                  </a:lnTo>
                  <a:lnTo>
                    <a:pt x="152" y="1724"/>
                  </a:lnTo>
                  <a:lnTo>
                    <a:pt x="150" y="1746"/>
                  </a:lnTo>
                  <a:lnTo>
                    <a:pt x="148" y="1768"/>
                  </a:lnTo>
                  <a:lnTo>
                    <a:pt x="146" y="1791"/>
                  </a:lnTo>
                  <a:lnTo>
                    <a:pt x="144" y="1815"/>
                  </a:lnTo>
                  <a:lnTo>
                    <a:pt x="141" y="1839"/>
                  </a:lnTo>
                  <a:lnTo>
                    <a:pt x="139" y="1864"/>
                  </a:lnTo>
                  <a:lnTo>
                    <a:pt x="136" y="1889"/>
                  </a:lnTo>
                  <a:lnTo>
                    <a:pt x="133" y="1915"/>
                  </a:lnTo>
                  <a:lnTo>
                    <a:pt x="130" y="1940"/>
                  </a:lnTo>
                  <a:lnTo>
                    <a:pt x="127" y="1965"/>
                  </a:lnTo>
                  <a:lnTo>
                    <a:pt x="123" y="1990"/>
                  </a:lnTo>
                  <a:lnTo>
                    <a:pt x="119" y="2014"/>
                  </a:lnTo>
                  <a:lnTo>
                    <a:pt x="115" y="2038"/>
                  </a:lnTo>
                  <a:lnTo>
                    <a:pt x="111" y="2061"/>
                  </a:lnTo>
                  <a:lnTo>
                    <a:pt x="106" y="2083"/>
                  </a:lnTo>
                  <a:lnTo>
                    <a:pt x="102" y="2104"/>
                  </a:lnTo>
                  <a:lnTo>
                    <a:pt x="97" y="2124"/>
                  </a:lnTo>
                  <a:lnTo>
                    <a:pt x="91" y="2143"/>
                  </a:lnTo>
                  <a:lnTo>
                    <a:pt x="86" y="2160"/>
                  </a:lnTo>
                  <a:lnTo>
                    <a:pt x="80" y="2176"/>
                  </a:lnTo>
                  <a:lnTo>
                    <a:pt x="74" y="2189"/>
                  </a:lnTo>
                  <a:lnTo>
                    <a:pt x="68" y="2201"/>
                  </a:lnTo>
                  <a:lnTo>
                    <a:pt x="62" y="2211"/>
                  </a:lnTo>
                  <a:lnTo>
                    <a:pt x="55" y="2218"/>
                  </a:lnTo>
                  <a:lnTo>
                    <a:pt x="0" y="2224"/>
                  </a:lnTo>
                  <a:lnTo>
                    <a:pt x="1" y="2219"/>
                  </a:lnTo>
                  <a:lnTo>
                    <a:pt x="1" y="2206"/>
                  </a:lnTo>
                  <a:lnTo>
                    <a:pt x="3" y="2184"/>
                  </a:lnTo>
                  <a:lnTo>
                    <a:pt x="5" y="2155"/>
                  </a:lnTo>
                  <a:lnTo>
                    <a:pt x="7" y="2118"/>
                  </a:lnTo>
                  <a:lnTo>
                    <a:pt x="10" y="2074"/>
                  </a:lnTo>
                  <a:lnTo>
                    <a:pt x="13" y="2024"/>
                  </a:lnTo>
                  <a:lnTo>
                    <a:pt x="17" y="1968"/>
                  </a:lnTo>
                  <a:lnTo>
                    <a:pt x="21" y="1906"/>
                  </a:lnTo>
                  <a:lnTo>
                    <a:pt x="25" y="1839"/>
                  </a:lnTo>
                  <a:lnTo>
                    <a:pt x="29" y="1767"/>
                  </a:lnTo>
                  <a:lnTo>
                    <a:pt x="34" y="1691"/>
                  </a:lnTo>
                  <a:lnTo>
                    <a:pt x="39" y="1612"/>
                  </a:lnTo>
                  <a:lnTo>
                    <a:pt x="44" y="1529"/>
                  </a:lnTo>
                  <a:lnTo>
                    <a:pt x="49" y="1444"/>
                  </a:lnTo>
                  <a:lnTo>
                    <a:pt x="54" y="1355"/>
                  </a:lnTo>
                  <a:lnTo>
                    <a:pt x="58" y="1266"/>
                  </a:lnTo>
                  <a:lnTo>
                    <a:pt x="63" y="1174"/>
                  </a:lnTo>
                  <a:lnTo>
                    <a:pt x="68" y="1082"/>
                  </a:lnTo>
                  <a:lnTo>
                    <a:pt x="73" y="989"/>
                  </a:lnTo>
                  <a:lnTo>
                    <a:pt x="77" y="896"/>
                  </a:lnTo>
                  <a:lnTo>
                    <a:pt x="82" y="804"/>
                  </a:lnTo>
                  <a:lnTo>
                    <a:pt x="86" y="712"/>
                  </a:lnTo>
                  <a:lnTo>
                    <a:pt x="90" y="621"/>
                  </a:lnTo>
                  <a:lnTo>
                    <a:pt x="93" y="533"/>
                  </a:lnTo>
                  <a:lnTo>
                    <a:pt x="96" y="446"/>
                  </a:lnTo>
                  <a:lnTo>
                    <a:pt x="99" y="363"/>
                  </a:lnTo>
                  <a:lnTo>
                    <a:pt x="102" y="282"/>
                  </a:lnTo>
                  <a:lnTo>
                    <a:pt x="104" y="205"/>
                  </a:lnTo>
                  <a:lnTo>
                    <a:pt x="105" y="132"/>
                  </a:lnTo>
                  <a:lnTo>
                    <a:pt x="106" y="63"/>
                  </a:lnTo>
                  <a:lnTo>
                    <a:pt x="106" y="0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2366963" y="2403475"/>
              <a:ext cx="192087" cy="92075"/>
            </a:xfrm>
            <a:custGeom>
              <a:avLst/>
              <a:gdLst>
                <a:gd name="T0" fmla="*/ 55 w 111"/>
                <a:gd name="T1" fmla="*/ 51 h 52"/>
                <a:gd name="T2" fmla="*/ 0 w 111"/>
                <a:gd name="T3" fmla="*/ 51 h 52"/>
                <a:gd name="T4" fmla="*/ 62 w 111"/>
                <a:gd name="T5" fmla="*/ 3 h 52"/>
                <a:gd name="T6" fmla="*/ 110 w 111"/>
                <a:gd name="T7" fmla="*/ 0 h 52"/>
                <a:gd name="T8" fmla="*/ 55 w 111"/>
                <a:gd name="T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2">
                  <a:moveTo>
                    <a:pt x="55" y="51"/>
                  </a:moveTo>
                  <a:lnTo>
                    <a:pt x="0" y="51"/>
                  </a:lnTo>
                  <a:lnTo>
                    <a:pt x="62" y="3"/>
                  </a:lnTo>
                  <a:lnTo>
                    <a:pt x="110" y="0"/>
                  </a:lnTo>
                  <a:lnTo>
                    <a:pt x="55" y="51"/>
                  </a:lnTo>
                </a:path>
              </a:pathLst>
            </a:custGeom>
            <a:solidFill>
              <a:srgbClr val="4948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2366963" y="2403475"/>
              <a:ext cx="203200" cy="103188"/>
            </a:xfrm>
            <a:custGeom>
              <a:avLst/>
              <a:gdLst>
                <a:gd name="T0" fmla="*/ 58 w 117"/>
                <a:gd name="T1" fmla="*/ 57 h 58"/>
                <a:gd name="T2" fmla="*/ 0 w 117"/>
                <a:gd name="T3" fmla="*/ 57 h 58"/>
                <a:gd name="T4" fmla="*/ 65 w 117"/>
                <a:gd name="T5" fmla="*/ 3 h 58"/>
                <a:gd name="T6" fmla="*/ 116 w 117"/>
                <a:gd name="T7" fmla="*/ 0 h 58"/>
                <a:gd name="T8" fmla="*/ 58 w 117"/>
                <a:gd name="T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8">
                  <a:moveTo>
                    <a:pt x="58" y="57"/>
                  </a:moveTo>
                  <a:lnTo>
                    <a:pt x="0" y="57"/>
                  </a:lnTo>
                  <a:lnTo>
                    <a:pt x="65" y="3"/>
                  </a:lnTo>
                  <a:lnTo>
                    <a:pt x="116" y="0"/>
                  </a:lnTo>
                  <a:lnTo>
                    <a:pt x="58" y="57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3951288" y="2508250"/>
              <a:ext cx="277812" cy="3946525"/>
            </a:xfrm>
            <a:custGeom>
              <a:avLst/>
              <a:gdLst>
                <a:gd name="T0" fmla="*/ 0 w 159"/>
                <a:gd name="T1" fmla="*/ 0 h 2220"/>
                <a:gd name="T2" fmla="*/ 0 w 159"/>
                <a:gd name="T3" fmla="*/ 18 h 2220"/>
                <a:gd name="T4" fmla="*/ 0 w 159"/>
                <a:gd name="T5" fmla="*/ 67 h 2220"/>
                <a:gd name="T6" fmla="*/ 0 w 159"/>
                <a:gd name="T7" fmla="*/ 143 h 2220"/>
                <a:gd name="T8" fmla="*/ 0 w 159"/>
                <a:gd name="T9" fmla="*/ 241 h 2220"/>
                <a:gd name="T10" fmla="*/ 0 w 159"/>
                <a:gd name="T11" fmla="*/ 359 h 2220"/>
                <a:gd name="T12" fmla="*/ 0 w 159"/>
                <a:gd name="T13" fmla="*/ 490 h 2220"/>
                <a:gd name="T14" fmla="*/ 0 w 159"/>
                <a:gd name="T15" fmla="*/ 630 h 2220"/>
                <a:gd name="T16" fmla="*/ 0 w 159"/>
                <a:gd name="T17" fmla="*/ 776 h 2220"/>
                <a:gd name="T18" fmla="*/ 0 w 159"/>
                <a:gd name="T19" fmla="*/ 924 h 2220"/>
                <a:gd name="T20" fmla="*/ 0 w 159"/>
                <a:gd name="T21" fmla="*/ 1066 h 2220"/>
                <a:gd name="T22" fmla="*/ 0 w 159"/>
                <a:gd name="T23" fmla="*/ 1202 h 2220"/>
                <a:gd name="T24" fmla="*/ 0 w 159"/>
                <a:gd name="T25" fmla="*/ 1324 h 2220"/>
                <a:gd name="T26" fmla="*/ 1 w 159"/>
                <a:gd name="T27" fmla="*/ 1431 h 2220"/>
                <a:gd name="T28" fmla="*/ 1 w 159"/>
                <a:gd name="T29" fmla="*/ 1516 h 2220"/>
                <a:gd name="T30" fmla="*/ 2 w 159"/>
                <a:gd name="T31" fmla="*/ 1576 h 2220"/>
                <a:gd name="T32" fmla="*/ 3 w 159"/>
                <a:gd name="T33" fmla="*/ 1606 h 2220"/>
                <a:gd name="T34" fmla="*/ 5 w 159"/>
                <a:gd name="T35" fmla="*/ 1623 h 2220"/>
                <a:gd name="T36" fmla="*/ 7 w 159"/>
                <a:gd name="T37" fmla="*/ 1649 h 2220"/>
                <a:gd name="T38" fmla="*/ 9 w 159"/>
                <a:gd name="T39" fmla="*/ 1681 h 2220"/>
                <a:gd name="T40" fmla="*/ 12 w 159"/>
                <a:gd name="T41" fmla="*/ 1720 h 2220"/>
                <a:gd name="T42" fmla="*/ 15 w 159"/>
                <a:gd name="T43" fmla="*/ 1764 h 2220"/>
                <a:gd name="T44" fmla="*/ 19 w 159"/>
                <a:gd name="T45" fmla="*/ 1811 h 2220"/>
                <a:gd name="T46" fmla="*/ 24 w 159"/>
                <a:gd name="T47" fmla="*/ 1860 h 2220"/>
                <a:gd name="T48" fmla="*/ 30 w 159"/>
                <a:gd name="T49" fmla="*/ 1910 h 2220"/>
                <a:gd name="T50" fmla="*/ 36 w 159"/>
                <a:gd name="T51" fmla="*/ 1961 h 2220"/>
                <a:gd name="T52" fmla="*/ 43 w 159"/>
                <a:gd name="T53" fmla="*/ 2010 h 2220"/>
                <a:gd name="T54" fmla="*/ 51 w 159"/>
                <a:gd name="T55" fmla="*/ 2056 h 2220"/>
                <a:gd name="T56" fmla="*/ 61 w 159"/>
                <a:gd name="T57" fmla="*/ 2099 h 2220"/>
                <a:gd name="T58" fmla="*/ 70 w 159"/>
                <a:gd name="T59" fmla="*/ 2137 h 2220"/>
                <a:gd name="T60" fmla="*/ 81 w 159"/>
                <a:gd name="T61" fmla="*/ 2170 h 2220"/>
                <a:gd name="T62" fmla="*/ 92 w 159"/>
                <a:gd name="T63" fmla="*/ 2196 h 2220"/>
                <a:gd name="T64" fmla="*/ 105 w 159"/>
                <a:gd name="T65" fmla="*/ 2213 h 2220"/>
                <a:gd name="T66" fmla="*/ 157 w 159"/>
                <a:gd name="T67" fmla="*/ 2214 h 2220"/>
                <a:gd name="T68" fmla="*/ 155 w 159"/>
                <a:gd name="T69" fmla="*/ 2179 h 2220"/>
                <a:gd name="T70" fmla="*/ 151 w 159"/>
                <a:gd name="T71" fmla="*/ 2113 h 2220"/>
                <a:gd name="T72" fmla="*/ 145 w 159"/>
                <a:gd name="T73" fmla="*/ 2020 h 2220"/>
                <a:gd name="T74" fmla="*/ 138 w 159"/>
                <a:gd name="T75" fmla="*/ 1901 h 2220"/>
                <a:gd name="T76" fmla="*/ 130 w 159"/>
                <a:gd name="T77" fmla="*/ 1763 h 2220"/>
                <a:gd name="T78" fmla="*/ 120 w 159"/>
                <a:gd name="T79" fmla="*/ 1609 h 2220"/>
                <a:gd name="T80" fmla="*/ 112 w 159"/>
                <a:gd name="T81" fmla="*/ 1440 h 2220"/>
                <a:gd name="T82" fmla="*/ 102 w 159"/>
                <a:gd name="T83" fmla="*/ 1263 h 2220"/>
                <a:gd name="T84" fmla="*/ 92 w 159"/>
                <a:gd name="T85" fmla="*/ 1080 h 2220"/>
                <a:gd name="T86" fmla="*/ 84 w 159"/>
                <a:gd name="T87" fmla="*/ 895 h 2220"/>
                <a:gd name="T88" fmla="*/ 75 w 159"/>
                <a:gd name="T89" fmla="*/ 711 h 2220"/>
                <a:gd name="T90" fmla="*/ 68 w 159"/>
                <a:gd name="T91" fmla="*/ 533 h 2220"/>
                <a:gd name="T92" fmla="*/ 63 w 159"/>
                <a:gd name="T93" fmla="*/ 363 h 2220"/>
                <a:gd name="T94" fmla="*/ 59 w 159"/>
                <a:gd name="T95" fmla="*/ 205 h 2220"/>
                <a:gd name="T96" fmla="*/ 56 w 159"/>
                <a:gd name="T97" fmla="*/ 64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9" h="2220">
                  <a:moveTo>
                    <a:pt x="56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38"/>
                  </a:lnTo>
                  <a:lnTo>
                    <a:pt x="0" y="67"/>
                  </a:lnTo>
                  <a:lnTo>
                    <a:pt x="0" y="102"/>
                  </a:lnTo>
                  <a:lnTo>
                    <a:pt x="0" y="143"/>
                  </a:lnTo>
                  <a:lnTo>
                    <a:pt x="0" y="189"/>
                  </a:lnTo>
                  <a:lnTo>
                    <a:pt x="0" y="241"/>
                  </a:lnTo>
                  <a:lnTo>
                    <a:pt x="0" y="298"/>
                  </a:lnTo>
                  <a:lnTo>
                    <a:pt x="0" y="359"/>
                  </a:lnTo>
                  <a:lnTo>
                    <a:pt x="0" y="423"/>
                  </a:lnTo>
                  <a:lnTo>
                    <a:pt x="0" y="490"/>
                  </a:lnTo>
                  <a:lnTo>
                    <a:pt x="0" y="559"/>
                  </a:lnTo>
                  <a:lnTo>
                    <a:pt x="0" y="630"/>
                  </a:lnTo>
                  <a:lnTo>
                    <a:pt x="0" y="703"/>
                  </a:lnTo>
                  <a:lnTo>
                    <a:pt x="0" y="776"/>
                  </a:lnTo>
                  <a:lnTo>
                    <a:pt x="0" y="850"/>
                  </a:lnTo>
                  <a:lnTo>
                    <a:pt x="0" y="924"/>
                  </a:lnTo>
                  <a:lnTo>
                    <a:pt x="0" y="996"/>
                  </a:lnTo>
                  <a:lnTo>
                    <a:pt x="0" y="1066"/>
                  </a:lnTo>
                  <a:lnTo>
                    <a:pt x="0" y="1136"/>
                  </a:lnTo>
                  <a:lnTo>
                    <a:pt x="0" y="1202"/>
                  </a:lnTo>
                  <a:lnTo>
                    <a:pt x="0" y="1265"/>
                  </a:lnTo>
                  <a:lnTo>
                    <a:pt x="0" y="1324"/>
                  </a:lnTo>
                  <a:lnTo>
                    <a:pt x="1" y="1380"/>
                  </a:lnTo>
                  <a:lnTo>
                    <a:pt x="1" y="1431"/>
                  </a:lnTo>
                  <a:lnTo>
                    <a:pt x="1" y="1476"/>
                  </a:lnTo>
                  <a:lnTo>
                    <a:pt x="1" y="1516"/>
                  </a:lnTo>
                  <a:lnTo>
                    <a:pt x="2" y="1550"/>
                  </a:lnTo>
                  <a:lnTo>
                    <a:pt x="2" y="1576"/>
                  </a:lnTo>
                  <a:lnTo>
                    <a:pt x="3" y="1595"/>
                  </a:lnTo>
                  <a:lnTo>
                    <a:pt x="3" y="1606"/>
                  </a:lnTo>
                  <a:lnTo>
                    <a:pt x="4" y="1613"/>
                  </a:lnTo>
                  <a:lnTo>
                    <a:pt x="5" y="1623"/>
                  </a:lnTo>
                  <a:lnTo>
                    <a:pt x="6" y="1635"/>
                  </a:lnTo>
                  <a:lnTo>
                    <a:pt x="7" y="1649"/>
                  </a:lnTo>
                  <a:lnTo>
                    <a:pt x="8" y="1664"/>
                  </a:lnTo>
                  <a:lnTo>
                    <a:pt x="9" y="1681"/>
                  </a:lnTo>
                  <a:lnTo>
                    <a:pt x="11" y="1700"/>
                  </a:lnTo>
                  <a:lnTo>
                    <a:pt x="12" y="1720"/>
                  </a:lnTo>
                  <a:lnTo>
                    <a:pt x="13" y="1741"/>
                  </a:lnTo>
                  <a:lnTo>
                    <a:pt x="15" y="1764"/>
                  </a:lnTo>
                  <a:lnTo>
                    <a:pt x="17" y="1787"/>
                  </a:lnTo>
                  <a:lnTo>
                    <a:pt x="19" y="1811"/>
                  </a:lnTo>
                  <a:lnTo>
                    <a:pt x="22" y="1835"/>
                  </a:lnTo>
                  <a:lnTo>
                    <a:pt x="24" y="1860"/>
                  </a:lnTo>
                  <a:lnTo>
                    <a:pt x="27" y="1885"/>
                  </a:lnTo>
                  <a:lnTo>
                    <a:pt x="30" y="1910"/>
                  </a:lnTo>
                  <a:lnTo>
                    <a:pt x="33" y="1936"/>
                  </a:lnTo>
                  <a:lnTo>
                    <a:pt x="36" y="1961"/>
                  </a:lnTo>
                  <a:lnTo>
                    <a:pt x="40" y="1986"/>
                  </a:lnTo>
                  <a:lnTo>
                    <a:pt x="43" y="2010"/>
                  </a:lnTo>
                  <a:lnTo>
                    <a:pt x="47" y="2034"/>
                  </a:lnTo>
                  <a:lnTo>
                    <a:pt x="51" y="2056"/>
                  </a:lnTo>
                  <a:lnTo>
                    <a:pt x="56" y="2078"/>
                  </a:lnTo>
                  <a:lnTo>
                    <a:pt x="61" y="2099"/>
                  </a:lnTo>
                  <a:lnTo>
                    <a:pt x="66" y="2119"/>
                  </a:lnTo>
                  <a:lnTo>
                    <a:pt x="70" y="2137"/>
                  </a:lnTo>
                  <a:lnTo>
                    <a:pt x="75" y="2155"/>
                  </a:lnTo>
                  <a:lnTo>
                    <a:pt x="81" y="2170"/>
                  </a:lnTo>
                  <a:lnTo>
                    <a:pt x="87" y="2184"/>
                  </a:lnTo>
                  <a:lnTo>
                    <a:pt x="92" y="2196"/>
                  </a:lnTo>
                  <a:lnTo>
                    <a:pt x="99" y="2206"/>
                  </a:lnTo>
                  <a:lnTo>
                    <a:pt x="105" y="2213"/>
                  </a:lnTo>
                  <a:lnTo>
                    <a:pt x="158" y="2219"/>
                  </a:lnTo>
                  <a:lnTo>
                    <a:pt x="157" y="2214"/>
                  </a:lnTo>
                  <a:lnTo>
                    <a:pt x="157" y="2201"/>
                  </a:lnTo>
                  <a:lnTo>
                    <a:pt x="155" y="2179"/>
                  </a:lnTo>
                  <a:lnTo>
                    <a:pt x="153" y="2150"/>
                  </a:lnTo>
                  <a:lnTo>
                    <a:pt x="151" y="2113"/>
                  </a:lnTo>
                  <a:lnTo>
                    <a:pt x="148" y="2069"/>
                  </a:lnTo>
                  <a:lnTo>
                    <a:pt x="145" y="2020"/>
                  </a:lnTo>
                  <a:lnTo>
                    <a:pt x="142" y="1963"/>
                  </a:lnTo>
                  <a:lnTo>
                    <a:pt x="138" y="1901"/>
                  </a:lnTo>
                  <a:lnTo>
                    <a:pt x="134" y="1835"/>
                  </a:lnTo>
                  <a:lnTo>
                    <a:pt x="130" y="1763"/>
                  </a:lnTo>
                  <a:lnTo>
                    <a:pt x="125" y="1687"/>
                  </a:lnTo>
                  <a:lnTo>
                    <a:pt x="120" y="1609"/>
                  </a:lnTo>
                  <a:lnTo>
                    <a:pt x="117" y="1526"/>
                  </a:lnTo>
                  <a:lnTo>
                    <a:pt x="112" y="1440"/>
                  </a:lnTo>
                  <a:lnTo>
                    <a:pt x="107" y="1352"/>
                  </a:lnTo>
                  <a:lnTo>
                    <a:pt x="102" y="1263"/>
                  </a:lnTo>
                  <a:lnTo>
                    <a:pt x="97" y="1172"/>
                  </a:lnTo>
                  <a:lnTo>
                    <a:pt x="92" y="1080"/>
                  </a:lnTo>
                  <a:lnTo>
                    <a:pt x="88" y="987"/>
                  </a:lnTo>
                  <a:lnTo>
                    <a:pt x="84" y="895"/>
                  </a:lnTo>
                  <a:lnTo>
                    <a:pt x="79" y="802"/>
                  </a:lnTo>
                  <a:lnTo>
                    <a:pt x="75" y="711"/>
                  </a:lnTo>
                  <a:lnTo>
                    <a:pt x="72" y="620"/>
                  </a:lnTo>
                  <a:lnTo>
                    <a:pt x="68" y="533"/>
                  </a:lnTo>
                  <a:lnTo>
                    <a:pt x="66" y="446"/>
                  </a:lnTo>
                  <a:lnTo>
                    <a:pt x="63" y="363"/>
                  </a:lnTo>
                  <a:lnTo>
                    <a:pt x="61" y="282"/>
                  </a:lnTo>
                  <a:lnTo>
                    <a:pt x="59" y="205"/>
                  </a:lnTo>
                  <a:lnTo>
                    <a:pt x="57" y="132"/>
                  </a:lnTo>
                  <a:lnTo>
                    <a:pt x="56" y="64"/>
                  </a:lnTo>
                  <a:lnTo>
                    <a:pt x="56" y="0"/>
                  </a:lnTo>
                </a:path>
              </a:pathLst>
            </a:custGeom>
            <a:solidFill>
              <a:srgbClr val="8181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3951288" y="2508250"/>
              <a:ext cx="287337" cy="3957638"/>
            </a:xfrm>
            <a:custGeom>
              <a:avLst/>
              <a:gdLst>
                <a:gd name="T0" fmla="*/ 0 w 165"/>
                <a:gd name="T1" fmla="*/ 0 h 2226"/>
                <a:gd name="T2" fmla="*/ 0 w 165"/>
                <a:gd name="T3" fmla="*/ 18 h 2226"/>
                <a:gd name="T4" fmla="*/ 0 w 165"/>
                <a:gd name="T5" fmla="*/ 67 h 2226"/>
                <a:gd name="T6" fmla="*/ 0 w 165"/>
                <a:gd name="T7" fmla="*/ 143 h 2226"/>
                <a:gd name="T8" fmla="*/ 0 w 165"/>
                <a:gd name="T9" fmla="*/ 242 h 2226"/>
                <a:gd name="T10" fmla="*/ 0 w 165"/>
                <a:gd name="T11" fmla="*/ 360 h 2226"/>
                <a:gd name="T12" fmla="*/ 0 w 165"/>
                <a:gd name="T13" fmla="*/ 491 h 2226"/>
                <a:gd name="T14" fmla="*/ 0 w 165"/>
                <a:gd name="T15" fmla="*/ 632 h 2226"/>
                <a:gd name="T16" fmla="*/ 0 w 165"/>
                <a:gd name="T17" fmla="*/ 778 h 2226"/>
                <a:gd name="T18" fmla="*/ 0 w 165"/>
                <a:gd name="T19" fmla="*/ 926 h 2226"/>
                <a:gd name="T20" fmla="*/ 0 w 165"/>
                <a:gd name="T21" fmla="*/ 1069 h 2226"/>
                <a:gd name="T22" fmla="*/ 0 w 165"/>
                <a:gd name="T23" fmla="*/ 1205 h 2226"/>
                <a:gd name="T24" fmla="*/ 0 w 165"/>
                <a:gd name="T25" fmla="*/ 1328 h 2226"/>
                <a:gd name="T26" fmla="*/ 1 w 165"/>
                <a:gd name="T27" fmla="*/ 1435 h 2226"/>
                <a:gd name="T28" fmla="*/ 1 w 165"/>
                <a:gd name="T29" fmla="*/ 1520 h 2226"/>
                <a:gd name="T30" fmla="*/ 2 w 165"/>
                <a:gd name="T31" fmla="*/ 1580 h 2226"/>
                <a:gd name="T32" fmla="*/ 3 w 165"/>
                <a:gd name="T33" fmla="*/ 1610 h 2226"/>
                <a:gd name="T34" fmla="*/ 5 w 165"/>
                <a:gd name="T35" fmla="*/ 1627 h 2226"/>
                <a:gd name="T36" fmla="*/ 7 w 165"/>
                <a:gd name="T37" fmla="*/ 1653 h 2226"/>
                <a:gd name="T38" fmla="*/ 9 w 165"/>
                <a:gd name="T39" fmla="*/ 1686 h 2226"/>
                <a:gd name="T40" fmla="*/ 12 w 165"/>
                <a:gd name="T41" fmla="*/ 1725 h 2226"/>
                <a:gd name="T42" fmla="*/ 16 w 165"/>
                <a:gd name="T43" fmla="*/ 1769 h 2226"/>
                <a:gd name="T44" fmla="*/ 20 w 165"/>
                <a:gd name="T45" fmla="*/ 1816 h 2226"/>
                <a:gd name="T46" fmla="*/ 25 w 165"/>
                <a:gd name="T47" fmla="*/ 1865 h 2226"/>
                <a:gd name="T48" fmla="*/ 31 w 165"/>
                <a:gd name="T49" fmla="*/ 1915 h 2226"/>
                <a:gd name="T50" fmla="*/ 37 w 165"/>
                <a:gd name="T51" fmla="*/ 1966 h 2226"/>
                <a:gd name="T52" fmla="*/ 45 w 165"/>
                <a:gd name="T53" fmla="*/ 2015 h 2226"/>
                <a:gd name="T54" fmla="*/ 53 w 165"/>
                <a:gd name="T55" fmla="*/ 2062 h 2226"/>
                <a:gd name="T56" fmla="*/ 63 w 165"/>
                <a:gd name="T57" fmla="*/ 2105 h 2226"/>
                <a:gd name="T58" fmla="*/ 73 w 165"/>
                <a:gd name="T59" fmla="*/ 2143 h 2226"/>
                <a:gd name="T60" fmla="*/ 84 w 165"/>
                <a:gd name="T61" fmla="*/ 2176 h 2226"/>
                <a:gd name="T62" fmla="*/ 96 w 165"/>
                <a:gd name="T63" fmla="*/ 2202 h 2226"/>
                <a:gd name="T64" fmla="*/ 109 w 165"/>
                <a:gd name="T65" fmla="*/ 2219 h 2226"/>
                <a:gd name="T66" fmla="*/ 163 w 165"/>
                <a:gd name="T67" fmla="*/ 2220 h 2226"/>
                <a:gd name="T68" fmla="*/ 161 w 165"/>
                <a:gd name="T69" fmla="*/ 2185 h 2226"/>
                <a:gd name="T70" fmla="*/ 157 w 165"/>
                <a:gd name="T71" fmla="*/ 2119 h 2226"/>
                <a:gd name="T72" fmla="*/ 151 w 165"/>
                <a:gd name="T73" fmla="*/ 2025 h 2226"/>
                <a:gd name="T74" fmla="*/ 143 w 165"/>
                <a:gd name="T75" fmla="*/ 1906 h 2226"/>
                <a:gd name="T76" fmla="*/ 135 w 165"/>
                <a:gd name="T77" fmla="*/ 1768 h 2226"/>
                <a:gd name="T78" fmla="*/ 125 w 165"/>
                <a:gd name="T79" fmla="*/ 1613 h 2226"/>
                <a:gd name="T80" fmla="*/ 116 w 165"/>
                <a:gd name="T81" fmla="*/ 1444 h 2226"/>
                <a:gd name="T82" fmla="*/ 106 w 165"/>
                <a:gd name="T83" fmla="*/ 1266 h 2226"/>
                <a:gd name="T84" fmla="*/ 96 w 165"/>
                <a:gd name="T85" fmla="*/ 1083 h 2226"/>
                <a:gd name="T86" fmla="*/ 87 w 165"/>
                <a:gd name="T87" fmla="*/ 897 h 2226"/>
                <a:gd name="T88" fmla="*/ 78 w 165"/>
                <a:gd name="T89" fmla="*/ 713 h 2226"/>
                <a:gd name="T90" fmla="*/ 71 w 165"/>
                <a:gd name="T91" fmla="*/ 534 h 2226"/>
                <a:gd name="T92" fmla="*/ 65 w 165"/>
                <a:gd name="T93" fmla="*/ 364 h 2226"/>
                <a:gd name="T94" fmla="*/ 61 w 165"/>
                <a:gd name="T95" fmla="*/ 206 h 2226"/>
                <a:gd name="T96" fmla="*/ 58 w 165"/>
                <a:gd name="T97" fmla="*/ 64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5" h="2226">
                  <a:moveTo>
                    <a:pt x="5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38"/>
                  </a:lnTo>
                  <a:lnTo>
                    <a:pt x="0" y="67"/>
                  </a:lnTo>
                  <a:lnTo>
                    <a:pt x="0" y="102"/>
                  </a:lnTo>
                  <a:lnTo>
                    <a:pt x="0" y="143"/>
                  </a:lnTo>
                  <a:lnTo>
                    <a:pt x="0" y="190"/>
                  </a:lnTo>
                  <a:lnTo>
                    <a:pt x="0" y="242"/>
                  </a:lnTo>
                  <a:lnTo>
                    <a:pt x="0" y="299"/>
                  </a:lnTo>
                  <a:lnTo>
                    <a:pt x="0" y="360"/>
                  </a:lnTo>
                  <a:lnTo>
                    <a:pt x="0" y="424"/>
                  </a:lnTo>
                  <a:lnTo>
                    <a:pt x="0" y="491"/>
                  </a:lnTo>
                  <a:lnTo>
                    <a:pt x="0" y="561"/>
                  </a:lnTo>
                  <a:lnTo>
                    <a:pt x="0" y="632"/>
                  </a:lnTo>
                  <a:lnTo>
                    <a:pt x="0" y="705"/>
                  </a:lnTo>
                  <a:lnTo>
                    <a:pt x="0" y="778"/>
                  </a:lnTo>
                  <a:lnTo>
                    <a:pt x="0" y="852"/>
                  </a:lnTo>
                  <a:lnTo>
                    <a:pt x="0" y="926"/>
                  </a:lnTo>
                  <a:lnTo>
                    <a:pt x="0" y="999"/>
                  </a:lnTo>
                  <a:lnTo>
                    <a:pt x="0" y="1069"/>
                  </a:lnTo>
                  <a:lnTo>
                    <a:pt x="0" y="1139"/>
                  </a:lnTo>
                  <a:lnTo>
                    <a:pt x="0" y="1205"/>
                  </a:lnTo>
                  <a:lnTo>
                    <a:pt x="0" y="1268"/>
                  </a:lnTo>
                  <a:lnTo>
                    <a:pt x="0" y="1328"/>
                  </a:lnTo>
                  <a:lnTo>
                    <a:pt x="1" y="1384"/>
                  </a:lnTo>
                  <a:lnTo>
                    <a:pt x="1" y="1435"/>
                  </a:lnTo>
                  <a:lnTo>
                    <a:pt x="1" y="1480"/>
                  </a:lnTo>
                  <a:lnTo>
                    <a:pt x="1" y="1520"/>
                  </a:lnTo>
                  <a:lnTo>
                    <a:pt x="2" y="1554"/>
                  </a:lnTo>
                  <a:lnTo>
                    <a:pt x="2" y="1580"/>
                  </a:lnTo>
                  <a:lnTo>
                    <a:pt x="3" y="1599"/>
                  </a:lnTo>
                  <a:lnTo>
                    <a:pt x="3" y="1610"/>
                  </a:lnTo>
                  <a:lnTo>
                    <a:pt x="4" y="1617"/>
                  </a:lnTo>
                  <a:lnTo>
                    <a:pt x="5" y="1627"/>
                  </a:lnTo>
                  <a:lnTo>
                    <a:pt x="6" y="1639"/>
                  </a:lnTo>
                  <a:lnTo>
                    <a:pt x="7" y="1653"/>
                  </a:lnTo>
                  <a:lnTo>
                    <a:pt x="8" y="1669"/>
                  </a:lnTo>
                  <a:lnTo>
                    <a:pt x="9" y="1686"/>
                  </a:lnTo>
                  <a:lnTo>
                    <a:pt x="11" y="1705"/>
                  </a:lnTo>
                  <a:lnTo>
                    <a:pt x="12" y="1725"/>
                  </a:lnTo>
                  <a:lnTo>
                    <a:pt x="14" y="1746"/>
                  </a:lnTo>
                  <a:lnTo>
                    <a:pt x="16" y="1769"/>
                  </a:lnTo>
                  <a:lnTo>
                    <a:pt x="18" y="1792"/>
                  </a:lnTo>
                  <a:lnTo>
                    <a:pt x="20" y="1816"/>
                  </a:lnTo>
                  <a:lnTo>
                    <a:pt x="23" y="1840"/>
                  </a:lnTo>
                  <a:lnTo>
                    <a:pt x="25" y="1865"/>
                  </a:lnTo>
                  <a:lnTo>
                    <a:pt x="28" y="1890"/>
                  </a:lnTo>
                  <a:lnTo>
                    <a:pt x="31" y="1915"/>
                  </a:lnTo>
                  <a:lnTo>
                    <a:pt x="34" y="1941"/>
                  </a:lnTo>
                  <a:lnTo>
                    <a:pt x="37" y="1966"/>
                  </a:lnTo>
                  <a:lnTo>
                    <a:pt x="41" y="1991"/>
                  </a:lnTo>
                  <a:lnTo>
                    <a:pt x="45" y="2015"/>
                  </a:lnTo>
                  <a:lnTo>
                    <a:pt x="49" y="2039"/>
                  </a:lnTo>
                  <a:lnTo>
                    <a:pt x="53" y="2062"/>
                  </a:lnTo>
                  <a:lnTo>
                    <a:pt x="58" y="2084"/>
                  </a:lnTo>
                  <a:lnTo>
                    <a:pt x="63" y="2105"/>
                  </a:lnTo>
                  <a:lnTo>
                    <a:pt x="68" y="2125"/>
                  </a:lnTo>
                  <a:lnTo>
                    <a:pt x="73" y="2143"/>
                  </a:lnTo>
                  <a:lnTo>
                    <a:pt x="78" y="2161"/>
                  </a:lnTo>
                  <a:lnTo>
                    <a:pt x="84" y="2176"/>
                  </a:lnTo>
                  <a:lnTo>
                    <a:pt x="90" y="2190"/>
                  </a:lnTo>
                  <a:lnTo>
                    <a:pt x="96" y="2202"/>
                  </a:lnTo>
                  <a:lnTo>
                    <a:pt x="103" y="2212"/>
                  </a:lnTo>
                  <a:lnTo>
                    <a:pt x="109" y="2219"/>
                  </a:lnTo>
                  <a:lnTo>
                    <a:pt x="164" y="2225"/>
                  </a:lnTo>
                  <a:lnTo>
                    <a:pt x="163" y="2220"/>
                  </a:lnTo>
                  <a:lnTo>
                    <a:pt x="163" y="2207"/>
                  </a:lnTo>
                  <a:lnTo>
                    <a:pt x="161" y="2185"/>
                  </a:lnTo>
                  <a:lnTo>
                    <a:pt x="159" y="2156"/>
                  </a:lnTo>
                  <a:lnTo>
                    <a:pt x="157" y="2119"/>
                  </a:lnTo>
                  <a:lnTo>
                    <a:pt x="154" y="2075"/>
                  </a:lnTo>
                  <a:lnTo>
                    <a:pt x="151" y="2025"/>
                  </a:lnTo>
                  <a:lnTo>
                    <a:pt x="147" y="1968"/>
                  </a:lnTo>
                  <a:lnTo>
                    <a:pt x="143" y="1906"/>
                  </a:lnTo>
                  <a:lnTo>
                    <a:pt x="139" y="1840"/>
                  </a:lnTo>
                  <a:lnTo>
                    <a:pt x="135" y="1768"/>
                  </a:lnTo>
                  <a:lnTo>
                    <a:pt x="130" y="1692"/>
                  </a:lnTo>
                  <a:lnTo>
                    <a:pt x="125" y="1613"/>
                  </a:lnTo>
                  <a:lnTo>
                    <a:pt x="121" y="1530"/>
                  </a:lnTo>
                  <a:lnTo>
                    <a:pt x="116" y="1444"/>
                  </a:lnTo>
                  <a:lnTo>
                    <a:pt x="111" y="1356"/>
                  </a:lnTo>
                  <a:lnTo>
                    <a:pt x="106" y="1266"/>
                  </a:lnTo>
                  <a:lnTo>
                    <a:pt x="101" y="1175"/>
                  </a:lnTo>
                  <a:lnTo>
                    <a:pt x="96" y="1083"/>
                  </a:lnTo>
                  <a:lnTo>
                    <a:pt x="91" y="990"/>
                  </a:lnTo>
                  <a:lnTo>
                    <a:pt x="87" y="897"/>
                  </a:lnTo>
                  <a:lnTo>
                    <a:pt x="82" y="804"/>
                  </a:lnTo>
                  <a:lnTo>
                    <a:pt x="78" y="713"/>
                  </a:lnTo>
                  <a:lnTo>
                    <a:pt x="75" y="622"/>
                  </a:lnTo>
                  <a:lnTo>
                    <a:pt x="71" y="534"/>
                  </a:lnTo>
                  <a:lnTo>
                    <a:pt x="68" y="447"/>
                  </a:lnTo>
                  <a:lnTo>
                    <a:pt x="65" y="364"/>
                  </a:lnTo>
                  <a:lnTo>
                    <a:pt x="63" y="283"/>
                  </a:lnTo>
                  <a:lnTo>
                    <a:pt x="61" y="206"/>
                  </a:lnTo>
                  <a:lnTo>
                    <a:pt x="59" y="132"/>
                  </a:lnTo>
                  <a:lnTo>
                    <a:pt x="58" y="64"/>
                  </a:lnTo>
                  <a:lnTo>
                    <a:pt x="58" y="0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3852863" y="2408238"/>
              <a:ext cx="190500" cy="90487"/>
            </a:xfrm>
            <a:custGeom>
              <a:avLst/>
              <a:gdLst>
                <a:gd name="T0" fmla="*/ 54 w 110"/>
                <a:gd name="T1" fmla="*/ 50 h 51"/>
                <a:gd name="T2" fmla="*/ 109 w 110"/>
                <a:gd name="T3" fmla="*/ 50 h 51"/>
                <a:gd name="T4" fmla="*/ 48 w 110"/>
                <a:gd name="T5" fmla="*/ 2 h 51"/>
                <a:gd name="T6" fmla="*/ 0 w 110"/>
                <a:gd name="T7" fmla="*/ 0 h 51"/>
                <a:gd name="T8" fmla="*/ 54 w 110"/>
                <a:gd name="T9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1">
                  <a:moveTo>
                    <a:pt x="54" y="50"/>
                  </a:moveTo>
                  <a:lnTo>
                    <a:pt x="109" y="50"/>
                  </a:lnTo>
                  <a:lnTo>
                    <a:pt x="48" y="2"/>
                  </a:lnTo>
                  <a:lnTo>
                    <a:pt x="0" y="0"/>
                  </a:lnTo>
                  <a:lnTo>
                    <a:pt x="54" y="50"/>
                  </a:lnTo>
                </a:path>
              </a:pathLst>
            </a:custGeom>
            <a:solidFill>
              <a:srgbClr val="49484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3852863" y="2408238"/>
              <a:ext cx="201612" cy="101600"/>
            </a:xfrm>
            <a:custGeom>
              <a:avLst/>
              <a:gdLst>
                <a:gd name="T0" fmla="*/ 57 w 116"/>
                <a:gd name="T1" fmla="*/ 56 h 57"/>
                <a:gd name="T2" fmla="*/ 115 w 116"/>
                <a:gd name="T3" fmla="*/ 56 h 57"/>
                <a:gd name="T4" fmla="*/ 51 w 116"/>
                <a:gd name="T5" fmla="*/ 2 h 57"/>
                <a:gd name="T6" fmla="*/ 0 w 116"/>
                <a:gd name="T7" fmla="*/ 0 h 57"/>
                <a:gd name="T8" fmla="*/ 57 w 116"/>
                <a:gd name="T9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7">
                  <a:moveTo>
                    <a:pt x="57" y="56"/>
                  </a:moveTo>
                  <a:lnTo>
                    <a:pt x="115" y="56"/>
                  </a:lnTo>
                  <a:lnTo>
                    <a:pt x="51" y="2"/>
                  </a:lnTo>
                  <a:lnTo>
                    <a:pt x="0" y="0"/>
                  </a:lnTo>
                  <a:lnTo>
                    <a:pt x="57" y="56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2278063" y="2403475"/>
              <a:ext cx="288925" cy="4035425"/>
            </a:xfrm>
            <a:custGeom>
              <a:avLst/>
              <a:gdLst>
                <a:gd name="T0" fmla="*/ 87 w 166"/>
                <a:gd name="T1" fmla="*/ 65 h 2270"/>
                <a:gd name="T2" fmla="*/ 86 w 166"/>
                <a:gd name="T3" fmla="*/ 111 h 2270"/>
                <a:gd name="T4" fmla="*/ 85 w 166"/>
                <a:gd name="T5" fmla="*/ 195 h 2270"/>
                <a:gd name="T6" fmla="*/ 83 w 166"/>
                <a:gd name="T7" fmla="*/ 314 h 2270"/>
                <a:gd name="T8" fmla="*/ 81 w 166"/>
                <a:gd name="T9" fmla="*/ 461 h 2270"/>
                <a:gd name="T10" fmla="*/ 78 w 166"/>
                <a:gd name="T11" fmla="*/ 629 h 2270"/>
                <a:gd name="T12" fmla="*/ 75 w 166"/>
                <a:gd name="T13" fmla="*/ 814 h 2270"/>
                <a:gd name="T14" fmla="*/ 71 w 166"/>
                <a:gd name="T15" fmla="*/ 1009 h 2270"/>
                <a:gd name="T16" fmla="*/ 67 w 166"/>
                <a:gd name="T17" fmla="*/ 1210 h 2270"/>
                <a:gd name="T18" fmla="*/ 61 w 166"/>
                <a:gd name="T19" fmla="*/ 1408 h 2270"/>
                <a:gd name="T20" fmla="*/ 54 w 166"/>
                <a:gd name="T21" fmla="*/ 1601 h 2270"/>
                <a:gd name="T22" fmla="*/ 46 w 166"/>
                <a:gd name="T23" fmla="*/ 1779 h 2270"/>
                <a:gd name="T24" fmla="*/ 38 w 166"/>
                <a:gd name="T25" fmla="*/ 1940 h 2270"/>
                <a:gd name="T26" fmla="*/ 28 w 166"/>
                <a:gd name="T27" fmla="*/ 2076 h 2270"/>
                <a:gd name="T28" fmla="*/ 17 w 166"/>
                <a:gd name="T29" fmla="*/ 2181 h 2270"/>
                <a:gd name="T30" fmla="*/ 6 w 166"/>
                <a:gd name="T31" fmla="*/ 2250 h 2270"/>
                <a:gd name="T32" fmla="*/ 105 w 166"/>
                <a:gd name="T33" fmla="*/ 2177 h 2270"/>
                <a:gd name="T34" fmla="*/ 106 w 166"/>
                <a:gd name="T35" fmla="*/ 2154 h 2270"/>
                <a:gd name="T36" fmla="*/ 109 w 166"/>
                <a:gd name="T37" fmla="*/ 2090 h 2270"/>
                <a:gd name="T38" fmla="*/ 113 w 166"/>
                <a:gd name="T39" fmla="*/ 1991 h 2270"/>
                <a:gd name="T40" fmla="*/ 117 w 166"/>
                <a:gd name="T41" fmla="*/ 1861 h 2270"/>
                <a:gd name="T42" fmla="*/ 123 w 166"/>
                <a:gd name="T43" fmla="*/ 1705 h 2270"/>
                <a:gd name="T44" fmla="*/ 129 w 166"/>
                <a:gd name="T45" fmla="*/ 1533 h 2270"/>
                <a:gd name="T46" fmla="*/ 136 w 166"/>
                <a:gd name="T47" fmla="*/ 1345 h 2270"/>
                <a:gd name="T48" fmla="*/ 142 w 166"/>
                <a:gd name="T49" fmla="*/ 1152 h 2270"/>
                <a:gd name="T50" fmla="*/ 149 w 166"/>
                <a:gd name="T51" fmla="*/ 955 h 2270"/>
                <a:gd name="T52" fmla="*/ 154 w 166"/>
                <a:gd name="T53" fmla="*/ 763 h 2270"/>
                <a:gd name="T54" fmla="*/ 159 w 166"/>
                <a:gd name="T55" fmla="*/ 579 h 2270"/>
                <a:gd name="T56" fmla="*/ 162 w 166"/>
                <a:gd name="T57" fmla="*/ 411 h 2270"/>
                <a:gd name="T58" fmla="*/ 165 w 166"/>
                <a:gd name="T59" fmla="*/ 263 h 2270"/>
                <a:gd name="T60" fmla="*/ 165 w 166"/>
                <a:gd name="T61" fmla="*/ 142 h 2270"/>
                <a:gd name="T62" fmla="*/ 164 w 166"/>
                <a:gd name="T63" fmla="*/ 52 h 2270"/>
                <a:gd name="T64" fmla="*/ 161 w 166"/>
                <a:gd name="T65" fmla="*/ 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2270">
                  <a:moveTo>
                    <a:pt x="87" y="59"/>
                  </a:moveTo>
                  <a:lnTo>
                    <a:pt x="87" y="65"/>
                  </a:lnTo>
                  <a:lnTo>
                    <a:pt x="86" y="83"/>
                  </a:lnTo>
                  <a:lnTo>
                    <a:pt x="86" y="111"/>
                  </a:lnTo>
                  <a:lnTo>
                    <a:pt x="86" y="149"/>
                  </a:lnTo>
                  <a:lnTo>
                    <a:pt x="85" y="195"/>
                  </a:lnTo>
                  <a:lnTo>
                    <a:pt x="84" y="250"/>
                  </a:lnTo>
                  <a:lnTo>
                    <a:pt x="83" y="314"/>
                  </a:lnTo>
                  <a:lnTo>
                    <a:pt x="82" y="384"/>
                  </a:lnTo>
                  <a:lnTo>
                    <a:pt x="81" y="461"/>
                  </a:lnTo>
                  <a:lnTo>
                    <a:pt x="80" y="543"/>
                  </a:lnTo>
                  <a:lnTo>
                    <a:pt x="78" y="629"/>
                  </a:lnTo>
                  <a:lnTo>
                    <a:pt x="77" y="720"/>
                  </a:lnTo>
                  <a:lnTo>
                    <a:pt x="75" y="814"/>
                  </a:lnTo>
                  <a:lnTo>
                    <a:pt x="73" y="911"/>
                  </a:lnTo>
                  <a:lnTo>
                    <a:pt x="71" y="1009"/>
                  </a:lnTo>
                  <a:lnTo>
                    <a:pt x="69" y="1109"/>
                  </a:lnTo>
                  <a:lnTo>
                    <a:pt x="67" y="1210"/>
                  </a:lnTo>
                  <a:lnTo>
                    <a:pt x="64" y="1310"/>
                  </a:lnTo>
                  <a:lnTo>
                    <a:pt x="61" y="1408"/>
                  </a:lnTo>
                  <a:lnTo>
                    <a:pt x="57" y="1506"/>
                  </a:lnTo>
                  <a:lnTo>
                    <a:pt x="54" y="1601"/>
                  </a:lnTo>
                  <a:lnTo>
                    <a:pt x="50" y="1692"/>
                  </a:lnTo>
                  <a:lnTo>
                    <a:pt x="46" y="1779"/>
                  </a:lnTo>
                  <a:lnTo>
                    <a:pt x="42" y="1862"/>
                  </a:lnTo>
                  <a:lnTo>
                    <a:pt x="38" y="1940"/>
                  </a:lnTo>
                  <a:lnTo>
                    <a:pt x="33" y="2011"/>
                  </a:lnTo>
                  <a:lnTo>
                    <a:pt x="28" y="2076"/>
                  </a:lnTo>
                  <a:lnTo>
                    <a:pt x="23" y="2132"/>
                  </a:lnTo>
                  <a:lnTo>
                    <a:pt x="17" y="2181"/>
                  </a:lnTo>
                  <a:lnTo>
                    <a:pt x="13" y="2220"/>
                  </a:lnTo>
                  <a:lnTo>
                    <a:pt x="6" y="2250"/>
                  </a:lnTo>
                  <a:lnTo>
                    <a:pt x="0" y="2269"/>
                  </a:lnTo>
                  <a:lnTo>
                    <a:pt x="105" y="2177"/>
                  </a:lnTo>
                  <a:lnTo>
                    <a:pt x="105" y="2171"/>
                  </a:lnTo>
                  <a:lnTo>
                    <a:pt x="106" y="2154"/>
                  </a:lnTo>
                  <a:lnTo>
                    <a:pt x="107" y="2127"/>
                  </a:lnTo>
                  <a:lnTo>
                    <a:pt x="109" y="2090"/>
                  </a:lnTo>
                  <a:lnTo>
                    <a:pt x="110" y="2045"/>
                  </a:lnTo>
                  <a:lnTo>
                    <a:pt x="113" y="1991"/>
                  </a:lnTo>
                  <a:lnTo>
                    <a:pt x="115" y="1929"/>
                  </a:lnTo>
                  <a:lnTo>
                    <a:pt x="117" y="1861"/>
                  </a:lnTo>
                  <a:lnTo>
                    <a:pt x="121" y="1786"/>
                  </a:lnTo>
                  <a:lnTo>
                    <a:pt x="123" y="1705"/>
                  </a:lnTo>
                  <a:lnTo>
                    <a:pt x="126" y="1621"/>
                  </a:lnTo>
                  <a:lnTo>
                    <a:pt x="129" y="1533"/>
                  </a:lnTo>
                  <a:lnTo>
                    <a:pt x="132" y="1440"/>
                  </a:lnTo>
                  <a:lnTo>
                    <a:pt x="136" y="1345"/>
                  </a:lnTo>
                  <a:lnTo>
                    <a:pt x="139" y="1250"/>
                  </a:lnTo>
                  <a:lnTo>
                    <a:pt x="142" y="1152"/>
                  </a:lnTo>
                  <a:lnTo>
                    <a:pt x="146" y="1053"/>
                  </a:lnTo>
                  <a:lnTo>
                    <a:pt x="149" y="955"/>
                  </a:lnTo>
                  <a:lnTo>
                    <a:pt x="151" y="859"/>
                  </a:lnTo>
                  <a:lnTo>
                    <a:pt x="154" y="763"/>
                  </a:lnTo>
                  <a:lnTo>
                    <a:pt x="156" y="669"/>
                  </a:lnTo>
                  <a:lnTo>
                    <a:pt x="159" y="579"/>
                  </a:lnTo>
                  <a:lnTo>
                    <a:pt x="161" y="493"/>
                  </a:lnTo>
                  <a:lnTo>
                    <a:pt x="162" y="411"/>
                  </a:lnTo>
                  <a:lnTo>
                    <a:pt x="164" y="334"/>
                  </a:lnTo>
                  <a:lnTo>
                    <a:pt x="165" y="263"/>
                  </a:lnTo>
                  <a:lnTo>
                    <a:pt x="165" y="198"/>
                  </a:lnTo>
                  <a:lnTo>
                    <a:pt x="165" y="142"/>
                  </a:lnTo>
                  <a:lnTo>
                    <a:pt x="165" y="93"/>
                  </a:lnTo>
                  <a:lnTo>
                    <a:pt x="164" y="52"/>
                  </a:lnTo>
                  <a:lnTo>
                    <a:pt x="163" y="21"/>
                  </a:lnTo>
                  <a:lnTo>
                    <a:pt x="161" y="0"/>
                  </a:lnTo>
                  <a:lnTo>
                    <a:pt x="87" y="59"/>
                  </a:lnTo>
                </a:path>
              </a:pathLst>
            </a:custGeom>
            <a:solidFill>
              <a:srgbClr val="6363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2278063" y="2403475"/>
              <a:ext cx="298450" cy="4044950"/>
            </a:xfrm>
            <a:custGeom>
              <a:avLst/>
              <a:gdLst>
                <a:gd name="T0" fmla="*/ 90 w 172"/>
                <a:gd name="T1" fmla="*/ 59 h 2276"/>
                <a:gd name="T2" fmla="*/ 89 w 172"/>
                <a:gd name="T3" fmla="*/ 83 h 2276"/>
                <a:gd name="T4" fmla="*/ 89 w 172"/>
                <a:gd name="T5" fmla="*/ 149 h 2276"/>
                <a:gd name="T6" fmla="*/ 87 w 172"/>
                <a:gd name="T7" fmla="*/ 251 h 2276"/>
                <a:gd name="T8" fmla="*/ 85 w 172"/>
                <a:gd name="T9" fmla="*/ 385 h 2276"/>
                <a:gd name="T10" fmla="*/ 83 w 172"/>
                <a:gd name="T11" fmla="*/ 544 h 2276"/>
                <a:gd name="T12" fmla="*/ 80 w 172"/>
                <a:gd name="T13" fmla="*/ 722 h 2276"/>
                <a:gd name="T14" fmla="*/ 76 w 172"/>
                <a:gd name="T15" fmla="*/ 913 h 2276"/>
                <a:gd name="T16" fmla="*/ 71 w 172"/>
                <a:gd name="T17" fmla="*/ 1112 h 2276"/>
                <a:gd name="T18" fmla="*/ 66 w 172"/>
                <a:gd name="T19" fmla="*/ 1313 h 2276"/>
                <a:gd name="T20" fmla="*/ 59 w 172"/>
                <a:gd name="T21" fmla="*/ 1510 h 2276"/>
                <a:gd name="T22" fmla="*/ 52 w 172"/>
                <a:gd name="T23" fmla="*/ 1696 h 2276"/>
                <a:gd name="T24" fmla="*/ 44 w 172"/>
                <a:gd name="T25" fmla="*/ 1867 h 2276"/>
                <a:gd name="T26" fmla="*/ 34 w 172"/>
                <a:gd name="T27" fmla="*/ 2016 h 2276"/>
                <a:gd name="T28" fmla="*/ 24 w 172"/>
                <a:gd name="T29" fmla="*/ 2138 h 2276"/>
                <a:gd name="T30" fmla="*/ 13 w 172"/>
                <a:gd name="T31" fmla="*/ 2226 h 2276"/>
                <a:gd name="T32" fmla="*/ 0 w 172"/>
                <a:gd name="T33" fmla="*/ 2275 h 2276"/>
                <a:gd name="T34" fmla="*/ 109 w 172"/>
                <a:gd name="T35" fmla="*/ 2177 h 2276"/>
                <a:gd name="T36" fmla="*/ 111 w 172"/>
                <a:gd name="T37" fmla="*/ 2133 h 2276"/>
                <a:gd name="T38" fmla="*/ 114 w 172"/>
                <a:gd name="T39" fmla="*/ 2050 h 2276"/>
                <a:gd name="T40" fmla="*/ 119 w 172"/>
                <a:gd name="T41" fmla="*/ 1934 h 2276"/>
                <a:gd name="T42" fmla="*/ 125 w 172"/>
                <a:gd name="T43" fmla="*/ 1791 h 2276"/>
                <a:gd name="T44" fmla="*/ 131 w 172"/>
                <a:gd name="T45" fmla="*/ 1625 h 2276"/>
                <a:gd name="T46" fmla="*/ 137 w 172"/>
                <a:gd name="T47" fmla="*/ 1444 h 2276"/>
                <a:gd name="T48" fmla="*/ 144 w 172"/>
                <a:gd name="T49" fmla="*/ 1253 h 2276"/>
                <a:gd name="T50" fmla="*/ 151 w 172"/>
                <a:gd name="T51" fmla="*/ 1056 h 2276"/>
                <a:gd name="T52" fmla="*/ 157 w 172"/>
                <a:gd name="T53" fmla="*/ 861 h 2276"/>
                <a:gd name="T54" fmla="*/ 162 w 172"/>
                <a:gd name="T55" fmla="*/ 671 h 2276"/>
                <a:gd name="T56" fmla="*/ 167 w 172"/>
                <a:gd name="T57" fmla="*/ 494 h 2276"/>
                <a:gd name="T58" fmla="*/ 170 w 172"/>
                <a:gd name="T59" fmla="*/ 335 h 2276"/>
                <a:gd name="T60" fmla="*/ 171 w 172"/>
                <a:gd name="T61" fmla="*/ 199 h 2276"/>
                <a:gd name="T62" fmla="*/ 171 w 172"/>
                <a:gd name="T63" fmla="*/ 93 h 2276"/>
                <a:gd name="T64" fmla="*/ 169 w 172"/>
                <a:gd name="T65" fmla="*/ 21 h 2276"/>
                <a:gd name="T66" fmla="*/ 90 w 172"/>
                <a:gd name="T67" fmla="*/ 59 h 2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" h="2276">
                  <a:moveTo>
                    <a:pt x="90" y="59"/>
                  </a:moveTo>
                  <a:lnTo>
                    <a:pt x="90" y="59"/>
                  </a:lnTo>
                  <a:lnTo>
                    <a:pt x="90" y="65"/>
                  </a:lnTo>
                  <a:lnTo>
                    <a:pt x="89" y="83"/>
                  </a:lnTo>
                  <a:lnTo>
                    <a:pt x="89" y="111"/>
                  </a:lnTo>
                  <a:lnTo>
                    <a:pt x="89" y="149"/>
                  </a:lnTo>
                  <a:lnTo>
                    <a:pt x="88" y="196"/>
                  </a:lnTo>
                  <a:lnTo>
                    <a:pt x="87" y="251"/>
                  </a:lnTo>
                  <a:lnTo>
                    <a:pt x="86" y="315"/>
                  </a:lnTo>
                  <a:lnTo>
                    <a:pt x="85" y="385"/>
                  </a:lnTo>
                  <a:lnTo>
                    <a:pt x="84" y="462"/>
                  </a:lnTo>
                  <a:lnTo>
                    <a:pt x="83" y="544"/>
                  </a:lnTo>
                  <a:lnTo>
                    <a:pt x="81" y="631"/>
                  </a:lnTo>
                  <a:lnTo>
                    <a:pt x="80" y="722"/>
                  </a:lnTo>
                  <a:lnTo>
                    <a:pt x="78" y="816"/>
                  </a:lnTo>
                  <a:lnTo>
                    <a:pt x="76" y="913"/>
                  </a:lnTo>
                  <a:lnTo>
                    <a:pt x="74" y="1012"/>
                  </a:lnTo>
                  <a:lnTo>
                    <a:pt x="71" y="1112"/>
                  </a:lnTo>
                  <a:lnTo>
                    <a:pt x="69" y="1213"/>
                  </a:lnTo>
                  <a:lnTo>
                    <a:pt x="66" y="1313"/>
                  </a:lnTo>
                  <a:lnTo>
                    <a:pt x="63" y="1412"/>
                  </a:lnTo>
                  <a:lnTo>
                    <a:pt x="59" y="1510"/>
                  </a:lnTo>
                  <a:lnTo>
                    <a:pt x="56" y="1605"/>
                  </a:lnTo>
                  <a:lnTo>
                    <a:pt x="52" y="1696"/>
                  </a:lnTo>
                  <a:lnTo>
                    <a:pt x="48" y="1784"/>
                  </a:lnTo>
                  <a:lnTo>
                    <a:pt x="44" y="1867"/>
                  </a:lnTo>
                  <a:lnTo>
                    <a:pt x="39" y="1945"/>
                  </a:lnTo>
                  <a:lnTo>
                    <a:pt x="34" y="2016"/>
                  </a:lnTo>
                  <a:lnTo>
                    <a:pt x="29" y="2081"/>
                  </a:lnTo>
                  <a:lnTo>
                    <a:pt x="24" y="2138"/>
                  </a:lnTo>
                  <a:lnTo>
                    <a:pt x="18" y="2187"/>
                  </a:lnTo>
                  <a:lnTo>
                    <a:pt x="13" y="2226"/>
                  </a:lnTo>
                  <a:lnTo>
                    <a:pt x="6" y="2256"/>
                  </a:lnTo>
                  <a:lnTo>
                    <a:pt x="0" y="2275"/>
                  </a:lnTo>
                  <a:lnTo>
                    <a:pt x="109" y="2183"/>
                  </a:lnTo>
                  <a:lnTo>
                    <a:pt x="109" y="2177"/>
                  </a:lnTo>
                  <a:lnTo>
                    <a:pt x="110" y="2160"/>
                  </a:lnTo>
                  <a:lnTo>
                    <a:pt x="111" y="2133"/>
                  </a:lnTo>
                  <a:lnTo>
                    <a:pt x="113" y="2096"/>
                  </a:lnTo>
                  <a:lnTo>
                    <a:pt x="114" y="2050"/>
                  </a:lnTo>
                  <a:lnTo>
                    <a:pt x="117" y="1996"/>
                  </a:lnTo>
                  <a:lnTo>
                    <a:pt x="119" y="1934"/>
                  </a:lnTo>
                  <a:lnTo>
                    <a:pt x="121" y="1866"/>
                  </a:lnTo>
                  <a:lnTo>
                    <a:pt x="125" y="1791"/>
                  </a:lnTo>
                  <a:lnTo>
                    <a:pt x="127" y="1710"/>
                  </a:lnTo>
                  <a:lnTo>
                    <a:pt x="131" y="1625"/>
                  </a:lnTo>
                  <a:lnTo>
                    <a:pt x="134" y="1537"/>
                  </a:lnTo>
                  <a:lnTo>
                    <a:pt x="137" y="1444"/>
                  </a:lnTo>
                  <a:lnTo>
                    <a:pt x="141" y="1349"/>
                  </a:lnTo>
                  <a:lnTo>
                    <a:pt x="144" y="1253"/>
                  </a:lnTo>
                  <a:lnTo>
                    <a:pt x="147" y="1155"/>
                  </a:lnTo>
                  <a:lnTo>
                    <a:pt x="151" y="1056"/>
                  </a:lnTo>
                  <a:lnTo>
                    <a:pt x="154" y="958"/>
                  </a:lnTo>
                  <a:lnTo>
                    <a:pt x="157" y="861"/>
                  </a:lnTo>
                  <a:lnTo>
                    <a:pt x="160" y="765"/>
                  </a:lnTo>
                  <a:lnTo>
                    <a:pt x="162" y="671"/>
                  </a:lnTo>
                  <a:lnTo>
                    <a:pt x="165" y="581"/>
                  </a:lnTo>
                  <a:lnTo>
                    <a:pt x="167" y="494"/>
                  </a:lnTo>
                  <a:lnTo>
                    <a:pt x="168" y="412"/>
                  </a:lnTo>
                  <a:lnTo>
                    <a:pt x="170" y="335"/>
                  </a:lnTo>
                  <a:lnTo>
                    <a:pt x="171" y="264"/>
                  </a:lnTo>
                  <a:lnTo>
                    <a:pt x="171" y="199"/>
                  </a:lnTo>
                  <a:lnTo>
                    <a:pt x="171" y="142"/>
                  </a:lnTo>
                  <a:lnTo>
                    <a:pt x="171" y="93"/>
                  </a:lnTo>
                  <a:lnTo>
                    <a:pt x="170" y="52"/>
                  </a:lnTo>
                  <a:lnTo>
                    <a:pt x="169" y="21"/>
                  </a:lnTo>
                  <a:lnTo>
                    <a:pt x="167" y="0"/>
                  </a:lnTo>
                  <a:lnTo>
                    <a:pt x="90" y="59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3843338" y="2408238"/>
              <a:ext cx="288925" cy="4035425"/>
            </a:xfrm>
            <a:custGeom>
              <a:avLst/>
              <a:gdLst>
                <a:gd name="T0" fmla="*/ 79 w 166"/>
                <a:gd name="T1" fmla="*/ 65 h 2270"/>
                <a:gd name="T2" fmla="*/ 79 w 166"/>
                <a:gd name="T3" fmla="*/ 111 h 2270"/>
                <a:gd name="T4" fmla="*/ 80 w 166"/>
                <a:gd name="T5" fmla="*/ 195 h 2270"/>
                <a:gd name="T6" fmla="*/ 82 w 166"/>
                <a:gd name="T7" fmla="*/ 314 h 2270"/>
                <a:gd name="T8" fmla="*/ 84 w 166"/>
                <a:gd name="T9" fmla="*/ 460 h 2270"/>
                <a:gd name="T10" fmla="*/ 87 w 166"/>
                <a:gd name="T11" fmla="*/ 629 h 2270"/>
                <a:gd name="T12" fmla="*/ 90 w 166"/>
                <a:gd name="T13" fmla="*/ 814 h 2270"/>
                <a:gd name="T14" fmla="*/ 95 w 166"/>
                <a:gd name="T15" fmla="*/ 1009 h 2270"/>
                <a:gd name="T16" fmla="*/ 99 w 166"/>
                <a:gd name="T17" fmla="*/ 1209 h 2270"/>
                <a:gd name="T18" fmla="*/ 105 w 166"/>
                <a:gd name="T19" fmla="*/ 1408 h 2270"/>
                <a:gd name="T20" fmla="*/ 111 w 166"/>
                <a:gd name="T21" fmla="*/ 1600 h 2270"/>
                <a:gd name="T22" fmla="*/ 119 w 166"/>
                <a:gd name="T23" fmla="*/ 1779 h 2270"/>
                <a:gd name="T24" fmla="*/ 127 w 166"/>
                <a:gd name="T25" fmla="*/ 1939 h 2270"/>
                <a:gd name="T26" fmla="*/ 137 w 166"/>
                <a:gd name="T27" fmla="*/ 2076 h 2270"/>
                <a:gd name="T28" fmla="*/ 148 w 166"/>
                <a:gd name="T29" fmla="*/ 2181 h 2270"/>
                <a:gd name="T30" fmla="*/ 159 w 166"/>
                <a:gd name="T31" fmla="*/ 2250 h 2270"/>
                <a:gd name="T32" fmla="*/ 60 w 166"/>
                <a:gd name="T33" fmla="*/ 2177 h 2270"/>
                <a:gd name="T34" fmla="*/ 59 w 166"/>
                <a:gd name="T35" fmla="*/ 2154 h 2270"/>
                <a:gd name="T36" fmla="*/ 57 w 166"/>
                <a:gd name="T37" fmla="*/ 2090 h 2270"/>
                <a:gd name="T38" fmla="*/ 53 w 166"/>
                <a:gd name="T39" fmla="*/ 1990 h 2270"/>
                <a:gd name="T40" fmla="*/ 48 w 166"/>
                <a:gd name="T41" fmla="*/ 1860 h 2270"/>
                <a:gd name="T42" fmla="*/ 42 w 166"/>
                <a:gd name="T43" fmla="*/ 1705 h 2270"/>
                <a:gd name="T44" fmla="*/ 36 w 166"/>
                <a:gd name="T45" fmla="*/ 1532 h 2270"/>
                <a:gd name="T46" fmla="*/ 30 w 166"/>
                <a:gd name="T47" fmla="*/ 1345 h 2270"/>
                <a:gd name="T48" fmla="*/ 23 w 166"/>
                <a:gd name="T49" fmla="*/ 1151 h 2270"/>
                <a:gd name="T50" fmla="*/ 17 w 166"/>
                <a:gd name="T51" fmla="*/ 954 h 2270"/>
                <a:gd name="T52" fmla="*/ 12 w 166"/>
                <a:gd name="T53" fmla="*/ 762 h 2270"/>
                <a:gd name="T54" fmla="*/ 7 w 166"/>
                <a:gd name="T55" fmla="*/ 578 h 2270"/>
                <a:gd name="T56" fmla="*/ 3 w 166"/>
                <a:gd name="T57" fmla="*/ 410 h 2270"/>
                <a:gd name="T58" fmla="*/ 1 w 166"/>
                <a:gd name="T59" fmla="*/ 262 h 2270"/>
                <a:gd name="T60" fmla="*/ 0 w 166"/>
                <a:gd name="T61" fmla="*/ 141 h 2270"/>
                <a:gd name="T62" fmla="*/ 1 w 166"/>
                <a:gd name="T63" fmla="*/ 52 h 2270"/>
                <a:gd name="T64" fmla="*/ 5 w 166"/>
                <a:gd name="T65" fmla="*/ 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2270">
                  <a:moveTo>
                    <a:pt x="79" y="59"/>
                  </a:moveTo>
                  <a:lnTo>
                    <a:pt x="79" y="65"/>
                  </a:lnTo>
                  <a:lnTo>
                    <a:pt x="79" y="82"/>
                  </a:lnTo>
                  <a:lnTo>
                    <a:pt x="79" y="111"/>
                  </a:lnTo>
                  <a:lnTo>
                    <a:pt x="80" y="149"/>
                  </a:lnTo>
                  <a:lnTo>
                    <a:pt x="80" y="195"/>
                  </a:lnTo>
                  <a:lnTo>
                    <a:pt x="81" y="250"/>
                  </a:lnTo>
                  <a:lnTo>
                    <a:pt x="82" y="314"/>
                  </a:lnTo>
                  <a:lnTo>
                    <a:pt x="83" y="384"/>
                  </a:lnTo>
                  <a:lnTo>
                    <a:pt x="84" y="460"/>
                  </a:lnTo>
                  <a:lnTo>
                    <a:pt x="85" y="543"/>
                  </a:lnTo>
                  <a:lnTo>
                    <a:pt x="87" y="629"/>
                  </a:lnTo>
                  <a:lnTo>
                    <a:pt x="88" y="720"/>
                  </a:lnTo>
                  <a:lnTo>
                    <a:pt x="90" y="814"/>
                  </a:lnTo>
                  <a:lnTo>
                    <a:pt x="92" y="911"/>
                  </a:lnTo>
                  <a:lnTo>
                    <a:pt x="95" y="1009"/>
                  </a:lnTo>
                  <a:lnTo>
                    <a:pt x="96" y="1109"/>
                  </a:lnTo>
                  <a:lnTo>
                    <a:pt x="99" y="1209"/>
                  </a:lnTo>
                  <a:lnTo>
                    <a:pt x="102" y="1310"/>
                  </a:lnTo>
                  <a:lnTo>
                    <a:pt x="105" y="1408"/>
                  </a:lnTo>
                  <a:lnTo>
                    <a:pt x="108" y="1505"/>
                  </a:lnTo>
                  <a:lnTo>
                    <a:pt x="111" y="1600"/>
                  </a:lnTo>
                  <a:lnTo>
                    <a:pt x="115" y="1692"/>
                  </a:lnTo>
                  <a:lnTo>
                    <a:pt x="119" y="1779"/>
                  </a:lnTo>
                  <a:lnTo>
                    <a:pt x="123" y="1862"/>
                  </a:lnTo>
                  <a:lnTo>
                    <a:pt x="127" y="1939"/>
                  </a:lnTo>
                  <a:lnTo>
                    <a:pt x="132" y="2011"/>
                  </a:lnTo>
                  <a:lnTo>
                    <a:pt x="137" y="2076"/>
                  </a:lnTo>
                  <a:lnTo>
                    <a:pt x="142" y="2132"/>
                  </a:lnTo>
                  <a:lnTo>
                    <a:pt x="148" y="2181"/>
                  </a:lnTo>
                  <a:lnTo>
                    <a:pt x="153" y="2220"/>
                  </a:lnTo>
                  <a:lnTo>
                    <a:pt x="159" y="2250"/>
                  </a:lnTo>
                  <a:lnTo>
                    <a:pt x="165" y="2269"/>
                  </a:lnTo>
                  <a:lnTo>
                    <a:pt x="60" y="2177"/>
                  </a:lnTo>
                  <a:lnTo>
                    <a:pt x="60" y="2171"/>
                  </a:lnTo>
                  <a:lnTo>
                    <a:pt x="59" y="2154"/>
                  </a:lnTo>
                  <a:lnTo>
                    <a:pt x="58" y="2126"/>
                  </a:lnTo>
                  <a:lnTo>
                    <a:pt x="57" y="2090"/>
                  </a:lnTo>
                  <a:lnTo>
                    <a:pt x="55" y="2045"/>
                  </a:lnTo>
                  <a:lnTo>
                    <a:pt x="53" y="1990"/>
                  </a:lnTo>
                  <a:lnTo>
                    <a:pt x="50" y="1929"/>
                  </a:lnTo>
                  <a:lnTo>
                    <a:pt x="48" y="1860"/>
                  </a:lnTo>
                  <a:lnTo>
                    <a:pt x="45" y="1785"/>
                  </a:lnTo>
                  <a:lnTo>
                    <a:pt x="42" y="1705"/>
                  </a:lnTo>
                  <a:lnTo>
                    <a:pt x="40" y="1621"/>
                  </a:lnTo>
                  <a:lnTo>
                    <a:pt x="36" y="1532"/>
                  </a:lnTo>
                  <a:lnTo>
                    <a:pt x="33" y="1440"/>
                  </a:lnTo>
                  <a:lnTo>
                    <a:pt x="30" y="1345"/>
                  </a:lnTo>
                  <a:lnTo>
                    <a:pt x="26" y="1249"/>
                  </a:lnTo>
                  <a:lnTo>
                    <a:pt x="23" y="1151"/>
                  </a:lnTo>
                  <a:lnTo>
                    <a:pt x="20" y="1052"/>
                  </a:lnTo>
                  <a:lnTo>
                    <a:pt x="17" y="954"/>
                  </a:lnTo>
                  <a:lnTo>
                    <a:pt x="14" y="857"/>
                  </a:lnTo>
                  <a:lnTo>
                    <a:pt x="12" y="762"/>
                  </a:lnTo>
                  <a:lnTo>
                    <a:pt x="9" y="668"/>
                  </a:lnTo>
                  <a:lnTo>
                    <a:pt x="7" y="578"/>
                  </a:lnTo>
                  <a:lnTo>
                    <a:pt x="5" y="493"/>
                  </a:lnTo>
                  <a:lnTo>
                    <a:pt x="3" y="410"/>
                  </a:lnTo>
                  <a:lnTo>
                    <a:pt x="2" y="333"/>
                  </a:lnTo>
                  <a:lnTo>
                    <a:pt x="1" y="262"/>
                  </a:lnTo>
                  <a:lnTo>
                    <a:pt x="0" y="198"/>
                  </a:lnTo>
                  <a:lnTo>
                    <a:pt x="0" y="141"/>
                  </a:lnTo>
                  <a:lnTo>
                    <a:pt x="0" y="92"/>
                  </a:lnTo>
                  <a:lnTo>
                    <a:pt x="1" y="52"/>
                  </a:lnTo>
                  <a:lnTo>
                    <a:pt x="2" y="21"/>
                  </a:lnTo>
                  <a:lnTo>
                    <a:pt x="5" y="0"/>
                  </a:lnTo>
                  <a:lnTo>
                    <a:pt x="79" y="59"/>
                  </a:lnTo>
                </a:path>
              </a:pathLst>
            </a:custGeom>
            <a:solidFill>
              <a:srgbClr val="6363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3843338" y="2408238"/>
              <a:ext cx="300037" cy="4046537"/>
            </a:xfrm>
            <a:custGeom>
              <a:avLst/>
              <a:gdLst>
                <a:gd name="T0" fmla="*/ 82 w 172"/>
                <a:gd name="T1" fmla="*/ 59 h 2276"/>
                <a:gd name="T2" fmla="*/ 82 w 172"/>
                <a:gd name="T3" fmla="*/ 82 h 2276"/>
                <a:gd name="T4" fmla="*/ 83 w 172"/>
                <a:gd name="T5" fmla="*/ 149 h 2276"/>
                <a:gd name="T6" fmla="*/ 84 w 172"/>
                <a:gd name="T7" fmla="*/ 251 h 2276"/>
                <a:gd name="T8" fmla="*/ 86 w 172"/>
                <a:gd name="T9" fmla="*/ 385 h 2276"/>
                <a:gd name="T10" fmla="*/ 88 w 172"/>
                <a:gd name="T11" fmla="*/ 544 h 2276"/>
                <a:gd name="T12" fmla="*/ 91 w 172"/>
                <a:gd name="T13" fmla="*/ 722 h 2276"/>
                <a:gd name="T14" fmla="*/ 95 w 172"/>
                <a:gd name="T15" fmla="*/ 913 h 2276"/>
                <a:gd name="T16" fmla="*/ 100 w 172"/>
                <a:gd name="T17" fmla="*/ 1112 h 2276"/>
                <a:gd name="T18" fmla="*/ 106 w 172"/>
                <a:gd name="T19" fmla="*/ 1313 h 2276"/>
                <a:gd name="T20" fmla="*/ 112 w 172"/>
                <a:gd name="T21" fmla="*/ 1509 h 2276"/>
                <a:gd name="T22" fmla="*/ 119 w 172"/>
                <a:gd name="T23" fmla="*/ 1696 h 2276"/>
                <a:gd name="T24" fmla="*/ 127 w 172"/>
                <a:gd name="T25" fmla="*/ 1867 h 2276"/>
                <a:gd name="T26" fmla="*/ 137 w 172"/>
                <a:gd name="T27" fmla="*/ 2016 h 2276"/>
                <a:gd name="T28" fmla="*/ 147 w 172"/>
                <a:gd name="T29" fmla="*/ 2138 h 2276"/>
                <a:gd name="T30" fmla="*/ 159 w 172"/>
                <a:gd name="T31" fmla="*/ 2226 h 2276"/>
                <a:gd name="T32" fmla="*/ 171 w 172"/>
                <a:gd name="T33" fmla="*/ 2275 h 2276"/>
                <a:gd name="T34" fmla="*/ 62 w 172"/>
                <a:gd name="T35" fmla="*/ 2177 h 2276"/>
                <a:gd name="T36" fmla="*/ 60 w 172"/>
                <a:gd name="T37" fmla="*/ 2132 h 2276"/>
                <a:gd name="T38" fmla="*/ 57 w 172"/>
                <a:gd name="T39" fmla="*/ 2050 h 2276"/>
                <a:gd name="T40" fmla="*/ 52 w 172"/>
                <a:gd name="T41" fmla="*/ 1934 h 2276"/>
                <a:gd name="T42" fmla="*/ 47 w 172"/>
                <a:gd name="T43" fmla="*/ 1790 h 2276"/>
                <a:gd name="T44" fmla="*/ 41 w 172"/>
                <a:gd name="T45" fmla="*/ 1625 h 2276"/>
                <a:gd name="T46" fmla="*/ 34 w 172"/>
                <a:gd name="T47" fmla="*/ 1444 h 2276"/>
                <a:gd name="T48" fmla="*/ 27 w 172"/>
                <a:gd name="T49" fmla="*/ 1252 h 2276"/>
                <a:gd name="T50" fmla="*/ 21 w 172"/>
                <a:gd name="T51" fmla="*/ 1055 h 2276"/>
                <a:gd name="T52" fmla="*/ 14 w 172"/>
                <a:gd name="T53" fmla="*/ 859 h 2276"/>
                <a:gd name="T54" fmla="*/ 9 w 172"/>
                <a:gd name="T55" fmla="*/ 670 h 2276"/>
                <a:gd name="T56" fmla="*/ 5 w 172"/>
                <a:gd name="T57" fmla="*/ 494 h 2276"/>
                <a:gd name="T58" fmla="*/ 2 w 172"/>
                <a:gd name="T59" fmla="*/ 334 h 2276"/>
                <a:gd name="T60" fmla="*/ 0 w 172"/>
                <a:gd name="T61" fmla="*/ 199 h 2276"/>
                <a:gd name="T62" fmla="*/ 0 w 172"/>
                <a:gd name="T63" fmla="*/ 92 h 2276"/>
                <a:gd name="T64" fmla="*/ 2 w 172"/>
                <a:gd name="T65" fmla="*/ 21 h 2276"/>
                <a:gd name="T66" fmla="*/ 82 w 172"/>
                <a:gd name="T67" fmla="*/ 59 h 2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" h="2276">
                  <a:moveTo>
                    <a:pt x="82" y="59"/>
                  </a:moveTo>
                  <a:lnTo>
                    <a:pt x="82" y="59"/>
                  </a:lnTo>
                  <a:lnTo>
                    <a:pt x="82" y="65"/>
                  </a:lnTo>
                  <a:lnTo>
                    <a:pt x="82" y="82"/>
                  </a:lnTo>
                  <a:lnTo>
                    <a:pt x="82" y="111"/>
                  </a:lnTo>
                  <a:lnTo>
                    <a:pt x="83" y="149"/>
                  </a:lnTo>
                  <a:lnTo>
                    <a:pt x="83" y="196"/>
                  </a:lnTo>
                  <a:lnTo>
                    <a:pt x="84" y="251"/>
                  </a:lnTo>
                  <a:lnTo>
                    <a:pt x="85" y="315"/>
                  </a:lnTo>
                  <a:lnTo>
                    <a:pt x="86" y="385"/>
                  </a:lnTo>
                  <a:lnTo>
                    <a:pt x="87" y="461"/>
                  </a:lnTo>
                  <a:lnTo>
                    <a:pt x="88" y="544"/>
                  </a:lnTo>
                  <a:lnTo>
                    <a:pt x="90" y="631"/>
                  </a:lnTo>
                  <a:lnTo>
                    <a:pt x="91" y="722"/>
                  </a:lnTo>
                  <a:lnTo>
                    <a:pt x="93" y="816"/>
                  </a:lnTo>
                  <a:lnTo>
                    <a:pt x="95" y="913"/>
                  </a:lnTo>
                  <a:lnTo>
                    <a:pt x="98" y="1012"/>
                  </a:lnTo>
                  <a:lnTo>
                    <a:pt x="100" y="1112"/>
                  </a:lnTo>
                  <a:lnTo>
                    <a:pt x="103" y="1212"/>
                  </a:lnTo>
                  <a:lnTo>
                    <a:pt x="106" y="1313"/>
                  </a:lnTo>
                  <a:lnTo>
                    <a:pt x="109" y="1412"/>
                  </a:lnTo>
                  <a:lnTo>
                    <a:pt x="112" y="1509"/>
                  </a:lnTo>
                  <a:lnTo>
                    <a:pt x="115" y="1604"/>
                  </a:lnTo>
                  <a:lnTo>
                    <a:pt x="119" y="1696"/>
                  </a:lnTo>
                  <a:lnTo>
                    <a:pt x="123" y="1784"/>
                  </a:lnTo>
                  <a:lnTo>
                    <a:pt x="127" y="1867"/>
                  </a:lnTo>
                  <a:lnTo>
                    <a:pt x="132" y="1944"/>
                  </a:lnTo>
                  <a:lnTo>
                    <a:pt x="137" y="2016"/>
                  </a:lnTo>
                  <a:lnTo>
                    <a:pt x="142" y="2081"/>
                  </a:lnTo>
                  <a:lnTo>
                    <a:pt x="147" y="2138"/>
                  </a:lnTo>
                  <a:lnTo>
                    <a:pt x="153" y="2187"/>
                  </a:lnTo>
                  <a:lnTo>
                    <a:pt x="159" y="2226"/>
                  </a:lnTo>
                  <a:lnTo>
                    <a:pt x="165" y="2256"/>
                  </a:lnTo>
                  <a:lnTo>
                    <a:pt x="171" y="2275"/>
                  </a:lnTo>
                  <a:lnTo>
                    <a:pt x="62" y="2183"/>
                  </a:lnTo>
                  <a:lnTo>
                    <a:pt x="62" y="2177"/>
                  </a:lnTo>
                  <a:lnTo>
                    <a:pt x="61" y="2160"/>
                  </a:lnTo>
                  <a:lnTo>
                    <a:pt x="60" y="2132"/>
                  </a:lnTo>
                  <a:lnTo>
                    <a:pt x="59" y="2096"/>
                  </a:lnTo>
                  <a:lnTo>
                    <a:pt x="57" y="2050"/>
                  </a:lnTo>
                  <a:lnTo>
                    <a:pt x="55" y="1995"/>
                  </a:lnTo>
                  <a:lnTo>
                    <a:pt x="52" y="1934"/>
                  </a:lnTo>
                  <a:lnTo>
                    <a:pt x="50" y="1865"/>
                  </a:lnTo>
                  <a:lnTo>
                    <a:pt x="47" y="1790"/>
                  </a:lnTo>
                  <a:lnTo>
                    <a:pt x="44" y="1710"/>
                  </a:lnTo>
                  <a:lnTo>
                    <a:pt x="41" y="1625"/>
                  </a:lnTo>
                  <a:lnTo>
                    <a:pt x="37" y="1536"/>
                  </a:lnTo>
                  <a:lnTo>
                    <a:pt x="34" y="1444"/>
                  </a:lnTo>
                  <a:lnTo>
                    <a:pt x="31" y="1349"/>
                  </a:lnTo>
                  <a:lnTo>
                    <a:pt x="27" y="1252"/>
                  </a:lnTo>
                  <a:lnTo>
                    <a:pt x="24" y="1154"/>
                  </a:lnTo>
                  <a:lnTo>
                    <a:pt x="21" y="1055"/>
                  </a:lnTo>
                  <a:lnTo>
                    <a:pt x="18" y="957"/>
                  </a:lnTo>
                  <a:lnTo>
                    <a:pt x="14" y="859"/>
                  </a:lnTo>
                  <a:lnTo>
                    <a:pt x="12" y="764"/>
                  </a:lnTo>
                  <a:lnTo>
                    <a:pt x="9" y="670"/>
                  </a:lnTo>
                  <a:lnTo>
                    <a:pt x="7" y="580"/>
                  </a:lnTo>
                  <a:lnTo>
                    <a:pt x="5" y="494"/>
                  </a:lnTo>
                  <a:lnTo>
                    <a:pt x="3" y="411"/>
                  </a:lnTo>
                  <a:lnTo>
                    <a:pt x="2" y="334"/>
                  </a:lnTo>
                  <a:lnTo>
                    <a:pt x="1" y="263"/>
                  </a:lnTo>
                  <a:lnTo>
                    <a:pt x="0" y="199"/>
                  </a:lnTo>
                  <a:lnTo>
                    <a:pt x="0" y="141"/>
                  </a:lnTo>
                  <a:lnTo>
                    <a:pt x="0" y="92"/>
                  </a:lnTo>
                  <a:lnTo>
                    <a:pt x="1" y="52"/>
                  </a:lnTo>
                  <a:lnTo>
                    <a:pt x="2" y="21"/>
                  </a:lnTo>
                  <a:lnTo>
                    <a:pt x="5" y="0"/>
                  </a:lnTo>
                  <a:lnTo>
                    <a:pt x="82" y="59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2471738" y="3355975"/>
              <a:ext cx="1455737" cy="73025"/>
            </a:xfrm>
            <a:custGeom>
              <a:avLst/>
              <a:gdLst>
                <a:gd name="T0" fmla="*/ 347 w 835"/>
                <a:gd name="T1" fmla="*/ 0 h 41"/>
                <a:gd name="T2" fmla="*/ 795 w 835"/>
                <a:gd name="T3" fmla="*/ 0 h 41"/>
                <a:gd name="T4" fmla="*/ 797 w 835"/>
                <a:gd name="T5" fmla="*/ 0 h 41"/>
                <a:gd name="T6" fmla="*/ 801 w 835"/>
                <a:gd name="T7" fmla="*/ 0 h 41"/>
                <a:gd name="T8" fmla="*/ 807 w 835"/>
                <a:gd name="T9" fmla="*/ 1 h 41"/>
                <a:gd name="T10" fmla="*/ 815 w 835"/>
                <a:gd name="T11" fmla="*/ 1 h 41"/>
                <a:gd name="T12" fmla="*/ 822 w 835"/>
                <a:gd name="T13" fmla="*/ 3 h 41"/>
                <a:gd name="T14" fmla="*/ 828 w 835"/>
                <a:gd name="T15" fmla="*/ 6 h 41"/>
                <a:gd name="T16" fmla="*/ 832 w 835"/>
                <a:gd name="T17" fmla="*/ 10 h 41"/>
                <a:gd name="T18" fmla="*/ 834 w 835"/>
                <a:gd name="T19" fmla="*/ 17 h 41"/>
                <a:gd name="T20" fmla="*/ 832 w 835"/>
                <a:gd name="T21" fmla="*/ 25 h 41"/>
                <a:gd name="T22" fmla="*/ 828 w 835"/>
                <a:gd name="T23" fmla="*/ 31 h 41"/>
                <a:gd name="T24" fmla="*/ 823 w 835"/>
                <a:gd name="T25" fmla="*/ 36 h 41"/>
                <a:gd name="T26" fmla="*/ 816 w 835"/>
                <a:gd name="T27" fmla="*/ 38 h 41"/>
                <a:gd name="T28" fmla="*/ 810 w 835"/>
                <a:gd name="T29" fmla="*/ 40 h 41"/>
                <a:gd name="T30" fmla="*/ 804 w 835"/>
                <a:gd name="T31" fmla="*/ 40 h 41"/>
                <a:gd name="T32" fmla="*/ 800 w 835"/>
                <a:gd name="T33" fmla="*/ 40 h 41"/>
                <a:gd name="T34" fmla="*/ 799 w 835"/>
                <a:gd name="T35" fmla="*/ 40 h 41"/>
                <a:gd name="T36" fmla="*/ 329 w 835"/>
                <a:gd name="T37" fmla="*/ 40 h 41"/>
                <a:gd name="T38" fmla="*/ 385 w 835"/>
                <a:gd name="T39" fmla="*/ 40 h 41"/>
                <a:gd name="T40" fmla="*/ 36 w 835"/>
                <a:gd name="T41" fmla="*/ 40 h 41"/>
                <a:gd name="T42" fmla="*/ 34 w 835"/>
                <a:gd name="T43" fmla="*/ 40 h 41"/>
                <a:gd name="T44" fmla="*/ 30 w 835"/>
                <a:gd name="T45" fmla="*/ 40 h 41"/>
                <a:gd name="T46" fmla="*/ 24 w 835"/>
                <a:gd name="T47" fmla="*/ 40 h 41"/>
                <a:gd name="T48" fmla="*/ 18 w 835"/>
                <a:gd name="T49" fmla="*/ 38 h 41"/>
                <a:gd name="T50" fmla="*/ 12 w 835"/>
                <a:gd name="T51" fmla="*/ 36 h 41"/>
                <a:gd name="T52" fmla="*/ 6 w 835"/>
                <a:gd name="T53" fmla="*/ 31 h 41"/>
                <a:gd name="T54" fmla="*/ 2 w 835"/>
                <a:gd name="T55" fmla="*/ 25 h 41"/>
                <a:gd name="T56" fmla="*/ 0 w 835"/>
                <a:gd name="T57" fmla="*/ 17 h 41"/>
                <a:gd name="T58" fmla="*/ 2 w 835"/>
                <a:gd name="T59" fmla="*/ 10 h 41"/>
                <a:gd name="T60" fmla="*/ 6 w 835"/>
                <a:gd name="T61" fmla="*/ 6 h 41"/>
                <a:gd name="T62" fmla="*/ 12 w 835"/>
                <a:gd name="T63" fmla="*/ 3 h 41"/>
                <a:gd name="T64" fmla="*/ 19 w 835"/>
                <a:gd name="T65" fmla="*/ 1 h 41"/>
                <a:gd name="T66" fmla="*/ 26 w 835"/>
                <a:gd name="T67" fmla="*/ 1 h 41"/>
                <a:gd name="T68" fmla="*/ 33 w 835"/>
                <a:gd name="T69" fmla="*/ 0 h 41"/>
                <a:gd name="T70" fmla="*/ 37 w 835"/>
                <a:gd name="T71" fmla="*/ 0 h 41"/>
                <a:gd name="T72" fmla="*/ 39 w 835"/>
                <a:gd name="T73" fmla="*/ 0 h 41"/>
                <a:gd name="T74" fmla="*/ 365 w 835"/>
                <a:gd name="T75" fmla="*/ 0 h 41"/>
                <a:gd name="T76" fmla="*/ 347 w 835"/>
                <a:gd name="T7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5" h="41">
                  <a:moveTo>
                    <a:pt x="347" y="0"/>
                  </a:moveTo>
                  <a:lnTo>
                    <a:pt x="795" y="0"/>
                  </a:lnTo>
                  <a:lnTo>
                    <a:pt x="797" y="0"/>
                  </a:lnTo>
                  <a:lnTo>
                    <a:pt x="801" y="0"/>
                  </a:lnTo>
                  <a:lnTo>
                    <a:pt x="807" y="1"/>
                  </a:lnTo>
                  <a:lnTo>
                    <a:pt x="815" y="1"/>
                  </a:lnTo>
                  <a:lnTo>
                    <a:pt x="822" y="3"/>
                  </a:lnTo>
                  <a:lnTo>
                    <a:pt x="828" y="6"/>
                  </a:lnTo>
                  <a:lnTo>
                    <a:pt x="832" y="10"/>
                  </a:lnTo>
                  <a:lnTo>
                    <a:pt x="834" y="17"/>
                  </a:lnTo>
                  <a:lnTo>
                    <a:pt x="832" y="25"/>
                  </a:lnTo>
                  <a:lnTo>
                    <a:pt x="828" y="31"/>
                  </a:lnTo>
                  <a:lnTo>
                    <a:pt x="823" y="36"/>
                  </a:lnTo>
                  <a:lnTo>
                    <a:pt x="816" y="38"/>
                  </a:lnTo>
                  <a:lnTo>
                    <a:pt x="810" y="40"/>
                  </a:lnTo>
                  <a:lnTo>
                    <a:pt x="804" y="40"/>
                  </a:lnTo>
                  <a:lnTo>
                    <a:pt x="800" y="40"/>
                  </a:lnTo>
                  <a:lnTo>
                    <a:pt x="799" y="40"/>
                  </a:lnTo>
                  <a:lnTo>
                    <a:pt x="329" y="40"/>
                  </a:lnTo>
                  <a:lnTo>
                    <a:pt x="385" y="40"/>
                  </a:lnTo>
                  <a:lnTo>
                    <a:pt x="36" y="40"/>
                  </a:lnTo>
                  <a:lnTo>
                    <a:pt x="34" y="40"/>
                  </a:lnTo>
                  <a:lnTo>
                    <a:pt x="30" y="40"/>
                  </a:lnTo>
                  <a:lnTo>
                    <a:pt x="24" y="40"/>
                  </a:lnTo>
                  <a:lnTo>
                    <a:pt x="18" y="38"/>
                  </a:lnTo>
                  <a:lnTo>
                    <a:pt x="12" y="36"/>
                  </a:lnTo>
                  <a:lnTo>
                    <a:pt x="6" y="31"/>
                  </a:lnTo>
                  <a:lnTo>
                    <a:pt x="2" y="25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2" y="3"/>
                  </a:lnTo>
                  <a:lnTo>
                    <a:pt x="19" y="1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365" y="0"/>
                  </a:lnTo>
                  <a:lnTo>
                    <a:pt x="347" y="0"/>
                  </a:lnTo>
                </a:path>
              </a:pathLst>
            </a:custGeom>
            <a:solidFill>
              <a:srgbClr val="9F9F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2471738" y="3355975"/>
              <a:ext cx="1466850" cy="84138"/>
            </a:xfrm>
            <a:custGeom>
              <a:avLst/>
              <a:gdLst>
                <a:gd name="T0" fmla="*/ 349 w 841"/>
                <a:gd name="T1" fmla="*/ 0 h 47"/>
                <a:gd name="T2" fmla="*/ 801 w 841"/>
                <a:gd name="T3" fmla="*/ 0 h 47"/>
                <a:gd name="T4" fmla="*/ 803 w 841"/>
                <a:gd name="T5" fmla="*/ 0 h 47"/>
                <a:gd name="T6" fmla="*/ 807 w 841"/>
                <a:gd name="T7" fmla="*/ 0 h 47"/>
                <a:gd name="T8" fmla="*/ 813 w 841"/>
                <a:gd name="T9" fmla="*/ 1 h 47"/>
                <a:gd name="T10" fmla="*/ 821 w 841"/>
                <a:gd name="T11" fmla="*/ 1 h 47"/>
                <a:gd name="T12" fmla="*/ 828 w 841"/>
                <a:gd name="T13" fmla="*/ 4 h 47"/>
                <a:gd name="T14" fmla="*/ 834 w 841"/>
                <a:gd name="T15" fmla="*/ 7 h 47"/>
                <a:gd name="T16" fmla="*/ 838 w 841"/>
                <a:gd name="T17" fmla="*/ 12 h 47"/>
                <a:gd name="T18" fmla="*/ 840 w 841"/>
                <a:gd name="T19" fmla="*/ 19 h 47"/>
                <a:gd name="T20" fmla="*/ 838 w 841"/>
                <a:gd name="T21" fmla="*/ 29 h 47"/>
                <a:gd name="T22" fmla="*/ 834 w 841"/>
                <a:gd name="T23" fmla="*/ 36 h 47"/>
                <a:gd name="T24" fmla="*/ 829 w 841"/>
                <a:gd name="T25" fmla="*/ 41 h 47"/>
                <a:gd name="T26" fmla="*/ 822 w 841"/>
                <a:gd name="T27" fmla="*/ 44 h 47"/>
                <a:gd name="T28" fmla="*/ 816 w 841"/>
                <a:gd name="T29" fmla="*/ 46 h 47"/>
                <a:gd name="T30" fmla="*/ 810 w 841"/>
                <a:gd name="T31" fmla="*/ 46 h 47"/>
                <a:gd name="T32" fmla="*/ 806 w 841"/>
                <a:gd name="T33" fmla="*/ 46 h 47"/>
                <a:gd name="T34" fmla="*/ 805 w 841"/>
                <a:gd name="T35" fmla="*/ 46 h 47"/>
                <a:gd name="T36" fmla="*/ 331 w 841"/>
                <a:gd name="T37" fmla="*/ 46 h 47"/>
                <a:gd name="T38" fmla="*/ 388 w 841"/>
                <a:gd name="T39" fmla="*/ 46 h 47"/>
                <a:gd name="T40" fmla="*/ 36 w 841"/>
                <a:gd name="T41" fmla="*/ 46 h 47"/>
                <a:gd name="T42" fmla="*/ 34 w 841"/>
                <a:gd name="T43" fmla="*/ 46 h 47"/>
                <a:gd name="T44" fmla="*/ 30 w 841"/>
                <a:gd name="T45" fmla="*/ 46 h 47"/>
                <a:gd name="T46" fmla="*/ 24 w 841"/>
                <a:gd name="T47" fmla="*/ 46 h 47"/>
                <a:gd name="T48" fmla="*/ 18 w 841"/>
                <a:gd name="T49" fmla="*/ 44 h 47"/>
                <a:gd name="T50" fmla="*/ 12 w 841"/>
                <a:gd name="T51" fmla="*/ 41 h 47"/>
                <a:gd name="T52" fmla="*/ 6 w 841"/>
                <a:gd name="T53" fmla="*/ 36 h 47"/>
                <a:gd name="T54" fmla="*/ 2 w 841"/>
                <a:gd name="T55" fmla="*/ 29 h 47"/>
                <a:gd name="T56" fmla="*/ 0 w 841"/>
                <a:gd name="T57" fmla="*/ 19 h 47"/>
                <a:gd name="T58" fmla="*/ 2 w 841"/>
                <a:gd name="T59" fmla="*/ 12 h 47"/>
                <a:gd name="T60" fmla="*/ 6 w 841"/>
                <a:gd name="T61" fmla="*/ 7 h 47"/>
                <a:gd name="T62" fmla="*/ 12 w 841"/>
                <a:gd name="T63" fmla="*/ 4 h 47"/>
                <a:gd name="T64" fmla="*/ 19 w 841"/>
                <a:gd name="T65" fmla="*/ 1 h 47"/>
                <a:gd name="T66" fmla="*/ 26 w 841"/>
                <a:gd name="T67" fmla="*/ 1 h 47"/>
                <a:gd name="T68" fmla="*/ 33 w 841"/>
                <a:gd name="T69" fmla="*/ 0 h 47"/>
                <a:gd name="T70" fmla="*/ 37 w 841"/>
                <a:gd name="T71" fmla="*/ 0 h 47"/>
                <a:gd name="T72" fmla="*/ 39 w 841"/>
                <a:gd name="T73" fmla="*/ 0 h 47"/>
                <a:gd name="T74" fmla="*/ 368 w 841"/>
                <a:gd name="T75" fmla="*/ 0 h 47"/>
                <a:gd name="T76" fmla="*/ 349 w 841"/>
                <a:gd name="T7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41" h="47">
                  <a:moveTo>
                    <a:pt x="349" y="0"/>
                  </a:moveTo>
                  <a:lnTo>
                    <a:pt x="801" y="0"/>
                  </a:lnTo>
                  <a:lnTo>
                    <a:pt x="803" y="0"/>
                  </a:lnTo>
                  <a:lnTo>
                    <a:pt x="807" y="0"/>
                  </a:lnTo>
                  <a:lnTo>
                    <a:pt x="813" y="1"/>
                  </a:lnTo>
                  <a:lnTo>
                    <a:pt x="821" y="1"/>
                  </a:lnTo>
                  <a:lnTo>
                    <a:pt x="828" y="4"/>
                  </a:lnTo>
                  <a:lnTo>
                    <a:pt x="834" y="7"/>
                  </a:lnTo>
                  <a:lnTo>
                    <a:pt x="838" y="12"/>
                  </a:lnTo>
                  <a:lnTo>
                    <a:pt x="840" y="19"/>
                  </a:lnTo>
                  <a:lnTo>
                    <a:pt x="838" y="29"/>
                  </a:lnTo>
                  <a:lnTo>
                    <a:pt x="834" y="36"/>
                  </a:lnTo>
                  <a:lnTo>
                    <a:pt x="829" y="41"/>
                  </a:lnTo>
                  <a:lnTo>
                    <a:pt x="822" y="44"/>
                  </a:lnTo>
                  <a:lnTo>
                    <a:pt x="816" y="46"/>
                  </a:lnTo>
                  <a:lnTo>
                    <a:pt x="810" y="46"/>
                  </a:lnTo>
                  <a:lnTo>
                    <a:pt x="806" y="46"/>
                  </a:lnTo>
                  <a:lnTo>
                    <a:pt x="805" y="46"/>
                  </a:lnTo>
                  <a:lnTo>
                    <a:pt x="331" y="46"/>
                  </a:lnTo>
                  <a:lnTo>
                    <a:pt x="388" y="46"/>
                  </a:lnTo>
                  <a:lnTo>
                    <a:pt x="36" y="46"/>
                  </a:lnTo>
                  <a:lnTo>
                    <a:pt x="34" y="46"/>
                  </a:lnTo>
                  <a:lnTo>
                    <a:pt x="30" y="46"/>
                  </a:lnTo>
                  <a:lnTo>
                    <a:pt x="24" y="46"/>
                  </a:lnTo>
                  <a:lnTo>
                    <a:pt x="18" y="44"/>
                  </a:lnTo>
                  <a:lnTo>
                    <a:pt x="12" y="41"/>
                  </a:lnTo>
                  <a:lnTo>
                    <a:pt x="6" y="36"/>
                  </a:lnTo>
                  <a:lnTo>
                    <a:pt x="2" y="29"/>
                  </a:lnTo>
                  <a:lnTo>
                    <a:pt x="0" y="19"/>
                  </a:lnTo>
                  <a:lnTo>
                    <a:pt x="2" y="12"/>
                  </a:lnTo>
                  <a:lnTo>
                    <a:pt x="6" y="7"/>
                  </a:lnTo>
                  <a:lnTo>
                    <a:pt x="12" y="4"/>
                  </a:lnTo>
                  <a:lnTo>
                    <a:pt x="19" y="1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368" y="0"/>
                  </a:lnTo>
                  <a:lnTo>
                    <a:pt x="349" y="0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2444750" y="4610100"/>
              <a:ext cx="1516063" cy="74613"/>
            </a:xfrm>
            <a:custGeom>
              <a:avLst/>
              <a:gdLst>
                <a:gd name="T0" fmla="*/ 348 w 870"/>
                <a:gd name="T1" fmla="*/ 0 h 42"/>
                <a:gd name="T2" fmla="*/ 830 w 870"/>
                <a:gd name="T3" fmla="*/ 0 h 42"/>
                <a:gd name="T4" fmla="*/ 832 w 870"/>
                <a:gd name="T5" fmla="*/ 0 h 42"/>
                <a:gd name="T6" fmla="*/ 836 w 870"/>
                <a:gd name="T7" fmla="*/ 0 h 42"/>
                <a:gd name="T8" fmla="*/ 842 w 870"/>
                <a:gd name="T9" fmla="*/ 1 h 42"/>
                <a:gd name="T10" fmla="*/ 850 w 870"/>
                <a:gd name="T11" fmla="*/ 2 h 42"/>
                <a:gd name="T12" fmla="*/ 857 w 870"/>
                <a:gd name="T13" fmla="*/ 3 h 42"/>
                <a:gd name="T14" fmla="*/ 863 w 870"/>
                <a:gd name="T15" fmla="*/ 6 h 42"/>
                <a:gd name="T16" fmla="*/ 867 w 870"/>
                <a:gd name="T17" fmla="*/ 10 h 42"/>
                <a:gd name="T18" fmla="*/ 869 w 870"/>
                <a:gd name="T19" fmla="*/ 17 h 42"/>
                <a:gd name="T20" fmla="*/ 867 w 870"/>
                <a:gd name="T21" fmla="*/ 25 h 42"/>
                <a:gd name="T22" fmla="*/ 864 w 870"/>
                <a:gd name="T23" fmla="*/ 31 h 42"/>
                <a:gd name="T24" fmla="*/ 858 w 870"/>
                <a:gd name="T25" fmla="*/ 36 h 42"/>
                <a:gd name="T26" fmla="*/ 851 w 870"/>
                <a:gd name="T27" fmla="*/ 38 h 42"/>
                <a:gd name="T28" fmla="*/ 845 w 870"/>
                <a:gd name="T29" fmla="*/ 40 h 42"/>
                <a:gd name="T30" fmla="*/ 839 w 870"/>
                <a:gd name="T31" fmla="*/ 41 h 42"/>
                <a:gd name="T32" fmla="*/ 835 w 870"/>
                <a:gd name="T33" fmla="*/ 41 h 42"/>
                <a:gd name="T34" fmla="*/ 834 w 870"/>
                <a:gd name="T35" fmla="*/ 41 h 42"/>
                <a:gd name="T36" fmla="*/ 328 w 870"/>
                <a:gd name="T37" fmla="*/ 41 h 42"/>
                <a:gd name="T38" fmla="*/ 385 w 870"/>
                <a:gd name="T39" fmla="*/ 41 h 42"/>
                <a:gd name="T40" fmla="*/ 35 w 870"/>
                <a:gd name="T41" fmla="*/ 41 h 42"/>
                <a:gd name="T42" fmla="*/ 34 w 870"/>
                <a:gd name="T43" fmla="*/ 41 h 42"/>
                <a:gd name="T44" fmla="*/ 30 w 870"/>
                <a:gd name="T45" fmla="*/ 41 h 42"/>
                <a:gd name="T46" fmla="*/ 24 w 870"/>
                <a:gd name="T47" fmla="*/ 40 h 42"/>
                <a:gd name="T48" fmla="*/ 18 w 870"/>
                <a:gd name="T49" fmla="*/ 38 h 42"/>
                <a:gd name="T50" fmla="*/ 11 w 870"/>
                <a:gd name="T51" fmla="*/ 36 h 42"/>
                <a:gd name="T52" fmla="*/ 6 w 870"/>
                <a:gd name="T53" fmla="*/ 31 h 42"/>
                <a:gd name="T54" fmla="*/ 2 w 870"/>
                <a:gd name="T55" fmla="*/ 25 h 42"/>
                <a:gd name="T56" fmla="*/ 0 w 870"/>
                <a:gd name="T57" fmla="*/ 17 h 42"/>
                <a:gd name="T58" fmla="*/ 2 w 870"/>
                <a:gd name="T59" fmla="*/ 10 h 42"/>
                <a:gd name="T60" fmla="*/ 6 w 870"/>
                <a:gd name="T61" fmla="*/ 6 h 42"/>
                <a:gd name="T62" fmla="*/ 12 w 870"/>
                <a:gd name="T63" fmla="*/ 3 h 42"/>
                <a:gd name="T64" fmla="*/ 19 w 870"/>
                <a:gd name="T65" fmla="*/ 2 h 42"/>
                <a:gd name="T66" fmla="*/ 26 w 870"/>
                <a:gd name="T67" fmla="*/ 1 h 42"/>
                <a:gd name="T68" fmla="*/ 32 w 870"/>
                <a:gd name="T69" fmla="*/ 0 h 42"/>
                <a:gd name="T70" fmla="*/ 36 w 870"/>
                <a:gd name="T71" fmla="*/ 0 h 42"/>
                <a:gd name="T72" fmla="*/ 38 w 870"/>
                <a:gd name="T73" fmla="*/ 0 h 42"/>
                <a:gd name="T74" fmla="*/ 365 w 870"/>
                <a:gd name="T75" fmla="*/ 0 h 42"/>
                <a:gd name="T76" fmla="*/ 348 w 870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0" h="42">
                  <a:moveTo>
                    <a:pt x="348" y="0"/>
                  </a:moveTo>
                  <a:lnTo>
                    <a:pt x="830" y="0"/>
                  </a:lnTo>
                  <a:lnTo>
                    <a:pt x="832" y="0"/>
                  </a:lnTo>
                  <a:lnTo>
                    <a:pt x="836" y="0"/>
                  </a:lnTo>
                  <a:lnTo>
                    <a:pt x="842" y="1"/>
                  </a:lnTo>
                  <a:lnTo>
                    <a:pt x="850" y="2"/>
                  </a:lnTo>
                  <a:lnTo>
                    <a:pt x="857" y="3"/>
                  </a:lnTo>
                  <a:lnTo>
                    <a:pt x="863" y="6"/>
                  </a:lnTo>
                  <a:lnTo>
                    <a:pt x="867" y="10"/>
                  </a:lnTo>
                  <a:lnTo>
                    <a:pt x="869" y="17"/>
                  </a:lnTo>
                  <a:lnTo>
                    <a:pt x="867" y="25"/>
                  </a:lnTo>
                  <a:lnTo>
                    <a:pt x="864" y="31"/>
                  </a:lnTo>
                  <a:lnTo>
                    <a:pt x="858" y="36"/>
                  </a:lnTo>
                  <a:lnTo>
                    <a:pt x="851" y="38"/>
                  </a:lnTo>
                  <a:lnTo>
                    <a:pt x="845" y="40"/>
                  </a:lnTo>
                  <a:lnTo>
                    <a:pt x="839" y="41"/>
                  </a:lnTo>
                  <a:lnTo>
                    <a:pt x="835" y="41"/>
                  </a:lnTo>
                  <a:lnTo>
                    <a:pt x="834" y="41"/>
                  </a:lnTo>
                  <a:lnTo>
                    <a:pt x="328" y="41"/>
                  </a:lnTo>
                  <a:lnTo>
                    <a:pt x="385" y="41"/>
                  </a:lnTo>
                  <a:lnTo>
                    <a:pt x="35" y="41"/>
                  </a:lnTo>
                  <a:lnTo>
                    <a:pt x="34" y="41"/>
                  </a:lnTo>
                  <a:lnTo>
                    <a:pt x="30" y="41"/>
                  </a:lnTo>
                  <a:lnTo>
                    <a:pt x="24" y="40"/>
                  </a:lnTo>
                  <a:lnTo>
                    <a:pt x="18" y="38"/>
                  </a:lnTo>
                  <a:lnTo>
                    <a:pt x="11" y="36"/>
                  </a:lnTo>
                  <a:lnTo>
                    <a:pt x="6" y="31"/>
                  </a:lnTo>
                  <a:lnTo>
                    <a:pt x="2" y="25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6" y="6"/>
                  </a:lnTo>
                  <a:lnTo>
                    <a:pt x="12" y="3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5" y="0"/>
                  </a:lnTo>
                  <a:lnTo>
                    <a:pt x="348" y="0"/>
                  </a:lnTo>
                </a:path>
              </a:pathLst>
            </a:custGeom>
            <a:solidFill>
              <a:srgbClr val="9F9F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2444750" y="4597400"/>
              <a:ext cx="1525588" cy="85725"/>
            </a:xfrm>
            <a:custGeom>
              <a:avLst/>
              <a:gdLst>
                <a:gd name="T0" fmla="*/ 350 w 876"/>
                <a:gd name="T1" fmla="*/ 0 h 48"/>
                <a:gd name="T2" fmla="*/ 836 w 876"/>
                <a:gd name="T3" fmla="*/ 0 h 48"/>
                <a:gd name="T4" fmla="*/ 838 w 876"/>
                <a:gd name="T5" fmla="*/ 0 h 48"/>
                <a:gd name="T6" fmla="*/ 842 w 876"/>
                <a:gd name="T7" fmla="*/ 0 h 48"/>
                <a:gd name="T8" fmla="*/ 848 w 876"/>
                <a:gd name="T9" fmla="*/ 1 h 48"/>
                <a:gd name="T10" fmla="*/ 856 w 876"/>
                <a:gd name="T11" fmla="*/ 2 h 48"/>
                <a:gd name="T12" fmla="*/ 863 w 876"/>
                <a:gd name="T13" fmla="*/ 4 h 48"/>
                <a:gd name="T14" fmla="*/ 869 w 876"/>
                <a:gd name="T15" fmla="*/ 7 h 48"/>
                <a:gd name="T16" fmla="*/ 873 w 876"/>
                <a:gd name="T17" fmla="*/ 12 h 48"/>
                <a:gd name="T18" fmla="*/ 875 w 876"/>
                <a:gd name="T19" fmla="*/ 19 h 48"/>
                <a:gd name="T20" fmla="*/ 873 w 876"/>
                <a:gd name="T21" fmla="*/ 29 h 48"/>
                <a:gd name="T22" fmla="*/ 870 w 876"/>
                <a:gd name="T23" fmla="*/ 36 h 48"/>
                <a:gd name="T24" fmla="*/ 864 w 876"/>
                <a:gd name="T25" fmla="*/ 41 h 48"/>
                <a:gd name="T26" fmla="*/ 857 w 876"/>
                <a:gd name="T27" fmla="*/ 44 h 48"/>
                <a:gd name="T28" fmla="*/ 851 w 876"/>
                <a:gd name="T29" fmla="*/ 46 h 48"/>
                <a:gd name="T30" fmla="*/ 845 w 876"/>
                <a:gd name="T31" fmla="*/ 47 h 48"/>
                <a:gd name="T32" fmla="*/ 841 w 876"/>
                <a:gd name="T33" fmla="*/ 47 h 48"/>
                <a:gd name="T34" fmla="*/ 840 w 876"/>
                <a:gd name="T35" fmla="*/ 47 h 48"/>
                <a:gd name="T36" fmla="*/ 330 w 876"/>
                <a:gd name="T37" fmla="*/ 47 h 48"/>
                <a:gd name="T38" fmla="*/ 388 w 876"/>
                <a:gd name="T39" fmla="*/ 47 h 48"/>
                <a:gd name="T40" fmla="*/ 35 w 876"/>
                <a:gd name="T41" fmla="*/ 47 h 48"/>
                <a:gd name="T42" fmla="*/ 34 w 876"/>
                <a:gd name="T43" fmla="*/ 47 h 48"/>
                <a:gd name="T44" fmla="*/ 30 w 876"/>
                <a:gd name="T45" fmla="*/ 47 h 48"/>
                <a:gd name="T46" fmla="*/ 24 w 876"/>
                <a:gd name="T47" fmla="*/ 46 h 48"/>
                <a:gd name="T48" fmla="*/ 18 w 876"/>
                <a:gd name="T49" fmla="*/ 44 h 48"/>
                <a:gd name="T50" fmla="*/ 11 w 876"/>
                <a:gd name="T51" fmla="*/ 41 h 48"/>
                <a:gd name="T52" fmla="*/ 6 w 876"/>
                <a:gd name="T53" fmla="*/ 36 h 48"/>
                <a:gd name="T54" fmla="*/ 2 w 876"/>
                <a:gd name="T55" fmla="*/ 29 h 48"/>
                <a:gd name="T56" fmla="*/ 0 w 876"/>
                <a:gd name="T57" fmla="*/ 19 h 48"/>
                <a:gd name="T58" fmla="*/ 2 w 876"/>
                <a:gd name="T59" fmla="*/ 12 h 48"/>
                <a:gd name="T60" fmla="*/ 6 w 876"/>
                <a:gd name="T61" fmla="*/ 7 h 48"/>
                <a:gd name="T62" fmla="*/ 12 w 876"/>
                <a:gd name="T63" fmla="*/ 4 h 48"/>
                <a:gd name="T64" fmla="*/ 19 w 876"/>
                <a:gd name="T65" fmla="*/ 2 h 48"/>
                <a:gd name="T66" fmla="*/ 26 w 876"/>
                <a:gd name="T67" fmla="*/ 1 h 48"/>
                <a:gd name="T68" fmla="*/ 32 w 876"/>
                <a:gd name="T69" fmla="*/ 0 h 48"/>
                <a:gd name="T70" fmla="*/ 36 w 876"/>
                <a:gd name="T71" fmla="*/ 0 h 48"/>
                <a:gd name="T72" fmla="*/ 38 w 876"/>
                <a:gd name="T73" fmla="*/ 0 h 48"/>
                <a:gd name="T74" fmla="*/ 368 w 876"/>
                <a:gd name="T75" fmla="*/ 0 h 48"/>
                <a:gd name="T76" fmla="*/ 350 w 876"/>
                <a:gd name="T7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6" h="48">
                  <a:moveTo>
                    <a:pt x="350" y="0"/>
                  </a:moveTo>
                  <a:lnTo>
                    <a:pt x="836" y="0"/>
                  </a:lnTo>
                  <a:lnTo>
                    <a:pt x="838" y="0"/>
                  </a:lnTo>
                  <a:lnTo>
                    <a:pt x="842" y="0"/>
                  </a:lnTo>
                  <a:lnTo>
                    <a:pt x="848" y="1"/>
                  </a:lnTo>
                  <a:lnTo>
                    <a:pt x="856" y="2"/>
                  </a:lnTo>
                  <a:lnTo>
                    <a:pt x="863" y="4"/>
                  </a:lnTo>
                  <a:lnTo>
                    <a:pt x="869" y="7"/>
                  </a:lnTo>
                  <a:lnTo>
                    <a:pt x="873" y="12"/>
                  </a:lnTo>
                  <a:lnTo>
                    <a:pt x="875" y="19"/>
                  </a:lnTo>
                  <a:lnTo>
                    <a:pt x="873" y="29"/>
                  </a:lnTo>
                  <a:lnTo>
                    <a:pt x="870" y="36"/>
                  </a:lnTo>
                  <a:lnTo>
                    <a:pt x="864" y="41"/>
                  </a:lnTo>
                  <a:lnTo>
                    <a:pt x="857" y="44"/>
                  </a:lnTo>
                  <a:lnTo>
                    <a:pt x="851" y="46"/>
                  </a:lnTo>
                  <a:lnTo>
                    <a:pt x="845" y="47"/>
                  </a:lnTo>
                  <a:lnTo>
                    <a:pt x="841" y="47"/>
                  </a:lnTo>
                  <a:lnTo>
                    <a:pt x="840" y="47"/>
                  </a:lnTo>
                  <a:lnTo>
                    <a:pt x="330" y="47"/>
                  </a:lnTo>
                  <a:lnTo>
                    <a:pt x="388" y="47"/>
                  </a:lnTo>
                  <a:lnTo>
                    <a:pt x="35" y="47"/>
                  </a:lnTo>
                  <a:lnTo>
                    <a:pt x="34" y="47"/>
                  </a:lnTo>
                  <a:lnTo>
                    <a:pt x="30" y="47"/>
                  </a:lnTo>
                  <a:lnTo>
                    <a:pt x="24" y="46"/>
                  </a:lnTo>
                  <a:lnTo>
                    <a:pt x="18" y="44"/>
                  </a:lnTo>
                  <a:lnTo>
                    <a:pt x="11" y="41"/>
                  </a:lnTo>
                  <a:lnTo>
                    <a:pt x="6" y="36"/>
                  </a:lnTo>
                  <a:lnTo>
                    <a:pt x="2" y="29"/>
                  </a:lnTo>
                  <a:lnTo>
                    <a:pt x="0" y="19"/>
                  </a:lnTo>
                  <a:lnTo>
                    <a:pt x="2" y="12"/>
                  </a:lnTo>
                  <a:lnTo>
                    <a:pt x="6" y="7"/>
                  </a:lnTo>
                  <a:lnTo>
                    <a:pt x="12" y="4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8" y="0"/>
                  </a:lnTo>
                  <a:lnTo>
                    <a:pt x="350" y="0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2406650" y="5856288"/>
              <a:ext cx="1627188" cy="73025"/>
            </a:xfrm>
            <a:custGeom>
              <a:avLst/>
              <a:gdLst>
                <a:gd name="T0" fmla="*/ 347 w 934"/>
                <a:gd name="T1" fmla="*/ 0 h 41"/>
                <a:gd name="T2" fmla="*/ 894 w 934"/>
                <a:gd name="T3" fmla="*/ 0 h 41"/>
                <a:gd name="T4" fmla="*/ 896 w 934"/>
                <a:gd name="T5" fmla="*/ 0 h 41"/>
                <a:gd name="T6" fmla="*/ 900 w 934"/>
                <a:gd name="T7" fmla="*/ 0 h 41"/>
                <a:gd name="T8" fmla="*/ 906 w 934"/>
                <a:gd name="T9" fmla="*/ 1 h 41"/>
                <a:gd name="T10" fmla="*/ 914 w 934"/>
                <a:gd name="T11" fmla="*/ 1 h 41"/>
                <a:gd name="T12" fmla="*/ 921 w 934"/>
                <a:gd name="T13" fmla="*/ 3 h 41"/>
                <a:gd name="T14" fmla="*/ 927 w 934"/>
                <a:gd name="T15" fmla="*/ 6 h 41"/>
                <a:gd name="T16" fmla="*/ 931 w 934"/>
                <a:gd name="T17" fmla="*/ 10 h 41"/>
                <a:gd name="T18" fmla="*/ 933 w 934"/>
                <a:gd name="T19" fmla="*/ 17 h 41"/>
                <a:gd name="T20" fmla="*/ 931 w 934"/>
                <a:gd name="T21" fmla="*/ 25 h 41"/>
                <a:gd name="T22" fmla="*/ 927 w 934"/>
                <a:gd name="T23" fmla="*/ 31 h 41"/>
                <a:gd name="T24" fmla="*/ 922 w 934"/>
                <a:gd name="T25" fmla="*/ 36 h 41"/>
                <a:gd name="T26" fmla="*/ 915 w 934"/>
                <a:gd name="T27" fmla="*/ 38 h 41"/>
                <a:gd name="T28" fmla="*/ 909 w 934"/>
                <a:gd name="T29" fmla="*/ 40 h 41"/>
                <a:gd name="T30" fmla="*/ 903 w 934"/>
                <a:gd name="T31" fmla="*/ 40 h 41"/>
                <a:gd name="T32" fmla="*/ 899 w 934"/>
                <a:gd name="T33" fmla="*/ 40 h 41"/>
                <a:gd name="T34" fmla="*/ 898 w 934"/>
                <a:gd name="T35" fmla="*/ 40 h 41"/>
                <a:gd name="T36" fmla="*/ 328 w 934"/>
                <a:gd name="T37" fmla="*/ 40 h 41"/>
                <a:gd name="T38" fmla="*/ 385 w 934"/>
                <a:gd name="T39" fmla="*/ 40 h 41"/>
                <a:gd name="T40" fmla="*/ 35 w 934"/>
                <a:gd name="T41" fmla="*/ 40 h 41"/>
                <a:gd name="T42" fmla="*/ 34 w 934"/>
                <a:gd name="T43" fmla="*/ 40 h 41"/>
                <a:gd name="T44" fmla="*/ 29 w 934"/>
                <a:gd name="T45" fmla="*/ 40 h 41"/>
                <a:gd name="T46" fmla="*/ 24 w 934"/>
                <a:gd name="T47" fmla="*/ 40 h 41"/>
                <a:gd name="T48" fmla="*/ 17 w 934"/>
                <a:gd name="T49" fmla="*/ 38 h 41"/>
                <a:gd name="T50" fmla="*/ 11 w 934"/>
                <a:gd name="T51" fmla="*/ 36 h 41"/>
                <a:gd name="T52" fmla="*/ 5 w 934"/>
                <a:gd name="T53" fmla="*/ 31 h 41"/>
                <a:gd name="T54" fmla="*/ 1 w 934"/>
                <a:gd name="T55" fmla="*/ 25 h 41"/>
                <a:gd name="T56" fmla="*/ 0 w 934"/>
                <a:gd name="T57" fmla="*/ 17 h 41"/>
                <a:gd name="T58" fmla="*/ 1 w 934"/>
                <a:gd name="T59" fmla="*/ 10 h 41"/>
                <a:gd name="T60" fmla="*/ 6 w 934"/>
                <a:gd name="T61" fmla="*/ 6 h 41"/>
                <a:gd name="T62" fmla="*/ 12 w 934"/>
                <a:gd name="T63" fmla="*/ 3 h 41"/>
                <a:gd name="T64" fmla="*/ 19 w 934"/>
                <a:gd name="T65" fmla="*/ 1 h 41"/>
                <a:gd name="T66" fmla="*/ 26 w 934"/>
                <a:gd name="T67" fmla="*/ 1 h 41"/>
                <a:gd name="T68" fmla="*/ 32 w 934"/>
                <a:gd name="T69" fmla="*/ 0 h 41"/>
                <a:gd name="T70" fmla="*/ 36 w 934"/>
                <a:gd name="T71" fmla="*/ 0 h 41"/>
                <a:gd name="T72" fmla="*/ 38 w 934"/>
                <a:gd name="T73" fmla="*/ 0 h 41"/>
                <a:gd name="T74" fmla="*/ 367 w 934"/>
                <a:gd name="T75" fmla="*/ 0 h 41"/>
                <a:gd name="T76" fmla="*/ 347 w 934"/>
                <a:gd name="T7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4" h="41">
                  <a:moveTo>
                    <a:pt x="347" y="0"/>
                  </a:moveTo>
                  <a:lnTo>
                    <a:pt x="894" y="0"/>
                  </a:lnTo>
                  <a:lnTo>
                    <a:pt x="896" y="0"/>
                  </a:lnTo>
                  <a:lnTo>
                    <a:pt x="900" y="0"/>
                  </a:lnTo>
                  <a:lnTo>
                    <a:pt x="906" y="1"/>
                  </a:lnTo>
                  <a:lnTo>
                    <a:pt x="914" y="1"/>
                  </a:lnTo>
                  <a:lnTo>
                    <a:pt x="921" y="3"/>
                  </a:lnTo>
                  <a:lnTo>
                    <a:pt x="927" y="6"/>
                  </a:lnTo>
                  <a:lnTo>
                    <a:pt x="931" y="10"/>
                  </a:lnTo>
                  <a:lnTo>
                    <a:pt x="933" y="17"/>
                  </a:lnTo>
                  <a:lnTo>
                    <a:pt x="931" y="25"/>
                  </a:lnTo>
                  <a:lnTo>
                    <a:pt x="927" y="31"/>
                  </a:lnTo>
                  <a:lnTo>
                    <a:pt x="922" y="36"/>
                  </a:lnTo>
                  <a:lnTo>
                    <a:pt x="915" y="38"/>
                  </a:lnTo>
                  <a:lnTo>
                    <a:pt x="909" y="40"/>
                  </a:lnTo>
                  <a:lnTo>
                    <a:pt x="903" y="40"/>
                  </a:lnTo>
                  <a:lnTo>
                    <a:pt x="899" y="40"/>
                  </a:lnTo>
                  <a:lnTo>
                    <a:pt x="898" y="40"/>
                  </a:lnTo>
                  <a:lnTo>
                    <a:pt x="328" y="40"/>
                  </a:lnTo>
                  <a:lnTo>
                    <a:pt x="385" y="40"/>
                  </a:lnTo>
                  <a:lnTo>
                    <a:pt x="35" y="40"/>
                  </a:lnTo>
                  <a:lnTo>
                    <a:pt x="34" y="40"/>
                  </a:lnTo>
                  <a:lnTo>
                    <a:pt x="29" y="40"/>
                  </a:lnTo>
                  <a:lnTo>
                    <a:pt x="24" y="40"/>
                  </a:lnTo>
                  <a:lnTo>
                    <a:pt x="17" y="38"/>
                  </a:lnTo>
                  <a:lnTo>
                    <a:pt x="11" y="36"/>
                  </a:lnTo>
                  <a:lnTo>
                    <a:pt x="5" y="31"/>
                  </a:lnTo>
                  <a:lnTo>
                    <a:pt x="1" y="25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6" y="6"/>
                  </a:lnTo>
                  <a:lnTo>
                    <a:pt x="12" y="3"/>
                  </a:lnTo>
                  <a:lnTo>
                    <a:pt x="19" y="1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7" y="0"/>
                  </a:lnTo>
                  <a:lnTo>
                    <a:pt x="347" y="0"/>
                  </a:lnTo>
                </a:path>
              </a:pathLst>
            </a:custGeom>
            <a:solidFill>
              <a:srgbClr val="9F9F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42" name="Freeform 91"/>
            <p:cNvSpPr>
              <a:spLocks/>
            </p:cNvSpPr>
            <p:nvPr/>
          </p:nvSpPr>
          <p:spPr bwMode="auto">
            <a:xfrm>
              <a:off x="2406650" y="5856288"/>
              <a:ext cx="1636713" cy="84137"/>
            </a:xfrm>
            <a:custGeom>
              <a:avLst/>
              <a:gdLst>
                <a:gd name="T0" fmla="*/ 349 w 940"/>
                <a:gd name="T1" fmla="*/ 0 h 47"/>
                <a:gd name="T2" fmla="*/ 900 w 940"/>
                <a:gd name="T3" fmla="*/ 0 h 47"/>
                <a:gd name="T4" fmla="*/ 902 w 940"/>
                <a:gd name="T5" fmla="*/ 0 h 47"/>
                <a:gd name="T6" fmla="*/ 906 w 940"/>
                <a:gd name="T7" fmla="*/ 0 h 47"/>
                <a:gd name="T8" fmla="*/ 912 w 940"/>
                <a:gd name="T9" fmla="*/ 1 h 47"/>
                <a:gd name="T10" fmla="*/ 920 w 940"/>
                <a:gd name="T11" fmla="*/ 1 h 47"/>
                <a:gd name="T12" fmla="*/ 927 w 940"/>
                <a:gd name="T13" fmla="*/ 4 h 47"/>
                <a:gd name="T14" fmla="*/ 933 w 940"/>
                <a:gd name="T15" fmla="*/ 7 h 47"/>
                <a:gd name="T16" fmla="*/ 937 w 940"/>
                <a:gd name="T17" fmla="*/ 12 h 47"/>
                <a:gd name="T18" fmla="*/ 939 w 940"/>
                <a:gd name="T19" fmla="*/ 19 h 47"/>
                <a:gd name="T20" fmla="*/ 937 w 940"/>
                <a:gd name="T21" fmla="*/ 29 h 47"/>
                <a:gd name="T22" fmla="*/ 933 w 940"/>
                <a:gd name="T23" fmla="*/ 36 h 47"/>
                <a:gd name="T24" fmla="*/ 928 w 940"/>
                <a:gd name="T25" fmla="*/ 41 h 47"/>
                <a:gd name="T26" fmla="*/ 921 w 940"/>
                <a:gd name="T27" fmla="*/ 44 h 47"/>
                <a:gd name="T28" fmla="*/ 915 w 940"/>
                <a:gd name="T29" fmla="*/ 46 h 47"/>
                <a:gd name="T30" fmla="*/ 909 w 940"/>
                <a:gd name="T31" fmla="*/ 46 h 47"/>
                <a:gd name="T32" fmla="*/ 905 w 940"/>
                <a:gd name="T33" fmla="*/ 46 h 47"/>
                <a:gd name="T34" fmla="*/ 904 w 940"/>
                <a:gd name="T35" fmla="*/ 46 h 47"/>
                <a:gd name="T36" fmla="*/ 330 w 940"/>
                <a:gd name="T37" fmla="*/ 46 h 47"/>
                <a:gd name="T38" fmla="*/ 387 w 940"/>
                <a:gd name="T39" fmla="*/ 46 h 47"/>
                <a:gd name="T40" fmla="*/ 35 w 940"/>
                <a:gd name="T41" fmla="*/ 46 h 47"/>
                <a:gd name="T42" fmla="*/ 34 w 940"/>
                <a:gd name="T43" fmla="*/ 46 h 47"/>
                <a:gd name="T44" fmla="*/ 29 w 940"/>
                <a:gd name="T45" fmla="*/ 46 h 47"/>
                <a:gd name="T46" fmla="*/ 24 w 940"/>
                <a:gd name="T47" fmla="*/ 46 h 47"/>
                <a:gd name="T48" fmla="*/ 17 w 940"/>
                <a:gd name="T49" fmla="*/ 44 h 47"/>
                <a:gd name="T50" fmla="*/ 11 w 940"/>
                <a:gd name="T51" fmla="*/ 41 h 47"/>
                <a:gd name="T52" fmla="*/ 5 w 940"/>
                <a:gd name="T53" fmla="*/ 36 h 47"/>
                <a:gd name="T54" fmla="*/ 1 w 940"/>
                <a:gd name="T55" fmla="*/ 29 h 47"/>
                <a:gd name="T56" fmla="*/ 0 w 940"/>
                <a:gd name="T57" fmla="*/ 19 h 47"/>
                <a:gd name="T58" fmla="*/ 1 w 940"/>
                <a:gd name="T59" fmla="*/ 12 h 47"/>
                <a:gd name="T60" fmla="*/ 6 w 940"/>
                <a:gd name="T61" fmla="*/ 7 h 47"/>
                <a:gd name="T62" fmla="*/ 12 w 940"/>
                <a:gd name="T63" fmla="*/ 4 h 47"/>
                <a:gd name="T64" fmla="*/ 19 w 940"/>
                <a:gd name="T65" fmla="*/ 1 h 47"/>
                <a:gd name="T66" fmla="*/ 26 w 940"/>
                <a:gd name="T67" fmla="*/ 1 h 47"/>
                <a:gd name="T68" fmla="*/ 32 w 940"/>
                <a:gd name="T69" fmla="*/ 0 h 47"/>
                <a:gd name="T70" fmla="*/ 36 w 940"/>
                <a:gd name="T71" fmla="*/ 0 h 47"/>
                <a:gd name="T72" fmla="*/ 38 w 940"/>
                <a:gd name="T73" fmla="*/ 0 h 47"/>
                <a:gd name="T74" fmla="*/ 369 w 940"/>
                <a:gd name="T75" fmla="*/ 0 h 47"/>
                <a:gd name="T76" fmla="*/ 349 w 940"/>
                <a:gd name="T7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0" h="47">
                  <a:moveTo>
                    <a:pt x="349" y="0"/>
                  </a:moveTo>
                  <a:lnTo>
                    <a:pt x="900" y="0"/>
                  </a:lnTo>
                  <a:lnTo>
                    <a:pt x="902" y="0"/>
                  </a:lnTo>
                  <a:lnTo>
                    <a:pt x="906" y="0"/>
                  </a:lnTo>
                  <a:lnTo>
                    <a:pt x="912" y="1"/>
                  </a:lnTo>
                  <a:lnTo>
                    <a:pt x="920" y="1"/>
                  </a:lnTo>
                  <a:lnTo>
                    <a:pt x="927" y="4"/>
                  </a:lnTo>
                  <a:lnTo>
                    <a:pt x="933" y="7"/>
                  </a:lnTo>
                  <a:lnTo>
                    <a:pt x="937" y="12"/>
                  </a:lnTo>
                  <a:lnTo>
                    <a:pt x="939" y="19"/>
                  </a:lnTo>
                  <a:lnTo>
                    <a:pt x="937" y="29"/>
                  </a:lnTo>
                  <a:lnTo>
                    <a:pt x="933" y="36"/>
                  </a:lnTo>
                  <a:lnTo>
                    <a:pt x="928" y="41"/>
                  </a:lnTo>
                  <a:lnTo>
                    <a:pt x="921" y="44"/>
                  </a:lnTo>
                  <a:lnTo>
                    <a:pt x="915" y="46"/>
                  </a:lnTo>
                  <a:lnTo>
                    <a:pt x="909" y="46"/>
                  </a:lnTo>
                  <a:lnTo>
                    <a:pt x="905" y="46"/>
                  </a:lnTo>
                  <a:lnTo>
                    <a:pt x="904" y="46"/>
                  </a:lnTo>
                  <a:lnTo>
                    <a:pt x="330" y="46"/>
                  </a:lnTo>
                  <a:lnTo>
                    <a:pt x="387" y="46"/>
                  </a:lnTo>
                  <a:lnTo>
                    <a:pt x="35" y="46"/>
                  </a:lnTo>
                  <a:lnTo>
                    <a:pt x="34" y="46"/>
                  </a:lnTo>
                  <a:lnTo>
                    <a:pt x="29" y="46"/>
                  </a:lnTo>
                  <a:lnTo>
                    <a:pt x="24" y="46"/>
                  </a:lnTo>
                  <a:lnTo>
                    <a:pt x="17" y="44"/>
                  </a:lnTo>
                  <a:lnTo>
                    <a:pt x="11" y="41"/>
                  </a:lnTo>
                  <a:lnTo>
                    <a:pt x="5" y="36"/>
                  </a:lnTo>
                  <a:lnTo>
                    <a:pt x="1" y="2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2" y="4"/>
                  </a:lnTo>
                  <a:lnTo>
                    <a:pt x="19" y="1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9" y="0"/>
                  </a:lnTo>
                  <a:lnTo>
                    <a:pt x="349" y="0"/>
                  </a:lnTo>
                </a:path>
              </a:pathLst>
            </a:custGeom>
            <a:noFill/>
            <a:ln w="12700" cap="rnd" cmpd="sng">
              <a:solidFill>
                <a:srgbClr val="15151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43" name="AutoShape 95"/>
            <p:cNvSpPr>
              <a:spLocks noChangeArrowheads="1"/>
            </p:cNvSpPr>
            <p:nvPr/>
          </p:nvSpPr>
          <p:spPr bwMode="auto">
            <a:xfrm>
              <a:off x="1790700" y="2921000"/>
              <a:ext cx="331788" cy="741363"/>
            </a:xfrm>
            <a:prstGeom prst="curvedRightArrow">
              <a:avLst>
                <a:gd name="adj1" fmla="val 44689"/>
                <a:gd name="adj2" fmla="val 89378"/>
                <a:gd name="adj3" fmla="val 33333"/>
              </a:avLst>
            </a:prstGeom>
            <a:solidFill>
              <a:srgbClr val="074B85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44" name="AutoShape 96"/>
            <p:cNvSpPr>
              <a:spLocks noChangeArrowheads="1"/>
            </p:cNvSpPr>
            <p:nvPr/>
          </p:nvSpPr>
          <p:spPr bwMode="auto">
            <a:xfrm>
              <a:off x="1790700" y="4287838"/>
              <a:ext cx="331788" cy="741362"/>
            </a:xfrm>
            <a:prstGeom prst="curvedRightArrow">
              <a:avLst>
                <a:gd name="adj1" fmla="val 44689"/>
                <a:gd name="adj2" fmla="val 89378"/>
                <a:gd name="adj3" fmla="val 33333"/>
              </a:avLst>
            </a:prstGeom>
            <a:solidFill>
              <a:srgbClr val="074B85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7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46" name="Text Box 100"/>
            <p:cNvSpPr txBox="1">
              <a:spLocks noChangeArrowheads="1"/>
            </p:cNvSpPr>
            <p:nvPr/>
          </p:nvSpPr>
          <p:spPr bwMode="auto">
            <a:xfrm>
              <a:off x="1712451" y="1983035"/>
              <a:ext cx="4478179" cy="259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74B8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46D7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 kern="0" dirty="0" smtClean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Target Market (Name)</a:t>
              </a:r>
              <a:endParaRPr lang="en-GB" sz="1400" b="1" kern="0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5" name="Straight Connector 4"/>
          <p:cNvCxnSpPr/>
          <p:nvPr/>
        </p:nvCxnSpPr>
        <p:spPr bwMode="auto">
          <a:xfrm>
            <a:off x="228600" y="1295401"/>
            <a:ext cx="8686800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00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81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White_Bkgd_Division</vt:lpstr>
      <vt:lpstr>Photo Editor Photo</vt:lpstr>
      <vt:lpstr>Template — Benefits Ladder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III. TOOL — BENEFITS LADDER</dc:title>
  <dc:creator>USAID</dc:creator>
  <cp:lastModifiedBy>USAID</cp:lastModifiedBy>
  <cp:revision>9</cp:revision>
  <dcterms:created xsi:type="dcterms:W3CDTF">2014-09-15T15:22:56Z</dcterms:created>
  <dcterms:modified xsi:type="dcterms:W3CDTF">2015-01-22T15:05:30Z</dcterms:modified>
</cp:coreProperties>
</file>