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652" r:id="rId1"/>
  </p:sldMasterIdLst>
  <p:notesMasterIdLst>
    <p:notesMasterId r:id="rId3"/>
  </p:notesMasterIdLst>
  <p:handoutMasterIdLst>
    <p:handoutMasterId r:id="rId4"/>
  </p:handoutMasterIdLst>
  <p:sldIdLst>
    <p:sldId id="491" r:id="rId2"/>
  </p:sldIdLst>
  <p:sldSz cx="9144000" cy="6858000" type="screen4x3"/>
  <p:notesSz cx="7010400" cy="9296400"/>
  <p:custDataLst>
    <p:tags r:id="rId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960000"/>
    <a:srgbClr val="B00000"/>
    <a:srgbClr val="DEC8FF"/>
    <a:srgbClr val="C376FF"/>
    <a:srgbClr val="BD200B"/>
    <a:srgbClr val="E7C9D1"/>
    <a:srgbClr val="DB8881"/>
    <a:srgbClr val="FF0000"/>
    <a:srgbClr val="5590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35" autoAdjust="0"/>
    <p:restoredTop sz="97786" autoAdjust="0"/>
  </p:normalViewPr>
  <p:slideViewPr>
    <p:cSldViewPr snapToObjects="1">
      <p:cViewPr>
        <p:scale>
          <a:sx n="80" d="100"/>
          <a:sy n="80" d="100"/>
        </p:scale>
        <p:origin x="-76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2" d="100"/>
          <a:sy n="82" d="100"/>
        </p:scale>
        <p:origin x="-1890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0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" y="9"/>
            <a:ext cx="189300" cy="277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44" tIns="45773" rIns="91544" bIns="45773" numCol="1" anchor="t" anchorCtr="0" compatLnSpc="1">
            <a:prstTxWarp prst="textNoShape">
              <a:avLst/>
            </a:prstTxWarp>
            <a:spAutoFit/>
          </a:bodyPr>
          <a:lstStyle>
            <a:lvl1pPr defTabSz="915716" eaLnBrk="0" hangingPunct="0">
              <a:spcBef>
                <a:spcPct val="0"/>
              </a:spcBef>
              <a:defRPr sz="1200">
                <a:solidFill>
                  <a:srgbClr val="474747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00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28672" y="11"/>
            <a:ext cx="1481733" cy="277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44" tIns="45773" rIns="91544" bIns="45773" numCol="1" anchor="t" anchorCtr="0" compatLnSpc="1">
            <a:prstTxWarp prst="textNoShape">
              <a:avLst/>
            </a:prstTxWarp>
            <a:spAutoFit/>
          </a:bodyPr>
          <a:lstStyle>
            <a:lvl1pPr algn="r" defTabSz="915716" eaLnBrk="0" hangingPunct="0">
              <a:spcBef>
                <a:spcPct val="0"/>
              </a:spcBef>
              <a:defRPr sz="1200">
                <a:solidFill>
                  <a:srgbClr val="474747"/>
                </a:solidFill>
              </a:defRPr>
            </a:lvl1pPr>
          </a:lstStyle>
          <a:p>
            <a:pPr>
              <a:defRPr/>
            </a:pPr>
            <a:fld id="{D49B6481-410A-406E-8EA4-6E90BEE75C99}" type="datetime8">
              <a:rPr lang="en-US"/>
              <a:pPr>
                <a:defRPr/>
              </a:pPr>
              <a:t>12/3/2014 1:14 PM</a:t>
            </a:fld>
            <a:endParaRPr lang="en-US"/>
          </a:p>
        </p:txBody>
      </p:sp>
      <p:sp>
        <p:nvSpPr>
          <p:cNvPr id="14100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" y="9029951"/>
            <a:ext cx="372644" cy="277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44" tIns="45773" rIns="91544" bIns="45773" numCol="1" anchor="b" anchorCtr="0" compatLnSpc="1">
            <a:prstTxWarp prst="textNoShape">
              <a:avLst/>
            </a:prstTxWarp>
            <a:spAutoFit/>
          </a:bodyPr>
          <a:lstStyle>
            <a:lvl1pPr defTabSz="915716" eaLnBrk="0" hangingPunct="0">
              <a:spcBef>
                <a:spcPct val="0"/>
              </a:spcBef>
              <a:defRPr sz="1200">
                <a:solidFill>
                  <a:srgbClr val="474747"/>
                </a:solidFill>
              </a:defRPr>
            </a:lvl1pPr>
          </a:lstStyle>
          <a:p>
            <a:pPr>
              <a:defRPr/>
            </a:pPr>
            <a:r>
              <a:rPr lang="en-US"/>
              <a:t>V4</a:t>
            </a:r>
          </a:p>
        </p:txBody>
      </p:sp>
      <p:sp>
        <p:nvSpPr>
          <p:cNvPr id="14100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637761" y="9029951"/>
            <a:ext cx="372644" cy="277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44" tIns="45773" rIns="91544" bIns="45773" numCol="1" anchor="b" anchorCtr="0" compatLnSpc="1">
            <a:prstTxWarp prst="textNoShape">
              <a:avLst/>
            </a:prstTxWarp>
            <a:spAutoFit/>
          </a:bodyPr>
          <a:lstStyle>
            <a:lvl1pPr algn="r" defTabSz="915716" eaLnBrk="0" hangingPunct="0">
              <a:spcBef>
                <a:spcPct val="0"/>
              </a:spcBef>
              <a:defRPr sz="1200">
                <a:solidFill>
                  <a:srgbClr val="474747"/>
                </a:solidFill>
              </a:defRPr>
            </a:lvl1pPr>
          </a:lstStyle>
          <a:p>
            <a:pPr>
              <a:defRPr/>
            </a:pPr>
            <a:fld id="{52AEEE90-F3AE-4656-AB7D-019F5DD4E3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6531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1" y="15"/>
            <a:ext cx="3036623" cy="230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4" tIns="45773" rIns="91544" bIns="45773" numCol="1" anchor="t" anchorCtr="0" compatLnSpc="1">
            <a:prstTxWarp prst="textNoShape">
              <a:avLst/>
            </a:prstTxWarp>
          </a:bodyPr>
          <a:lstStyle>
            <a:lvl1pPr defTabSz="915716" eaLnBrk="0" hangingPunct="0">
              <a:spcBef>
                <a:spcPct val="0"/>
              </a:spcBef>
              <a:defRPr sz="800" b="1">
                <a:solidFill>
                  <a:srgbClr val="00005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3787" y="15"/>
            <a:ext cx="3036623" cy="230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4" tIns="45773" rIns="91544" bIns="45773" numCol="1" anchor="t" anchorCtr="0" compatLnSpc="1">
            <a:prstTxWarp prst="textNoShape">
              <a:avLst/>
            </a:prstTxWarp>
          </a:bodyPr>
          <a:lstStyle>
            <a:lvl1pPr algn="r" defTabSz="915716" eaLnBrk="0" hangingPunct="0">
              <a:spcBef>
                <a:spcPct val="0"/>
              </a:spcBef>
              <a:defRPr sz="800" b="1">
                <a:solidFill>
                  <a:srgbClr val="000052"/>
                </a:solidFill>
              </a:defRPr>
            </a:lvl1pPr>
          </a:lstStyle>
          <a:p>
            <a:pPr>
              <a:defRPr/>
            </a:pPr>
            <a:fld id="{0FE12D6D-EA47-4491-B726-6CB1E7638F1D}" type="datetime8">
              <a:rPr lang="en-US"/>
              <a:pPr>
                <a:defRPr/>
              </a:pPr>
              <a:t>12/3/2014 1:14 PM</a:t>
            </a:fld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0913" y="230188"/>
            <a:ext cx="5035550" cy="37766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349" y="4030296"/>
            <a:ext cx="5607712" cy="4800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4" tIns="45773" rIns="91544" bIns="457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1" y="8830658"/>
            <a:ext cx="3036623" cy="465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4" tIns="45773" rIns="91544" bIns="45773" numCol="1" anchor="b" anchorCtr="0" compatLnSpc="1">
            <a:prstTxWarp prst="textNoShape">
              <a:avLst/>
            </a:prstTxWarp>
          </a:bodyPr>
          <a:lstStyle>
            <a:lvl1pPr defTabSz="915716" eaLnBrk="0" hangingPunct="0">
              <a:spcBef>
                <a:spcPct val="0"/>
              </a:spcBef>
              <a:defRPr sz="800" b="1">
                <a:solidFill>
                  <a:srgbClr val="000052"/>
                </a:solidFill>
              </a:defRPr>
            </a:lvl1pPr>
          </a:lstStyle>
          <a:p>
            <a:pPr>
              <a:defRPr/>
            </a:pPr>
            <a:r>
              <a:rPr lang="en-US"/>
              <a:t>V4</a:t>
            </a:r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3787" y="8830658"/>
            <a:ext cx="3036623" cy="465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4" tIns="45773" rIns="91544" bIns="45773" numCol="1" anchor="b" anchorCtr="0" compatLnSpc="1">
            <a:prstTxWarp prst="textNoShape">
              <a:avLst/>
            </a:prstTxWarp>
          </a:bodyPr>
          <a:lstStyle>
            <a:lvl1pPr algn="r" defTabSz="915716" eaLnBrk="0" hangingPunct="0">
              <a:spcBef>
                <a:spcPct val="0"/>
              </a:spcBef>
              <a:defRPr sz="800" b="1">
                <a:solidFill>
                  <a:srgbClr val="000052"/>
                </a:solidFill>
              </a:defRPr>
            </a:lvl1pPr>
          </a:lstStyle>
          <a:p>
            <a:pPr>
              <a:defRPr/>
            </a:pPr>
            <a:fld id="{938F6EC6-224A-44AD-A3F1-0B922EE6A6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98318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75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452438" indent="-338138" algn="l" rtl="0" eaLnBrk="0" fontAlgn="base" hangingPunct="0">
      <a:spcBef>
        <a:spcPct val="75000"/>
      </a:spcBef>
      <a:spcAft>
        <a:spcPct val="0"/>
      </a:spcAft>
      <a:buChar char="•"/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7575" indent="-350838" algn="l" rtl="0" eaLnBrk="0" fontAlgn="base" hangingPunct="0">
      <a:spcBef>
        <a:spcPct val="75000"/>
      </a:spcBef>
      <a:spcAft>
        <a:spcPct val="0"/>
      </a:spcAft>
      <a:buChar char="–"/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0013" indent="-338138" algn="l" rtl="0" eaLnBrk="0" fontAlgn="base" hangingPunct="0">
      <a:spcBef>
        <a:spcPct val="75000"/>
      </a:spcBef>
      <a:spcAft>
        <a:spcPct val="0"/>
      </a:spcAft>
      <a:buChar char="–"/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833563" indent="-349250" algn="l" rtl="0" eaLnBrk="0" fontAlgn="base" hangingPunct="0">
      <a:spcBef>
        <a:spcPct val="75000"/>
      </a:spcBef>
      <a:spcAft>
        <a:spcPct val="0"/>
      </a:spcAft>
      <a:buChar char="–"/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auto">
          <a:xfrm>
            <a:off x="0" y="5334000"/>
            <a:ext cx="9144000" cy="1295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2296" tIns="45720" rIns="82296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85725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Symbol" pitchFamily="18" charset="2"/>
            </a:endParaRPr>
          </a:p>
        </p:txBody>
      </p:sp>
      <p:graphicFrame>
        <p:nvGraphicFramePr>
          <p:cNvPr id="4" name="Object 10"/>
          <p:cNvGraphicFramePr>
            <a:graphicFrameLocks noChangeAspect="1"/>
          </p:cNvGraphicFramePr>
          <p:nvPr/>
        </p:nvGraphicFramePr>
        <p:xfrm>
          <a:off x="6394450" y="254000"/>
          <a:ext cx="1120775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70" name="Photo Editor Photo" r:id="rId3" imgW="7621064" imgH="1809524" progId="">
                  <p:embed/>
                </p:oleObj>
              </mc:Choice>
              <mc:Fallback>
                <p:oleObj name="Photo Editor Photo" r:id="rId3" imgW="7621064" imgH="1809524" progId="">
                  <p:embed/>
                  <p:pic>
                    <p:nvPicPr>
                      <p:cNvPr id="0" name="Picture 1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4450" y="254000"/>
                        <a:ext cx="1120775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658738" y="5486400"/>
            <a:ext cx="5029200" cy="5334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/>
          </p:nvPr>
        </p:nvSpPr>
        <p:spPr>
          <a:xfrm>
            <a:off x="658813" y="5867400"/>
            <a:ext cx="3760787" cy="609600"/>
          </a:xfrm>
        </p:spPr>
        <p:txBody>
          <a:bodyPr/>
          <a:lstStyle>
            <a:lvl1pPr marL="0" indent="0">
              <a:buNone/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725302"/>
            <a:ext cx="5760244" cy="1627498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8001000" y="6477000"/>
            <a:ext cx="1116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+mn-lt"/>
              </a:rPr>
              <a:t>DRAFT</a:t>
            </a:r>
            <a:endParaRPr lang="en-US" sz="2000" b="1" dirty="0">
              <a:latin typeface="+mn-lt"/>
            </a:endParaRPr>
          </a:p>
        </p:txBody>
      </p:sp>
      <p:cxnSp>
        <p:nvCxnSpPr>
          <p:cNvPr id="15" name="Straight Connector 14"/>
          <p:cNvCxnSpPr/>
          <p:nvPr userDrawn="1"/>
        </p:nvCxnSpPr>
        <p:spPr bwMode="auto">
          <a:xfrm>
            <a:off x="8195096" y="6774768"/>
            <a:ext cx="72749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 userDrawn="1"/>
        </p:nvCxnSpPr>
        <p:spPr bwMode="auto">
          <a:xfrm>
            <a:off x="8186470" y="6573342"/>
            <a:ext cx="72749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extBox 1"/>
          <p:cNvSpPr txBox="1"/>
          <p:nvPr userDrawn="1"/>
        </p:nvSpPr>
        <p:spPr>
          <a:xfrm>
            <a:off x="1943099" y="155642"/>
            <a:ext cx="495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chemeClr val="bg1">
                    <a:lumMod val="85000"/>
                  </a:schemeClr>
                </a:solidFill>
                <a:latin typeface="+mn-lt"/>
              </a:rPr>
              <a:t>D R A F T</a:t>
            </a:r>
            <a:endParaRPr lang="en-US" sz="9600" dirty="0">
              <a:solidFill>
                <a:schemeClr val="bg1">
                  <a:lumMod val="8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54000"/>
            <a:ext cx="2128838" cy="6053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54000"/>
            <a:ext cx="6238875" cy="6053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33413" y="2014538"/>
            <a:ext cx="8039100" cy="429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837C6-C046-454F-A8AF-C9A5E88AD4A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33413" y="2014538"/>
            <a:ext cx="8039100" cy="4292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837C6-C046-454F-A8AF-C9A5E88AD4A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3413" y="2014538"/>
            <a:ext cx="3943350" cy="429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729163" y="2014538"/>
            <a:ext cx="3943350" cy="429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837C6-C046-454F-A8AF-C9A5E88AD4A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1925"/>
            <a:ext cx="612616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33413" y="2014538"/>
            <a:ext cx="80391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47" y="76201"/>
            <a:ext cx="2501077" cy="711928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8104512" y="6557415"/>
            <a:ext cx="1116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prstClr val="black"/>
                </a:solidFill>
                <a:latin typeface="Calibri"/>
              </a:rPr>
              <a:t>DRAFT</a:t>
            </a:r>
            <a:endParaRPr lang="en-US" sz="1400" b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4" name="Straight Connector 13"/>
          <p:cNvCxnSpPr/>
          <p:nvPr userDrawn="1"/>
        </p:nvCxnSpPr>
        <p:spPr bwMode="auto">
          <a:xfrm>
            <a:off x="8382000" y="6791860"/>
            <a:ext cx="54059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 userDrawn="1"/>
        </p:nvCxnSpPr>
        <p:spPr bwMode="auto">
          <a:xfrm>
            <a:off x="8382000" y="6625098"/>
            <a:ext cx="53196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6615113"/>
            <a:ext cx="1524000" cy="166687"/>
          </a:xfrm>
        </p:spPr>
        <p:txBody>
          <a:bodyPr/>
          <a:lstStyle>
            <a:lvl1pPr marL="0" indent="0">
              <a:buNone/>
              <a:defRPr sz="1100"/>
            </a:lvl1pPr>
            <a:lvl2pPr>
              <a:defRPr sz="120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585108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413" y="2014538"/>
            <a:ext cx="3943350" cy="42926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9163" y="2014538"/>
            <a:ext cx="3943350" cy="42926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2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609600" cy="2222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Page </a:t>
            </a:r>
            <a:fld id="{8C4837C6-C046-454F-A8AF-C9A5E88AD4A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1925"/>
            <a:ext cx="612616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3413" y="2014538"/>
            <a:ext cx="80391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47" y="76201"/>
            <a:ext cx="2501077" cy="711928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8104512" y="6557415"/>
            <a:ext cx="1116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+mn-lt"/>
              </a:rPr>
              <a:t>DRAFT</a:t>
            </a:r>
            <a:endParaRPr lang="en-US" sz="1400" b="1" dirty="0">
              <a:latin typeface="+mn-lt"/>
            </a:endParaRPr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8382000" y="6791860"/>
            <a:ext cx="54059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 userDrawn="1"/>
        </p:nvCxnSpPr>
        <p:spPr bwMode="auto">
          <a:xfrm>
            <a:off x="8382000" y="6625098"/>
            <a:ext cx="53196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1" r:id="rId1"/>
    <p:sldLayoutId id="2147484268" r:id="rId2"/>
    <p:sldLayoutId id="2147484269" r:id="rId3"/>
    <p:sldLayoutId id="2147484270" r:id="rId4"/>
    <p:sldLayoutId id="2147484271" r:id="rId5"/>
    <p:sldLayoutId id="2147484272" r:id="rId6"/>
    <p:sldLayoutId id="2147484273" r:id="rId7"/>
    <p:sldLayoutId id="2147484274" r:id="rId8"/>
    <p:sldLayoutId id="2147484275" r:id="rId9"/>
    <p:sldLayoutId id="2147484276" r:id="rId10"/>
    <p:sldLayoutId id="2147484277" r:id="rId11"/>
    <p:sldLayoutId id="2147484278" r:id="rId12"/>
    <p:sldLayoutId id="2147484279" r:id="rId13"/>
    <p:sldLayoutId id="2147484280" r:id="rId14"/>
    <p:sldLayoutId id="2147484282" r:id="rId15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200" b="0">
          <a:solidFill>
            <a:schemeClr val="tx2">
              <a:lumMod val="50000"/>
            </a:schemeClr>
          </a:solidFill>
          <a:latin typeface="Calibri" pitchFamily="34" charset="0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SzPct val="100000"/>
        <a:buChar char="•"/>
        <a:defRPr sz="2400">
          <a:solidFill>
            <a:schemeClr val="tx2">
              <a:lumMod val="50000"/>
            </a:schemeClr>
          </a:solidFill>
          <a:latin typeface="Calibri" pitchFamily="34" charset="0"/>
          <a:ea typeface="+mn-ea"/>
          <a:cs typeface="+mn-cs"/>
        </a:defRPr>
      </a:lvl1pPr>
      <a:lvl2pPr marL="336550" indent="-222250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2">
              <a:lumMod val="50000"/>
            </a:schemeClr>
          </a:solidFill>
          <a:latin typeface="Calibri" pitchFamily="34" charset="0"/>
        </a:defRPr>
      </a:lvl2pPr>
      <a:lvl3pPr marL="909638" indent="-2238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3pPr>
      <a:lvl4pPr marL="1371600" indent="-231775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4pPr>
      <a:lvl5pPr marL="18335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5pPr>
      <a:lvl6pPr marL="22907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6pPr>
      <a:lvl7pPr marL="27479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7pPr>
      <a:lvl8pPr marL="32051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8pPr>
      <a:lvl9pPr marL="36623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tle 1"/>
          <p:cNvSpPr>
            <a:spLocks noGrp="1"/>
          </p:cNvSpPr>
          <p:nvPr>
            <p:ph type="title"/>
          </p:nvPr>
        </p:nvSpPr>
        <p:spPr>
          <a:xfrm>
            <a:off x="152401" y="161925"/>
            <a:ext cx="5486399" cy="620713"/>
          </a:xfrm>
        </p:spPr>
        <p:txBody>
          <a:bodyPr/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Template </a:t>
            </a:r>
            <a:r>
              <a:rPr lang="en-US" b="1" smtClean="0">
                <a:solidFill>
                  <a:schemeClr val="bg2">
                    <a:lumMod val="10000"/>
                  </a:schemeClr>
                </a:solidFill>
              </a:rPr>
              <a:t>— </a:t>
            </a:r>
            <a:r>
              <a:rPr lang="en-US" b="1" i="1" smtClean="0">
                <a:solidFill>
                  <a:schemeClr val="bg2">
                    <a:lumMod val="10000"/>
                  </a:schemeClr>
                </a:solidFill>
              </a:rPr>
              <a:t>Manufacturer 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Landscape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</a:br>
            <a:endParaRPr lang="en-US" i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6" name="Rectangle 2"/>
          <p:cNvSpPr>
            <a:spLocks noChangeArrowheads="1"/>
          </p:cNvSpPr>
          <p:nvPr/>
        </p:nvSpPr>
        <p:spPr bwMode="auto">
          <a:xfrm>
            <a:off x="228601" y="1774391"/>
            <a:ext cx="1591616" cy="61025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GB" sz="1400" b="1" kern="0" dirty="0" smtClean="0">
                <a:solidFill>
                  <a:sysClr val="windowText" lastClr="000000"/>
                </a:solidFill>
                <a:latin typeface="+mj-lt"/>
              </a:rPr>
              <a:t>Market Coverage</a:t>
            </a:r>
            <a:endParaRPr lang="en-GB" sz="1400" b="1" kern="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228601" y="2573708"/>
            <a:ext cx="1591616" cy="122050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GB" sz="1400" b="1" kern="0" dirty="0" smtClean="0">
                <a:solidFill>
                  <a:sysClr val="windowText" lastClr="000000"/>
                </a:solidFill>
                <a:latin typeface="+mj-lt"/>
              </a:rPr>
              <a:t>Target Market</a:t>
            </a:r>
            <a:endParaRPr lang="en-GB" sz="1400" b="1" kern="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28" name="Rectangle 4"/>
          <p:cNvSpPr>
            <a:spLocks noChangeArrowheads="1"/>
          </p:cNvSpPr>
          <p:nvPr/>
        </p:nvSpPr>
        <p:spPr bwMode="auto">
          <a:xfrm>
            <a:off x="228601" y="4061895"/>
            <a:ext cx="1591616" cy="8760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GB" sz="1400" b="1" kern="0" dirty="0" smtClean="0">
                <a:solidFill>
                  <a:sysClr val="windowText" lastClr="000000"/>
                </a:solidFill>
                <a:latin typeface="+mj-lt"/>
              </a:rPr>
              <a:t>Procured and  Distributed By</a:t>
            </a:r>
            <a:endParaRPr lang="en-GB" sz="1400" b="1" kern="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228601" y="5205648"/>
            <a:ext cx="1591616" cy="8760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GB" sz="1400" b="1" kern="0" dirty="0" smtClean="0">
                <a:solidFill>
                  <a:sysClr val="windowText" lastClr="000000"/>
                </a:solidFill>
                <a:latin typeface="+mj-lt"/>
              </a:rPr>
              <a:t>Pricing (per course of treatment)</a:t>
            </a:r>
            <a:endParaRPr lang="en-GB" sz="1400" b="1" kern="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30" name="Rectangle 6"/>
          <p:cNvSpPr>
            <a:spLocks noChangeArrowheads="1"/>
          </p:cNvSpPr>
          <p:nvPr/>
        </p:nvSpPr>
        <p:spPr bwMode="auto">
          <a:xfrm>
            <a:off x="228601" y="1066800"/>
            <a:ext cx="1591616" cy="516654"/>
          </a:xfrm>
          <a:prstGeom prst="rect">
            <a:avLst/>
          </a:prstGeom>
          <a:solidFill>
            <a:schemeClr val="bg2">
              <a:lumMod val="10000"/>
            </a:schemeClr>
          </a:solidFill>
          <a:ln w="9525">
            <a:solidFill>
              <a:srgbClr val="646D76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GB" sz="1400" b="1" kern="0" dirty="0" smtClean="0">
                <a:solidFill>
                  <a:srgbClr val="FFFFFF"/>
                </a:solidFill>
                <a:latin typeface="+mj-lt"/>
              </a:rPr>
              <a:t>Product </a:t>
            </a:r>
            <a:endParaRPr lang="en-GB" sz="1400" b="1" kern="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31" name="Text Box 7"/>
          <p:cNvSpPr txBox="1">
            <a:spLocks noChangeArrowheads="1"/>
          </p:cNvSpPr>
          <p:nvPr/>
        </p:nvSpPr>
        <p:spPr bwMode="auto">
          <a:xfrm>
            <a:off x="2057400" y="1338590"/>
            <a:ext cx="251267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D7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1" kern="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[Manufacturer </a:t>
            </a:r>
            <a:r>
              <a:rPr lang="en-GB" sz="1200" b="1" kern="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1]</a:t>
            </a:r>
            <a:endParaRPr lang="en-GB" sz="1200" b="1" kern="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2032177" y="1774391"/>
            <a:ext cx="235466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D7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28600" indent="-152400" algn="l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457200" indent="-152400" algn="l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685800" indent="-152400" algn="l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914400" indent="-152400" algn="l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13716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8288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22860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7432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>
              <a:spcBef>
                <a:spcPct val="20000"/>
              </a:spcBef>
              <a:buSzPct val="65000"/>
              <a:buFont typeface="Wingdings" pitchFamily="2" charset="2"/>
              <a:buChar char="l"/>
            </a:pPr>
            <a:r>
              <a:rPr lang="en-GB" sz="1200" kern="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Text</a:t>
            </a:r>
            <a:endParaRPr lang="en-GB" sz="1200" kern="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33" name="Text Box 9"/>
          <p:cNvSpPr txBox="1">
            <a:spLocks noChangeArrowheads="1"/>
          </p:cNvSpPr>
          <p:nvPr/>
        </p:nvSpPr>
        <p:spPr bwMode="auto">
          <a:xfrm>
            <a:off x="4267200" y="1773841"/>
            <a:ext cx="182522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D7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28600" indent="-152400" algn="l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457200" indent="-152400" algn="l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685800" indent="-152400" algn="l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914400" indent="-152400" algn="l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13716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8288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22860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7432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>
              <a:spcBef>
                <a:spcPct val="20000"/>
              </a:spcBef>
              <a:buSzPct val="65000"/>
              <a:buFont typeface="Wingdings" pitchFamily="2" charset="2"/>
              <a:buChar char="l"/>
            </a:pPr>
            <a:r>
              <a:rPr lang="en-GB" sz="1200" kern="0">
                <a:solidFill>
                  <a:schemeClr val="bg2">
                    <a:lumMod val="10000"/>
                  </a:schemeClr>
                </a:solidFill>
                <a:latin typeface="+mj-lt"/>
              </a:rPr>
              <a:t>Text</a:t>
            </a:r>
          </a:p>
        </p:txBody>
      </p:sp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2032177" y="2573708"/>
            <a:ext cx="246835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D7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28600" indent="-152400" algn="l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457200" indent="-152400" algn="l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685800" indent="-152400" algn="l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914400" indent="-152400" algn="l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13716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8288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22860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7432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>
              <a:spcBef>
                <a:spcPct val="20000"/>
              </a:spcBef>
              <a:buSzPct val="65000"/>
              <a:buFont typeface="Wingdings" pitchFamily="2" charset="2"/>
              <a:buChar char="l"/>
            </a:pPr>
            <a:r>
              <a:rPr lang="en-GB" sz="1200" kern="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Text</a:t>
            </a:r>
            <a:endParaRPr lang="en-GB" sz="1200" kern="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4267202" y="2573158"/>
            <a:ext cx="193284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D7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28600" indent="-152400" algn="l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457200" indent="-152400" algn="l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685800" indent="-152400" algn="l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914400" indent="-152400" algn="l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13716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8288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22860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7432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>
              <a:spcBef>
                <a:spcPct val="20000"/>
              </a:spcBef>
              <a:buSzPct val="65000"/>
              <a:buFont typeface="Wingdings" pitchFamily="2" charset="2"/>
              <a:buChar char="l"/>
            </a:pPr>
            <a:r>
              <a:rPr lang="en-GB" sz="1200" kern="0">
                <a:solidFill>
                  <a:schemeClr val="bg2">
                    <a:lumMod val="10000"/>
                  </a:schemeClr>
                </a:solidFill>
                <a:latin typeface="+mj-lt"/>
              </a:rPr>
              <a:t>Text</a:t>
            </a:r>
          </a:p>
        </p:txBody>
      </p:sp>
      <p:sp>
        <p:nvSpPr>
          <p:cNvPr id="36" name="Text Box 14"/>
          <p:cNvSpPr txBox="1">
            <a:spLocks noChangeArrowheads="1"/>
          </p:cNvSpPr>
          <p:nvPr/>
        </p:nvSpPr>
        <p:spPr bwMode="auto">
          <a:xfrm>
            <a:off x="2032176" y="5205648"/>
            <a:ext cx="250111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D7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190500" indent="-127000" algn="l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381000" indent="-127000" algn="l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571500" indent="-127000" algn="l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762000" indent="-127000" algn="l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1219200" indent="-127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676400" indent="-127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2133600" indent="-127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590800" indent="-127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>
              <a:spcBef>
                <a:spcPct val="20000"/>
              </a:spcBef>
              <a:buSzPct val="65000"/>
              <a:buFont typeface="Wingdings" pitchFamily="2" charset="2"/>
              <a:buChar char="l"/>
            </a:pPr>
            <a:r>
              <a:rPr lang="en-GB" sz="1200" kern="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Text</a:t>
            </a:r>
            <a:endParaRPr lang="en-GB" sz="1200" kern="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37" name="Text Box 15"/>
          <p:cNvSpPr txBox="1">
            <a:spLocks noChangeArrowheads="1"/>
          </p:cNvSpPr>
          <p:nvPr/>
        </p:nvSpPr>
        <p:spPr bwMode="auto">
          <a:xfrm>
            <a:off x="4267200" y="5205098"/>
            <a:ext cx="175347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D7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28600" indent="-152400" algn="l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457200" indent="-152400" algn="l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685800" indent="-152400" algn="l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914400" indent="-152400" algn="l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13716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8288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22860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7432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>
              <a:spcBef>
                <a:spcPct val="20000"/>
              </a:spcBef>
              <a:buSzPct val="65000"/>
              <a:buFont typeface="Wingdings" pitchFamily="2" charset="2"/>
              <a:buChar char="l"/>
            </a:pPr>
            <a:r>
              <a:rPr lang="en-GB" sz="1200" kern="0">
                <a:solidFill>
                  <a:schemeClr val="bg2">
                    <a:lumMod val="10000"/>
                  </a:schemeClr>
                </a:solidFill>
                <a:latin typeface="+mj-lt"/>
              </a:rPr>
              <a:t>Text</a:t>
            </a:r>
          </a:p>
        </p:txBody>
      </p:sp>
      <p:sp>
        <p:nvSpPr>
          <p:cNvPr id="38" name="Text Box 17"/>
          <p:cNvSpPr txBox="1">
            <a:spLocks noChangeArrowheads="1"/>
          </p:cNvSpPr>
          <p:nvPr/>
        </p:nvSpPr>
        <p:spPr bwMode="auto">
          <a:xfrm>
            <a:off x="2032177" y="4061895"/>
            <a:ext cx="246835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D7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28600" indent="-152400" algn="l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457200" indent="-152400" algn="l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685800" indent="-152400" algn="l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914400" indent="-152400" algn="l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13716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8288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22860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7432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>
              <a:spcBef>
                <a:spcPct val="20000"/>
              </a:spcBef>
              <a:buSzPct val="65000"/>
              <a:buFont typeface="Wingdings" pitchFamily="2" charset="2"/>
              <a:buChar char="l"/>
            </a:pPr>
            <a:r>
              <a:rPr lang="en-GB" sz="1200" kern="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Text</a:t>
            </a:r>
            <a:endParaRPr lang="en-GB" sz="1200" kern="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39" name="Text Box 18"/>
          <p:cNvSpPr txBox="1">
            <a:spLocks noChangeArrowheads="1"/>
          </p:cNvSpPr>
          <p:nvPr/>
        </p:nvSpPr>
        <p:spPr bwMode="auto">
          <a:xfrm>
            <a:off x="4267202" y="4037595"/>
            <a:ext cx="188548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D7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28600" indent="-152400" algn="l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457200" indent="-152400" algn="l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685800" indent="-152400" algn="l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914400" indent="-152400" algn="l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13716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8288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22860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7432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>
              <a:spcBef>
                <a:spcPct val="20000"/>
              </a:spcBef>
              <a:buSzPct val="65000"/>
              <a:buFont typeface="Wingdings" pitchFamily="2" charset="2"/>
              <a:buChar char="l"/>
            </a:pPr>
            <a:r>
              <a:rPr lang="en-GB" sz="1200" kern="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Text</a:t>
            </a:r>
          </a:p>
        </p:txBody>
      </p:sp>
      <p:sp>
        <p:nvSpPr>
          <p:cNvPr id="40" name="Text Box 21"/>
          <p:cNvSpPr txBox="1">
            <a:spLocks noChangeArrowheads="1"/>
          </p:cNvSpPr>
          <p:nvPr/>
        </p:nvSpPr>
        <p:spPr bwMode="auto">
          <a:xfrm>
            <a:off x="4267200" y="1365886"/>
            <a:ext cx="188836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D7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1" kern="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[Manufacturer </a:t>
            </a:r>
            <a:r>
              <a:rPr lang="en-GB" sz="1200" b="1" kern="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2]</a:t>
            </a:r>
            <a:endParaRPr lang="en-GB" sz="1200" b="1" kern="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41" name="Text Box 9"/>
          <p:cNvSpPr txBox="1">
            <a:spLocks noChangeArrowheads="1"/>
          </p:cNvSpPr>
          <p:nvPr/>
        </p:nvSpPr>
        <p:spPr bwMode="auto">
          <a:xfrm>
            <a:off x="6400800" y="1773841"/>
            <a:ext cx="182522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D7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28600" indent="-152400" algn="l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457200" indent="-152400" algn="l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685800" indent="-152400" algn="l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914400" indent="-152400" algn="l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13716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8288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22860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7432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>
              <a:spcBef>
                <a:spcPct val="20000"/>
              </a:spcBef>
              <a:buSzPct val="65000"/>
              <a:buFont typeface="Wingdings" pitchFamily="2" charset="2"/>
              <a:buChar char="l"/>
            </a:pPr>
            <a:r>
              <a:rPr lang="en-GB" sz="1200" kern="0">
                <a:solidFill>
                  <a:schemeClr val="bg2">
                    <a:lumMod val="10000"/>
                  </a:schemeClr>
                </a:solidFill>
                <a:latin typeface="+mj-lt"/>
              </a:rPr>
              <a:t>Text</a:t>
            </a:r>
          </a:p>
        </p:txBody>
      </p:sp>
      <p:sp>
        <p:nvSpPr>
          <p:cNvPr id="42" name="Text Box 12"/>
          <p:cNvSpPr txBox="1">
            <a:spLocks noChangeArrowheads="1"/>
          </p:cNvSpPr>
          <p:nvPr/>
        </p:nvSpPr>
        <p:spPr bwMode="auto">
          <a:xfrm>
            <a:off x="6400802" y="2573158"/>
            <a:ext cx="193284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D7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28600" indent="-152400" algn="l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457200" indent="-152400" algn="l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685800" indent="-152400" algn="l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914400" indent="-152400" algn="l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13716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8288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22860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7432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>
              <a:spcBef>
                <a:spcPct val="20000"/>
              </a:spcBef>
              <a:buSzPct val="65000"/>
              <a:buFont typeface="Wingdings" pitchFamily="2" charset="2"/>
              <a:buChar char="l"/>
            </a:pPr>
            <a:r>
              <a:rPr lang="en-GB" sz="1200" kern="0">
                <a:solidFill>
                  <a:schemeClr val="bg2">
                    <a:lumMod val="10000"/>
                  </a:schemeClr>
                </a:solidFill>
                <a:latin typeface="+mj-lt"/>
              </a:rPr>
              <a:t>Text</a:t>
            </a:r>
          </a:p>
        </p:txBody>
      </p:sp>
      <p:sp>
        <p:nvSpPr>
          <p:cNvPr id="43" name="Text Box 15"/>
          <p:cNvSpPr txBox="1">
            <a:spLocks noChangeArrowheads="1"/>
          </p:cNvSpPr>
          <p:nvPr/>
        </p:nvSpPr>
        <p:spPr bwMode="auto">
          <a:xfrm>
            <a:off x="6400800" y="5205098"/>
            <a:ext cx="175347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D7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28600" indent="-152400" algn="l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457200" indent="-152400" algn="l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685800" indent="-152400" algn="l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914400" indent="-152400" algn="l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13716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8288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22860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7432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>
              <a:spcBef>
                <a:spcPct val="20000"/>
              </a:spcBef>
              <a:buSzPct val="65000"/>
              <a:buFont typeface="Wingdings" pitchFamily="2" charset="2"/>
              <a:buChar char="l"/>
            </a:pPr>
            <a:r>
              <a:rPr lang="en-GB" sz="1200" kern="0">
                <a:solidFill>
                  <a:schemeClr val="bg2">
                    <a:lumMod val="10000"/>
                  </a:schemeClr>
                </a:solidFill>
                <a:latin typeface="+mj-lt"/>
              </a:rPr>
              <a:t>Text</a:t>
            </a:r>
          </a:p>
        </p:txBody>
      </p:sp>
      <p:sp>
        <p:nvSpPr>
          <p:cNvPr id="44" name="Text Box 18"/>
          <p:cNvSpPr txBox="1">
            <a:spLocks noChangeArrowheads="1"/>
          </p:cNvSpPr>
          <p:nvPr/>
        </p:nvSpPr>
        <p:spPr bwMode="auto">
          <a:xfrm>
            <a:off x="6400802" y="4025720"/>
            <a:ext cx="188548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D7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28600" indent="-152400" algn="l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457200" indent="-152400" algn="l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685800" indent="-152400" algn="l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914400" indent="-152400" algn="l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13716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8288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22860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7432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>
              <a:spcBef>
                <a:spcPct val="20000"/>
              </a:spcBef>
              <a:buSzPct val="65000"/>
              <a:buFont typeface="Wingdings" pitchFamily="2" charset="2"/>
              <a:buChar char="l"/>
            </a:pPr>
            <a:r>
              <a:rPr lang="en-GB" sz="1200" kern="0">
                <a:solidFill>
                  <a:schemeClr val="bg2">
                    <a:lumMod val="10000"/>
                  </a:schemeClr>
                </a:solidFill>
                <a:latin typeface="+mj-lt"/>
              </a:rPr>
              <a:t>Text</a:t>
            </a:r>
          </a:p>
        </p:txBody>
      </p:sp>
      <p:sp>
        <p:nvSpPr>
          <p:cNvPr id="46" name="Text Box 21"/>
          <p:cNvSpPr txBox="1">
            <a:spLocks noChangeArrowheads="1"/>
          </p:cNvSpPr>
          <p:nvPr/>
        </p:nvSpPr>
        <p:spPr bwMode="auto">
          <a:xfrm>
            <a:off x="6400800" y="1352238"/>
            <a:ext cx="188836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D7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1" kern="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[Manufacturer </a:t>
            </a:r>
            <a:r>
              <a:rPr lang="en-GB" sz="1200" b="1" kern="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3]</a:t>
            </a:r>
            <a:endParaRPr lang="en-GB" sz="1200" b="1" kern="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cxnSp>
        <p:nvCxnSpPr>
          <p:cNvPr id="23" name="Straight Connector 22"/>
          <p:cNvCxnSpPr/>
          <p:nvPr/>
        </p:nvCxnSpPr>
        <p:spPr bwMode="auto">
          <a:xfrm>
            <a:off x="2109252" y="1582904"/>
            <a:ext cx="6577548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0813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SETTINGS" val="1"/>
  <p:tag name="ADVSHOWMETER" val="0"/>
  <p:tag name="ADVGLOBALTRANSITION" val="-1"/>
  <p:tag name="ADVSCREENWIDTH" val="800"/>
  <p:tag name="ADVSCREENHEIGHT" val="600"/>
  <p:tag name="ADVFASTTRANSITIONS" val="1"/>
  <p:tag name="ADVGAMMA" val="0.000000"/>
  <p:tag name="ADVDIMBULLETS" val="0"/>
  <p:tag name="ADVPANSCAN" val="0"/>
  <p:tag name="ADVBEVELING" val="0"/>
  <p:tag name="ADVSHADOWS" val="1"/>
  <p:tag name="ADVAATEXT" val="1"/>
  <p:tag name="ADVAASHAPES" val="1"/>
</p:tagLst>
</file>

<file path=ppt/theme/theme1.xml><?xml version="1.0" encoding="utf-8"?>
<a:theme xmlns:a="http://schemas.openxmlformats.org/drawingml/2006/main" name="White_Bkgd_Division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lnDef>
  </a:objectDefaults>
  <a:extraClrSchemeLst>
    <a:extraClrScheme>
      <a:clrScheme name="White_Bkgd_Divis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te_Bkgd_Divis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86B3"/>
        </a:accent1>
        <a:accent2>
          <a:srgbClr val="2FB457"/>
        </a:accent2>
        <a:accent3>
          <a:srgbClr val="FFFFFF"/>
        </a:accent3>
        <a:accent4>
          <a:srgbClr val="000000"/>
        </a:accent4>
        <a:accent5>
          <a:srgbClr val="ADC3D6"/>
        </a:accent5>
        <a:accent6>
          <a:srgbClr val="2AA34E"/>
        </a:accent6>
        <a:hlink>
          <a:srgbClr val="DF6F1D"/>
        </a:hlink>
        <a:folHlink>
          <a:srgbClr val="FFD52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White_Bkgd_Division</Template>
  <TotalTime>68410</TotalTime>
  <Words>44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White_Bkgd_Division</vt:lpstr>
      <vt:lpstr>Photo Editor Photo</vt:lpstr>
      <vt:lpstr>Template — Manufacturer Landscape </vt:lpstr>
    </vt:vector>
  </TitlesOfParts>
  <Company>Stryker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JW</dc:creator>
  <cp:lastModifiedBy>USAID</cp:lastModifiedBy>
  <cp:revision>2052</cp:revision>
  <cp:lastPrinted>2014-09-24T19:19:17Z</cp:lastPrinted>
  <dcterms:created xsi:type="dcterms:W3CDTF">2012-12-04T02:30:18Z</dcterms:created>
  <dcterms:modified xsi:type="dcterms:W3CDTF">2014-12-03T18:16:00Z</dcterms:modified>
</cp:coreProperties>
</file>