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19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7"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 name="Rectangle 13"/>
          <p:cNvSpPr/>
          <p:nvPr userDrawn="1"/>
        </p:nvSpPr>
        <p:spPr bwMode="auto">
          <a:xfrm>
            <a:off x="0" y="5334000"/>
            <a:ext cx="9144000" cy="129540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none" lIns="82296" tIns="45720" rIns="82296" bIns="45720" numCol="1" rtlCol="0" anchor="ctr" anchorCtr="0" compatLnSpc="1">
            <a:prstTxWarp prst="textNoShape">
              <a:avLst/>
            </a:prstTxWarp>
          </a:bodyPr>
          <a:lstStyle/>
          <a:p>
            <a:pPr defTabSz="857250" eaLnBrk="0" fontAlgn="base" hangingPunct="0">
              <a:spcBef>
                <a:spcPct val="50000"/>
              </a:spcBef>
              <a:spcAft>
                <a:spcPct val="0"/>
              </a:spcAft>
            </a:pPr>
            <a:endParaRPr lang="en-US" sz="1000">
              <a:solidFill>
                <a:prstClr val="black"/>
              </a:solidFill>
              <a:latin typeface="Arial" charset="0"/>
              <a:sym typeface="Symbol" pitchFamily="18" charset="2"/>
            </a:endParaRPr>
          </a:p>
        </p:txBody>
      </p:sp>
      <p:sp>
        <p:nvSpPr>
          <p:cNvPr id="11" name="Content Placeholder 10"/>
          <p:cNvSpPr>
            <a:spLocks noGrp="1"/>
          </p:cNvSpPr>
          <p:nvPr>
            <p:ph sz="quarter" idx="10"/>
          </p:nvPr>
        </p:nvSpPr>
        <p:spPr>
          <a:xfrm>
            <a:off x="658738" y="5486400"/>
            <a:ext cx="5029200" cy="533400"/>
          </a:xfrm>
        </p:spPr>
        <p:txBody>
          <a:bodyPr/>
          <a:lstStyle>
            <a:lvl1pPr marL="0" indent="0">
              <a:buNone/>
              <a:defRPr sz="2400" b="1">
                <a:solidFill>
                  <a:schemeClr val="tx2">
                    <a:lumMod val="50000"/>
                  </a:schemeClr>
                </a:solidFill>
              </a:defRPr>
            </a:lvl1pPr>
          </a:lstStyle>
          <a:p>
            <a:pPr lvl="0"/>
            <a:r>
              <a:rPr lang="en-US" dirty="0" smtClean="0"/>
              <a:t>Click to edit Master text styles</a:t>
            </a:r>
          </a:p>
        </p:txBody>
      </p:sp>
      <p:sp>
        <p:nvSpPr>
          <p:cNvPr id="13" name="Content Placeholder 12"/>
          <p:cNvSpPr>
            <a:spLocks noGrp="1"/>
          </p:cNvSpPr>
          <p:nvPr>
            <p:ph sz="quarter" idx="11"/>
          </p:nvPr>
        </p:nvSpPr>
        <p:spPr>
          <a:xfrm>
            <a:off x="658813" y="5867400"/>
            <a:ext cx="3760787" cy="609600"/>
          </a:xfrm>
        </p:spPr>
        <p:txBody>
          <a:bodyPr/>
          <a:lstStyle>
            <a:lvl1pPr marL="0" indent="0">
              <a:buNone/>
              <a:defRPr sz="1400" b="1">
                <a:solidFill>
                  <a:schemeClr val="bg1">
                    <a:lumMod val="50000"/>
                  </a:schemeClr>
                </a:solidFill>
              </a:defRPr>
            </a:lvl1pPr>
          </a:lstStyle>
          <a:p>
            <a:pPr lvl="0"/>
            <a:r>
              <a:rPr lang="en-US" dirty="0" smtClean="0"/>
              <a:t>Click to edit Master text styles</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76600" y="1725302"/>
            <a:ext cx="5760244" cy="1627498"/>
          </a:xfrm>
          <a:prstGeom prst="rect">
            <a:avLst/>
          </a:prstGeom>
        </p:spPr>
      </p:pic>
    </p:spTree>
    <p:extLst>
      <p:ext uri="{BB962C8B-B14F-4D97-AF65-F5344CB8AC3E}">
        <p14:creationId xmlns:p14="http://schemas.microsoft.com/office/powerpoint/2010/main" val="1605387121"/>
      </p:ext>
    </p:extLst>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lumMod val="50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6013000"/>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7621175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3413" y="2014538"/>
            <a:ext cx="3943350" cy="4292600"/>
          </a:xfrm>
        </p:spPr>
        <p:txBody>
          <a:bodyPr/>
          <a:lstStyle>
            <a:lvl1pPr>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9163" y="2014538"/>
            <a:ext cx="3943350" cy="4292600"/>
          </a:xfrm>
        </p:spPr>
        <p:txBody>
          <a:bodyPr/>
          <a:lstStyle>
            <a:lvl1pPr>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74351703"/>
      </p:ext>
    </p:extLst>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643029"/>
      </p:ext>
    </p:extLst>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200" b="0"/>
            </a:lvl1pPr>
          </a:lstStyle>
          <a:p>
            <a:r>
              <a:rPr lang="en-US" dirty="0" smtClean="0"/>
              <a:t>Click to edit Master title style</a:t>
            </a:r>
            <a:endParaRPr lang="en-US" dirty="0"/>
          </a:p>
        </p:txBody>
      </p:sp>
      <p:sp>
        <p:nvSpPr>
          <p:cNvPr id="7" name="Slide Number Placeholder 1"/>
          <p:cNvSpPr>
            <a:spLocks noGrp="1"/>
          </p:cNvSpPr>
          <p:nvPr>
            <p:ph type="sldNum" sz="quarter" idx="4"/>
          </p:nvPr>
        </p:nvSpPr>
        <p:spPr>
          <a:xfrm>
            <a:off x="0" y="6629400"/>
            <a:ext cx="609600" cy="222220"/>
          </a:xfrm>
          <a:prstGeom prst="rect">
            <a:avLst/>
          </a:prstGeom>
        </p:spPr>
        <p:txBody>
          <a:bodyPr vert="horz" lIns="91440" tIns="45720" rIns="91440" bIns="45720" rtlCol="0" anchor="b"/>
          <a:lstStyle>
            <a:lvl1pPr algn="l">
              <a:defRPr sz="800">
                <a:solidFill>
                  <a:schemeClr val="tx1">
                    <a:tint val="75000"/>
                  </a:schemeClr>
                </a:solidFill>
                <a:latin typeface="+mn-lt"/>
              </a:defRPr>
            </a:lvl1pPr>
          </a:lstStyle>
          <a:p>
            <a:pPr fontAlgn="base">
              <a:spcBef>
                <a:spcPct val="0"/>
              </a:spcBef>
              <a:spcAft>
                <a:spcPct val="0"/>
              </a:spcAft>
            </a:pPr>
            <a:r>
              <a:rPr lang="en-US" smtClean="0">
                <a:solidFill>
                  <a:prstClr val="black">
                    <a:tint val="75000"/>
                  </a:prstClr>
                </a:solidFill>
                <a:sym typeface="Symbol" pitchFamily="18" charset="2"/>
              </a:rPr>
              <a:t>Page </a:t>
            </a:r>
            <a:fld id="{8C4837C6-C046-454F-A8AF-C9A5E88AD4A0}" type="slidenum">
              <a:rPr lang="en-US" smtClean="0">
                <a:solidFill>
                  <a:prstClr val="black">
                    <a:tint val="75000"/>
                  </a:prstClr>
                </a:solidFill>
                <a:sym typeface="Symbol" pitchFamily="18" charset="2"/>
              </a:rPr>
              <a:pPr fontAlgn="base">
                <a:spcBef>
                  <a:spcPct val="0"/>
                </a:spcBef>
                <a:spcAft>
                  <a:spcPct val="0"/>
                </a:spcAft>
              </a:pPr>
              <a:t>‹#›</a:t>
            </a:fld>
            <a:endParaRPr lang="en-US" dirty="0">
              <a:solidFill>
                <a:prstClr val="black">
                  <a:tint val="75000"/>
                </a:prstClr>
              </a:solidFill>
              <a:sym typeface="Symbol" pitchFamily="18" charset="2"/>
            </a:endParaRPr>
          </a:p>
        </p:txBody>
      </p:sp>
    </p:spTree>
    <p:extLst>
      <p:ext uri="{BB962C8B-B14F-4D97-AF65-F5344CB8AC3E}">
        <p14:creationId xmlns:p14="http://schemas.microsoft.com/office/powerpoint/2010/main" val="3242690826"/>
      </p:ext>
    </p:extLst>
  </p:cSld>
  <p:clrMapOvr>
    <a:masterClrMapping/>
  </p:clrMapOv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028879"/>
      </p:ext>
    </p:extLst>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64783842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8033462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889162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54000"/>
            <a:ext cx="2128838" cy="60531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254000"/>
            <a:ext cx="6238875" cy="60531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4232115"/>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52400" y="254000"/>
            <a:ext cx="6126163" cy="620713"/>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33413" y="2014538"/>
            <a:ext cx="8039100" cy="4292600"/>
          </a:xfrm>
        </p:spPr>
        <p:txBody>
          <a:bodyPr/>
          <a:lstStyle/>
          <a:p>
            <a:pPr lvl="0"/>
            <a:endParaRPr lang="en-US" noProof="0" smtClean="0"/>
          </a:p>
        </p:txBody>
      </p:sp>
      <p:sp>
        <p:nvSpPr>
          <p:cNvPr id="4" name="Slide Number Placeholder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8C4837C6-C046-454F-A8AF-C9A5E88AD4A0}" type="slidenum">
              <a:rPr lang="en-US" smtClean="0">
                <a:solidFill>
                  <a:prstClr val="black">
                    <a:tint val="75000"/>
                  </a:prstClr>
                </a:solidFill>
                <a:latin typeface="Arial" charset="0"/>
                <a:sym typeface="Symbol" pitchFamily="18" charset="2"/>
              </a:rPr>
              <a:pPr fontAlgn="base">
                <a:spcBef>
                  <a:spcPct val="0"/>
                </a:spcBef>
                <a:spcAft>
                  <a:spcPct val="0"/>
                </a:spcAft>
              </a:pPr>
              <a:t>‹#›</a:t>
            </a:fld>
            <a:endParaRPr lang="en-US" dirty="0">
              <a:solidFill>
                <a:prstClr val="black">
                  <a:tint val="75000"/>
                </a:prstClr>
              </a:solidFill>
              <a:latin typeface="Arial" charset="0"/>
              <a:sym typeface="Symbol" pitchFamily="18" charset="2"/>
            </a:endParaRPr>
          </a:p>
        </p:txBody>
      </p:sp>
    </p:spTree>
    <p:extLst>
      <p:ext uri="{BB962C8B-B14F-4D97-AF65-F5344CB8AC3E}">
        <p14:creationId xmlns:p14="http://schemas.microsoft.com/office/powerpoint/2010/main" val="101629253"/>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254000"/>
            <a:ext cx="6126163" cy="6207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33413" y="2014538"/>
            <a:ext cx="8039100" cy="4292600"/>
          </a:xfrm>
        </p:spPr>
        <p:txBody>
          <a:bodyPr/>
          <a:lstStyle/>
          <a:p>
            <a:pPr lvl="0"/>
            <a:endParaRPr lang="en-US" noProof="0" dirty="0" smtClean="0"/>
          </a:p>
        </p:txBody>
      </p:sp>
      <p:sp>
        <p:nvSpPr>
          <p:cNvPr id="4" name="Slide Number Placeholder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8C4837C6-C046-454F-A8AF-C9A5E88AD4A0}" type="slidenum">
              <a:rPr lang="en-US" smtClean="0">
                <a:solidFill>
                  <a:prstClr val="black">
                    <a:tint val="75000"/>
                  </a:prstClr>
                </a:solidFill>
                <a:latin typeface="Arial" charset="0"/>
                <a:sym typeface="Symbol" pitchFamily="18" charset="2"/>
              </a:rPr>
              <a:pPr fontAlgn="base">
                <a:spcBef>
                  <a:spcPct val="0"/>
                </a:spcBef>
                <a:spcAft>
                  <a:spcPct val="0"/>
                </a:spcAft>
              </a:pPr>
              <a:t>‹#›</a:t>
            </a:fld>
            <a:endParaRPr lang="en-US" dirty="0">
              <a:solidFill>
                <a:prstClr val="black">
                  <a:tint val="75000"/>
                </a:prstClr>
              </a:solidFill>
              <a:latin typeface="Arial" charset="0"/>
              <a:sym typeface="Symbol" pitchFamily="18" charset="2"/>
            </a:endParaRPr>
          </a:p>
        </p:txBody>
      </p:sp>
    </p:spTree>
    <p:extLst>
      <p:ext uri="{BB962C8B-B14F-4D97-AF65-F5344CB8AC3E}">
        <p14:creationId xmlns:p14="http://schemas.microsoft.com/office/powerpoint/2010/main" val="988753025"/>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52400" y="254000"/>
            <a:ext cx="6126163" cy="6207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33413" y="2014538"/>
            <a:ext cx="3943350" cy="429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729163" y="2014538"/>
            <a:ext cx="3943350" cy="4292600"/>
          </a:xfrm>
        </p:spPr>
        <p:txBody>
          <a:bodyPr/>
          <a:lstStyle/>
          <a:p>
            <a:pPr lvl="0"/>
            <a:endParaRPr lang="en-US" noProof="0" smtClean="0"/>
          </a:p>
        </p:txBody>
      </p:sp>
      <p:sp>
        <p:nvSpPr>
          <p:cNvPr id="5" name="Slide Number Placeholder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8C4837C6-C046-454F-A8AF-C9A5E88AD4A0}" type="slidenum">
              <a:rPr lang="en-US" smtClean="0">
                <a:solidFill>
                  <a:prstClr val="black">
                    <a:tint val="75000"/>
                  </a:prstClr>
                </a:solidFill>
                <a:latin typeface="Arial" charset="0"/>
                <a:sym typeface="Symbol" pitchFamily="18" charset="2"/>
              </a:rPr>
              <a:pPr fontAlgn="base">
                <a:spcBef>
                  <a:spcPct val="0"/>
                </a:spcBef>
                <a:spcAft>
                  <a:spcPct val="0"/>
                </a:spcAft>
              </a:pPr>
              <a:t>‹#›</a:t>
            </a:fld>
            <a:endParaRPr lang="en-US" dirty="0">
              <a:solidFill>
                <a:prstClr val="black">
                  <a:tint val="75000"/>
                </a:prstClr>
              </a:solidFill>
              <a:latin typeface="Arial" charset="0"/>
              <a:sym typeface="Symbol" pitchFamily="18" charset="2"/>
            </a:endParaRPr>
          </a:p>
        </p:txBody>
      </p:sp>
    </p:spTree>
    <p:extLst>
      <p:ext uri="{BB962C8B-B14F-4D97-AF65-F5344CB8AC3E}">
        <p14:creationId xmlns:p14="http://schemas.microsoft.com/office/powerpoint/2010/main" val="2482651755"/>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Text Slide">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bwMode="auto">
          <a:xfrm>
            <a:off x="152400" y="161925"/>
            <a:ext cx="6126163" cy="6207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11" name="Rectangle 3"/>
          <p:cNvSpPr>
            <a:spLocks noGrp="1" noChangeArrowheads="1"/>
          </p:cNvSpPr>
          <p:nvPr>
            <p:ph idx="1"/>
          </p:nvPr>
        </p:nvSpPr>
        <p:spPr bwMode="auto">
          <a:xfrm>
            <a:off x="633413" y="2014538"/>
            <a:ext cx="8039100" cy="4292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Text Placeholder 2"/>
          <p:cNvSpPr>
            <a:spLocks noGrp="1"/>
          </p:cNvSpPr>
          <p:nvPr>
            <p:ph type="body" sz="quarter" idx="10"/>
          </p:nvPr>
        </p:nvSpPr>
        <p:spPr>
          <a:xfrm>
            <a:off x="228600" y="6615113"/>
            <a:ext cx="1524000" cy="166687"/>
          </a:xfrm>
        </p:spPr>
        <p:txBody>
          <a:bodyPr/>
          <a:lstStyle>
            <a:lvl1pPr marL="0" indent="0">
              <a:buNone/>
              <a:defRPr sz="1100"/>
            </a:lvl1pPr>
            <a:lvl2pPr>
              <a:defRPr sz="1200"/>
            </a:lvl2pPr>
            <a:lvl3pPr>
              <a:defRPr sz="1050"/>
            </a:lvl3pPr>
            <a:lvl4pPr>
              <a:defRPr sz="1050"/>
            </a:lvl4pPr>
            <a:lvl5pPr>
              <a:defRPr sz="1050"/>
            </a:lvl5pPr>
          </a:lstStyle>
          <a:p>
            <a:pPr lvl="0"/>
            <a:endParaRPr lang="en-US" dirty="0" smtClean="0"/>
          </a:p>
        </p:txBody>
      </p:sp>
    </p:spTree>
    <p:extLst>
      <p:ext uri="{BB962C8B-B14F-4D97-AF65-F5344CB8AC3E}">
        <p14:creationId xmlns:p14="http://schemas.microsoft.com/office/powerpoint/2010/main" val="2805413252"/>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9439574"/>
      </p:ext>
    </p:extLst>
  </p:cSld>
  <p:clrMapOvr>
    <a:masterClrMapping/>
  </p:clrMapOv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55435726"/>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bwMode="auto">
          <a:xfrm>
            <a:off x="152400" y="161925"/>
            <a:ext cx="6126163" cy="6207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1030" name="Rectangle 3"/>
          <p:cNvSpPr>
            <a:spLocks noGrp="1" noChangeArrowheads="1"/>
          </p:cNvSpPr>
          <p:nvPr>
            <p:ph type="body" idx="1"/>
          </p:nvPr>
        </p:nvSpPr>
        <p:spPr bwMode="auto">
          <a:xfrm>
            <a:off x="633413" y="2014538"/>
            <a:ext cx="8039100" cy="4292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5" name="Picture 4"/>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7340607" y="262468"/>
            <a:ext cx="1750524" cy="498284"/>
          </a:xfrm>
          <a:prstGeom prst="rect">
            <a:avLst/>
          </a:prstGeom>
        </p:spPr>
      </p:pic>
    </p:spTree>
    <p:extLst>
      <p:ext uri="{BB962C8B-B14F-4D97-AF65-F5344CB8AC3E}">
        <p14:creationId xmlns:p14="http://schemas.microsoft.com/office/powerpoint/2010/main" val="2143540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p:timing>
    <p:tnLst>
      <p:par>
        <p:cTn id="1" dur="indefinite" restart="never" nodeType="tmRoot"/>
      </p:par>
    </p:tnLst>
  </p:timing>
  <p:hf hdr="0" ftr="0" dt="0"/>
  <p:txStyles>
    <p:titleStyle>
      <a:lvl1pPr algn="l" rtl="0" eaLnBrk="0" fontAlgn="base" hangingPunct="0">
        <a:lnSpc>
          <a:spcPct val="85000"/>
        </a:lnSpc>
        <a:spcBef>
          <a:spcPct val="0"/>
        </a:spcBef>
        <a:spcAft>
          <a:spcPct val="0"/>
        </a:spcAft>
        <a:buClr>
          <a:srgbClr val="DADDFE"/>
        </a:buClr>
        <a:defRPr sz="2200" b="0">
          <a:solidFill>
            <a:schemeClr val="tx2">
              <a:lumMod val="50000"/>
            </a:schemeClr>
          </a:solidFill>
          <a:latin typeface="Calibri" pitchFamily="34" charset="0"/>
          <a:ea typeface="+mj-ea"/>
          <a:cs typeface="+mj-cs"/>
        </a:defRPr>
      </a:lvl1pPr>
      <a:lvl2pPr algn="l" rtl="0" eaLnBrk="0" fontAlgn="base" hangingPunct="0">
        <a:lnSpc>
          <a:spcPct val="85000"/>
        </a:lnSpc>
        <a:spcBef>
          <a:spcPct val="0"/>
        </a:spcBef>
        <a:spcAft>
          <a:spcPct val="0"/>
        </a:spcAft>
        <a:buClr>
          <a:srgbClr val="DADDFE"/>
        </a:buClr>
        <a:defRPr sz="2600" b="1">
          <a:solidFill>
            <a:schemeClr val="bg1"/>
          </a:solidFill>
          <a:latin typeface="Calibri" pitchFamily="34" charset="0"/>
        </a:defRPr>
      </a:lvl2pPr>
      <a:lvl3pPr algn="l" rtl="0" eaLnBrk="0" fontAlgn="base" hangingPunct="0">
        <a:lnSpc>
          <a:spcPct val="85000"/>
        </a:lnSpc>
        <a:spcBef>
          <a:spcPct val="0"/>
        </a:spcBef>
        <a:spcAft>
          <a:spcPct val="0"/>
        </a:spcAft>
        <a:buClr>
          <a:srgbClr val="DADDFE"/>
        </a:buClr>
        <a:defRPr sz="2600" b="1">
          <a:solidFill>
            <a:schemeClr val="bg1"/>
          </a:solidFill>
          <a:latin typeface="Calibri" pitchFamily="34" charset="0"/>
        </a:defRPr>
      </a:lvl3pPr>
      <a:lvl4pPr algn="l" rtl="0" eaLnBrk="0" fontAlgn="base" hangingPunct="0">
        <a:lnSpc>
          <a:spcPct val="85000"/>
        </a:lnSpc>
        <a:spcBef>
          <a:spcPct val="0"/>
        </a:spcBef>
        <a:spcAft>
          <a:spcPct val="0"/>
        </a:spcAft>
        <a:buClr>
          <a:srgbClr val="DADDFE"/>
        </a:buClr>
        <a:defRPr sz="2600" b="1">
          <a:solidFill>
            <a:schemeClr val="bg1"/>
          </a:solidFill>
          <a:latin typeface="Calibri" pitchFamily="34" charset="0"/>
        </a:defRPr>
      </a:lvl4pPr>
      <a:lvl5pPr algn="l" rtl="0" eaLnBrk="0" fontAlgn="base" hangingPunct="0">
        <a:lnSpc>
          <a:spcPct val="85000"/>
        </a:lnSpc>
        <a:spcBef>
          <a:spcPct val="0"/>
        </a:spcBef>
        <a:spcAft>
          <a:spcPct val="0"/>
        </a:spcAft>
        <a:buClr>
          <a:srgbClr val="DADDFE"/>
        </a:buClr>
        <a:defRPr sz="2600" b="1">
          <a:solidFill>
            <a:schemeClr val="bg1"/>
          </a:solidFill>
          <a:latin typeface="Calibri" pitchFamily="34" charset="0"/>
        </a:defRPr>
      </a:lvl5pPr>
      <a:lvl6pPr marL="457200" algn="l" rtl="0" eaLnBrk="0" fontAlgn="base" hangingPunct="0">
        <a:lnSpc>
          <a:spcPct val="85000"/>
        </a:lnSpc>
        <a:spcBef>
          <a:spcPct val="0"/>
        </a:spcBef>
        <a:spcAft>
          <a:spcPct val="0"/>
        </a:spcAft>
        <a:buClr>
          <a:srgbClr val="DADDFE"/>
        </a:buClr>
        <a:defRPr sz="2600" b="1">
          <a:solidFill>
            <a:schemeClr val="bg1"/>
          </a:solidFill>
          <a:latin typeface="Arial" charset="0"/>
        </a:defRPr>
      </a:lvl6pPr>
      <a:lvl7pPr marL="914400" algn="l" rtl="0" eaLnBrk="0" fontAlgn="base" hangingPunct="0">
        <a:lnSpc>
          <a:spcPct val="85000"/>
        </a:lnSpc>
        <a:spcBef>
          <a:spcPct val="0"/>
        </a:spcBef>
        <a:spcAft>
          <a:spcPct val="0"/>
        </a:spcAft>
        <a:buClr>
          <a:srgbClr val="DADDFE"/>
        </a:buClr>
        <a:defRPr sz="2600" b="1">
          <a:solidFill>
            <a:schemeClr val="bg1"/>
          </a:solidFill>
          <a:latin typeface="Arial" charset="0"/>
        </a:defRPr>
      </a:lvl7pPr>
      <a:lvl8pPr marL="1371600" algn="l" rtl="0" eaLnBrk="0" fontAlgn="base" hangingPunct="0">
        <a:lnSpc>
          <a:spcPct val="85000"/>
        </a:lnSpc>
        <a:spcBef>
          <a:spcPct val="0"/>
        </a:spcBef>
        <a:spcAft>
          <a:spcPct val="0"/>
        </a:spcAft>
        <a:buClr>
          <a:srgbClr val="DADDFE"/>
        </a:buClr>
        <a:defRPr sz="2600" b="1">
          <a:solidFill>
            <a:schemeClr val="bg1"/>
          </a:solidFill>
          <a:latin typeface="Arial" charset="0"/>
        </a:defRPr>
      </a:lvl8pPr>
      <a:lvl9pPr marL="1828800" algn="l" rtl="0" eaLnBrk="0" fontAlgn="base" hangingPunct="0">
        <a:lnSpc>
          <a:spcPct val="85000"/>
        </a:lnSpc>
        <a:spcBef>
          <a:spcPct val="0"/>
        </a:spcBef>
        <a:spcAft>
          <a:spcPct val="0"/>
        </a:spcAft>
        <a:buClr>
          <a:srgbClr val="DADDFE"/>
        </a:buClr>
        <a:defRPr sz="2600" b="1">
          <a:solidFill>
            <a:schemeClr val="bg1"/>
          </a:solidFill>
          <a:latin typeface="Arial" charset="0"/>
        </a:defRPr>
      </a:lvl9pPr>
    </p:titleStyle>
    <p:bodyStyle>
      <a:lvl1pPr marL="342900" indent="-342900" algn="l" rtl="0" eaLnBrk="0" fontAlgn="base" hangingPunct="0">
        <a:spcBef>
          <a:spcPct val="50000"/>
        </a:spcBef>
        <a:spcAft>
          <a:spcPct val="0"/>
        </a:spcAft>
        <a:buSzPct val="100000"/>
        <a:buChar char="•"/>
        <a:defRPr sz="2400">
          <a:solidFill>
            <a:schemeClr val="tx2">
              <a:lumMod val="50000"/>
            </a:schemeClr>
          </a:solidFill>
          <a:latin typeface="Calibri" pitchFamily="34" charset="0"/>
          <a:ea typeface="+mn-ea"/>
          <a:cs typeface="+mn-cs"/>
        </a:defRPr>
      </a:lvl1pPr>
      <a:lvl2pPr marL="336550" indent="-222250" algn="l" rtl="0" eaLnBrk="0" fontAlgn="base" hangingPunct="0">
        <a:spcBef>
          <a:spcPct val="50000"/>
        </a:spcBef>
        <a:spcAft>
          <a:spcPct val="0"/>
        </a:spcAft>
        <a:buClr>
          <a:schemeClr val="tx1"/>
        </a:buClr>
        <a:buSzPct val="75000"/>
        <a:buFont typeface="Wingdings" pitchFamily="2" charset="2"/>
        <a:buChar char="l"/>
        <a:defRPr sz="2000">
          <a:solidFill>
            <a:schemeClr val="tx2">
              <a:lumMod val="50000"/>
            </a:schemeClr>
          </a:solidFill>
          <a:latin typeface="Calibri" pitchFamily="34" charset="0"/>
        </a:defRPr>
      </a:lvl2pPr>
      <a:lvl3pPr marL="909638" indent="-223838" algn="l" rtl="0" eaLnBrk="0" fontAlgn="base" hangingPunct="0">
        <a:spcBef>
          <a:spcPct val="50000"/>
        </a:spcBef>
        <a:spcAft>
          <a:spcPct val="0"/>
        </a:spcAft>
        <a:buClr>
          <a:schemeClr val="tx1"/>
        </a:buClr>
        <a:buSzPct val="75000"/>
        <a:buFont typeface="Symbol" pitchFamily="18" charset="2"/>
        <a:buChar char="-"/>
        <a:defRPr sz="1600">
          <a:solidFill>
            <a:schemeClr val="tx2">
              <a:lumMod val="50000"/>
            </a:schemeClr>
          </a:solidFill>
          <a:latin typeface="Calibri" pitchFamily="34" charset="0"/>
        </a:defRPr>
      </a:lvl3pPr>
      <a:lvl4pPr marL="1371600" indent="-231775" algn="l" rtl="0" eaLnBrk="0" fontAlgn="base" hangingPunct="0">
        <a:spcBef>
          <a:spcPct val="50000"/>
        </a:spcBef>
        <a:spcAft>
          <a:spcPct val="0"/>
        </a:spcAft>
        <a:buClr>
          <a:schemeClr val="tx1"/>
        </a:buClr>
        <a:buSzPct val="75000"/>
        <a:buFont typeface="Symbol" pitchFamily="18" charset="2"/>
        <a:buChar char="-"/>
        <a:defRPr sz="1600">
          <a:solidFill>
            <a:schemeClr val="tx2">
              <a:lumMod val="50000"/>
            </a:schemeClr>
          </a:solidFill>
          <a:latin typeface="Calibri" pitchFamily="34" charset="0"/>
        </a:defRPr>
      </a:lvl4pPr>
      <a:lvl5pPr marL="1833563" indent="-236538" algn="l" rtl="0" eaLnBrk="0" fontAlgn="base" hangingPunct="0">
        <a:spcBef>
          <a:spcPct val="50000"/>
        </a:spcBef>
        <a:spcAft>
          <a:spcPct val="0"/>
        </a:spcAft>
        <a:buClr>
          <a:schemeClr val="tx1"/>
        </a:buClr>
        <a:buSzPct val="75000"/>
        <a:buFont typeface="Symbol" pitchFamily="18" charset="2"/>
        <a:buChar char="-"/>
        <a:defRPr sz="1600">
          <a:solidFill>
            <a:schemeClr val="tx2">
              <a:lumMod val="50000"/>
            </a:schemeClr>
          </a:solidFill>
          <a:latin typeface="Calibri" pitchFamily="34" charset="0"/>
        </a:defRPr>
      </a:lvl5pPr>
      <a:lvl6pPr marL="2290763" indent="-236538" algn="l" rtl="0" eaLnBrk="0" fontAlgn="base" hangingPunct="0">
        <a:spcBef>
          <a:spcPct val="50000"/>
        </a:spcBef>
        <a:spcAft>
          <a:spcPct val="0"/>
        </a:spcAft>
        <a:buClr>
          <a:schemeClr val="tx1"/>
        </a:buClr>
        <a:buSzPct val="75000"/>
        <a:buFont typeface="Symbol" pitchFamily="18" charset="2"/>
        <a:buChar char="-"/>
        <a:defRPr sz="1600">
          <a:solidFill>
            <a:schemeClr val="tx1"/>
          </a:solidFill>
          <a:latin typeface="+mn-lt"/>
        </a:defRPr>
      </a:lvl6pPr>
      <a:lvl7pPr marL="2747963" indent="-236538" algn="l" rtl="0" eaLnBrk="0" fontAlgn="base" hangingPunct="0">
        <a:spcBef>
          <a:spcPct val="50000"/>
        </a:spcBef>
        <a:spcAft>
          <a:spcPct val="0"/>
        </a:spcAft>
        <a:buClr>
          <a:schemeClr val="tx1"/>
        </a:buClr>
        <a:buSzPct val="75000"/>
        <a:buFont typeface="Symbol" pitchFamily="18" charset="2"/>
        <a:buChar char="-"/>
        <a:defRPr sz="1600">
          <a:solidFill>
            <a:schemeClr val="tx1"/>
          </a:solidFill>
          <a:latin typeface="+mn-lt"/>
        </a:defRPr>
      </a:lvl7pPr>
      <a:lvl8pPr marL="3205163" indent="-236538" algn="l" rtl="0" eaLnBrk="0" fontAlgn="base" hangingPunct="0">
        <a:spcBef>
          <a:spcPct val="50000"/>
        </a:spcBef>
        <a:spcAft>
          <a:spcPct val="0"/>
        </a:spcAft>
        <a:buClr>
          <a:schemeClr val="tx1"/>
        </a:buClr>
        <a:buSzPct val="75000"/>
        <a:buFont typeface="Symbol" pitchFamily="18" charset="2"/>
        <a:buChar char="-"/>
        <a:defRPr sz="1600">
          <a:solidFill>
            <a:schemeClr val="tx1"/>
          </a:solidFill>
          <a:latin typeface="+mn-lt"/>
        </a:defRPr>
      </a:lvl8pPr>
      <a:lvl9pPr marL="3662363" indent="-236538" algn="l" rtl="0" eaLnBrk="0" fontAlgn="base" hangingPunct="0">
        <a:spcBef>
          <a:spcPct val="50000"/>
        </a:spcBef>
        <a:spcAft>
          <a:spcPct val="0"/>
        </a:spcAft>
        <a:buClr>
          <a:schemeClr val="tx1"/>
        </a:buClr>
        <a:buSzPct val="75000"/>
        <a:buFont typeface="Symbol" pitchFamily="18"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6.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indruc.com/wp-content/uploads/2014/08/HCD_tool_0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060" r="25477"/>
          <a:stretch/>
        </p:blipFill>
        <p:spPr bwMode="auto">
          <a:xfrm>
            <a:off x="374142" y="2667001"/>
            <a:ext cx="3826767" cy="2797306"/>
          </a:xfrm>
          <a:prstGeom prst="rect">
            <a:avLst/>
          </a:prstGeom>
          <a:noFill/>
          <a:ln>
            <a:solidFill>
              <a:schemeClr val="tx1">
                <a:lumMod val="95000"/>
                <a:lumOff val="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3" name="Snip Diagonal Corner Rectangle 42"/>
          <p:cNvSpPr/>
          <p:nvPr/>
        </p:nvSpPr>
        <p:spPr>
          <a:xfrm>
            <a:off x="-7951" y="1920"/>
            <a:ext cx="9144000" cy="6856081"/>
          </a:xfrm>
          <a:prstGeom prst="snip2DiagRect">
            <a:avLst>
              <a:gd name="adj1" fmla="val 0"/>
              <a:gd name="adj2" fmla="val 12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ts val="600"/>
              </a:spcBef>
              <a:spcAft>
                <a:spcPts val="600"/>
              </a:spcAft>
              <a:defRPr/>
            </a:pPr>
            <a:endParaRPr lang="en-US" sz="1200" dirty="0">
              <a:solidFill>
                <a:prstClr val="black">
                  <a:lumMod val="65000"/>
                  <a:lumOff val="35000"/>
                </a:prstClr>
              </a:solidFill>
              <a:sym typeface="Symbol" pitchFamily="18" charset="2"/>
            </a:endParaRPr>
          </a:p>
        </p:txBody>
      </p:sp>
      <p:sp>
        <p:nvSpPr>
          <p:cNvPr id="22" name="Snip and Round Single Corner Rectangle 21"/>
          <p:cNvSpPr/>
          <p:nvPr/>
        </p:nvSpPr>
        <p:spPr>
          <a:xfrm>
            <a:off x="380998" y="1143000"/>
            <a:ext cx="1849261" cy="288698"/>
          </a:xfrm>
          <a:prstGeom prst="snipRoundRect">
            <a:avLst/>
          </a:prstGeom>
          <a:solidFill>
            <a:srgbClr val="002060"/>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ZA" sz="1200" b="1" dirty="0">
                <a:solidFill>
                  <a:prstClr val="white"/>
                </a:solidFill>
                <a:sym typeface="Symbol" pitchFamily="18" charset="2"/>
              </a:rPr>
              <a:t>About</a:t>
            </a:r>
          </a:p>
        </p:txBody>
      </p:sp>
      <p:sp>
        <p:nvSpPr>
          <p:cNvPr id="24" name="Snip Diagonal Corner Rectangle 23"/>
          <p:cNvSpPr/>
          <p:nvPr/>
        </p:nvSpPr>
        <p:spPr>
          <a:xfrm>
            <a:off x="4419600" y="5843547"/>
            <a:ext cx="4299079" cy="712074"/>
          </a:xfrm>
          <a:prstGeom prst="snip2DiagRect">
            <a:avLst>
              <a:gd name="adj1" fmla="val 0"/>
              <a:gd name="adj2" fmla="val 3196"/>
            </a:avLst>
          </a:prstGeom>
          <a:solidFill>
            <a:srgbClr val="F2F2F2"/>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anchor="ctr"/>
          <a:lstStyle/>
          <a:p>
            <a:pPr marL="171450" indent="-171450" fontAlgn="base">
              <a:spcBef>
                <a:spcPct val="0"/>
              </a:spcBef>
              <a:spcAft>
                <a:spcPct val="0"/>
              </a:spcAft>
              <a:buFont typeface="Wingdings" panose="05000000000000000000" pitchFamily="2" charset="2"/>
              <a:buChar char="ü"/>
              <a:defRPr/>
            </a:pPr>
            <a:r>
              <a:rPr lang="en-US" sz="1200" dirty="0">
                <a:solidFill>
                  <a:schemeClr val="tx1"/>
                </a:solidFill>
                <a:sym typeface="Symbol" pitchFamily="18" charset="2"/>
              </a:rPr>
              <a:t>A deeper connection to and understanding of the needs, preferences, beliefs and behaviors of </a:t>
            </a:r>
            <a:r>
              <a:rPr lang="en-US" sz="1200" dirty="0" smtClean="0">
                <a:solidFill>
                  <a:schemeClr val="tx1"/>
                </a:solidFill>
                <a:sym typeface="Symbol" pitchFamily="18" charset="2"/>
              </a:rPr>
              <a:t>constituents</a:t>
            </a:r>
            <a:endParaRPr lang="en-US" sz="1200" dirty="0">
              <a:solidFill>
                <a:schemeClr val="tx1"/>
              </a:solidFill>
              <a:sym typeface="Symbol" pitchFamily="18" charset="2"/>
            </a:endParaRPr>
          </a:p>
        </p:txBody>
      </p:sp>
      <p:sp>
        <p:nvSpPr>
          <p:cNvPr id="25" name="Snip and Round Single Corner Rectangle 24"/>
          <p:cNvSpPr/>
          <p:nvPr/>
        </p:nvSpPr>
        <p:spPr>
          <a:xfrm>
            <a:off x="4415127" y="5629124"/>
            <a:ext cx="1849261" cy="212355"/>
          </a:xfrm>
          <a:prstGeom prst="snipRoundRect">
            <a:avLst/>
          </a:prstGeom>
          <a:solidFill>
            <a:srgbClr val="002060"/>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ZA" sz="1200" b="1" dirty="0">
                <a:solidFill>
                  <a:prstClr val="white"/>
                </a:solidFill>
                <a:sym typeface="Symbol" pitchFamily="18" charset="2"/>
              </a:rPr>
              <a:t> Outputs</a:t>
            </a:r>
          </a:p>
        </p:txBody>
      </p:sp>
      <p:sp>
        <p:nvSpPr>
          <p:cNvPr id="26" name="Snip and Round Single Corner Rectangle 25"/>
          <p:cNvSpPr/>
          <p:nvPr/>
        </p:nvSpPr>
        <p:spPr>
          <a:xfrm>
            <a:off x="4403698" y="2667001"/>
            <a:ext cx="1849261" cy="288698"/>
          </a:xfrm>
          <a:prstGeom prst="snipRoundRect">
            <a:avLst/>
          </a:prstGeom>
          <a:solidFill>
            <a:srgbClr val="002060"/>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ZA" sz="1200" b="1" dirty="0">
                <a:solidFill>
                  <a:prstClr val="white"/>
                </a:solidFill>
                <a:sym typeface="Symbol" pitchFamily="18" charset="2"/>
              </a:rPr>
              <a:t>How to Use</a:t>
            </a:r>
          </a:p>
        </p:txBody>
      </p:sp>
      <p:sp>
        <p:nvSpPr>
          <p:cNvPr id="21" name="Snip Diagonal Corner Rectangle 20"/>
          <p:cNvSpPr/>
          <p:nvPr/>
        </p:nvSpPr>
        <p:spPr>
          <a:xfrm>
            <a:off x="380999" y="1443727"/>
            <a:ext cx="8363249" cy="994673"/>
          </a:xfrm>
          <a:prstGeom prst="snip2DiagRect">
            <a:avLst>
              <a:gd name="adj1" fmla="val 0"/>
              <a:gd name="adj2" fmla="val 3196"/>
            </a:avLst>
          </a:prstGeom>
          <a:solidFill>
            <a:schemeClr val="bg1">
              <a:lumMod val="95000"/>
            </a:schemeClr>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fontAlgn="base">
              <a:defRPr/>
            </a:pPr>
            <a:r>
              <a:rPr lang="en-US" sz="1200" dirty="0">
                <a:solidFill>
                  <a:schemeClr val="tx1"/>
                </a:solidFill>
                <a:cs typeface="Arial" charset="0"/>
              </a:rPr>
              <a:t>The HCD Toolkit was designed specifically for NGOs and social enterprises that work with impoverished communities in Africa, Asia, and Latin America. The free kit, available for free download on the IDEO HCD website, walks users through the human-centered design process and supports them in activities such as building listening skills, running workshops, and implementing ideas. </a:t>
            </a:r>
            <a:endParaRPr lang="en-ZA" sz="1200" dirty="0">
              <a:solidFill>
                <a:schemeClr val="tx1"/>
              </a:solidFill>
              <a:cs typeface="Arial" charset="0"/>
            </a:endParaRPr>
          </a:p>
        </p:txBody>
      </p:sp>
      <p:sp>
        <p:nvSpPr>
          <p:cNvPr id="62" name="Title 1"/>
          <p:cNvSpPr>
            <a:spLocks noGrp="1"/>
          </p:cNvSpPr>
          <p:nvPr>
            <p:ph type="title"/>
          </p:nvPr>
        </p:nvSpPr>
        <p:spPr>
          <a:xfrm>
            <a:off x="170670" y="381000"/>
            <a:ext cx="5544330" cy="304800"/>
          </a:xfrm>
        </p:spPr>
        <p:txBody>
          <a:bodyPr/>
          <a:lstStyle/>
          <a:p>
            <a:r>
              <a:rPr lang="en-US" sz="2400" b="1" dirty="0" smtClean="0"/>
              <a:t>Human Centered Design Toolkit</a:t>
            </a:r>
            <a:endParaRPr lang="en-US" sz="2400" dirty="0"/>
          </a:p>
        </p:txBody>
      </p:sp>
      <p:sp>
        <p:nvSpPr>
          <p:cNvPr id="27" name="Snip Diagonal Corner Rectangle 26"/>
          <p:cNvSpPr/>
          <p:nvPr/>
        </p:nvSpPr>
        <p:spPr>
          <a:xfrm>
            <a:off x="4407310" y="2955700"/>
            <a:ext cx="4336938" cy="2513678"/>
          </a:xfrm>
          <a:prstGeom prst="snip2DiagRect">
            <a:avLst>
              <a:gd name="adj1" fmla="val 0"/>
              <a:gd name="adj2" fmla="val 3196"/>
            </a:avLst>
          </a:prstGeom>
          <a:solidFill>
            <a:srgbClr val="F2F2F2"/>
          </a:solid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marL="171450" lvl="0" indent="-171450">
              <a:spcBef>
                <a:spcPts val="0"/>
              </a:spcBef>
              <a:spcAft>
                <a:spcPts val="0"/>
              </a:spcAft>
              <a:buFont typeface="Arial" panose="020B0604020202020204" pitchFamily="34" charset="0"/>
              <a:buChar char="•"/>
              <a:defRPr/>
            </a:pPr>
            <a:r>
              <a:rPr lang="en-US" sz="1200" dirty="0" smtClean="0">
                <a:solidFill>
                  <a:schemeClr val="tx1"/>
                </a:solidFill>
                <a:cs typeface="Arial" charset="0"/>
              </a:rPr>
              <a:t>Can </a:t>
            </a:r>
            <a:r>
              <a:rPr lang="en-US" sz="1200" dirty="0">
                <a:solidFill>
                  <a:schemeClr val="tx1"/>
                </a:solidFill>
                <a:cs typeface="Arial" charset="0"/>
              </a:rPr>
              <a:t>be used independently or in concert with design firms to inform product / solution design</a:t>
            </a:r>
          </a:p>
          <a:p>
            <a:pPr marL="171450" lvl="0" indent="-171450">
              <a:spcBef>
                <a:spcPts val="0"/>
              </a:spcBef>
              <a:spcAft>
                <a:spcPts val="0"/>
              </a:spcAft>
              <a:buFont typeface="Arial" panose="020B0604020202020204" pitchFamily="34" charset="0"/>
              <a:buChar char="•"/>
              <a:defRPr/>
            </a:pPr>
            <a:r>
              <a:rPr lang="en-US" sz="1200" dirty="0">
                <a:solidFill>
                  <a:schemeClr val="tx1"/>
                </a:solidFill>
                <a:cs typeface="Arial" charset="0"/>
              </a:rPr>
              <a:t>Offers techniques, methods, tips and worksheets to support the process of problem identification and solution development</a:t>
            </a:r>
          </a:p>
          <a:p>
            <a:pPr marL="171450" lvl="0" indent="-171450">
              <a:spcBef>
                <a:spcPts val="0"/>
              </a:spcBef>
              <a:spcAft>
                <a:spcPts val="0"/>
              </a:spcAft>
              <a:buFont typeface="Arial" panose="020B0604020202020204" pitchFamily="34" charset="0"/>
              <a:buChar char="•"/>
              <a:defRPr/>
            </a:pPr>
            <a:r>
              <a:rPr lang="en-US" sz="1200" dirty="0">
                <a:solidFill>
                  <a:schemeClr val="tx1"/>
                </a:solidFill>
                <a:cs typeface="Arial" charset="0"/>
              </a:rPr>
              <a:t>Broken up into a set of tools, helps you pick and choose the right technique or method of evaluation for any context or </a:t>
            </a:r>
            <a:r>
              <a:rPr lang="en-US" sz="1200" dirty="0" smtClean="0">
                <a:solidFill>
                  <a:schemeClr val="tx1"/>
                </a:solidFill>
                <a:cs typeface="Arial" charset="0"/>
              </a:rPr>
              <a:t>situation</a:t>
            </a:r>
            <a:endParaRPr lang="en-US" sz="1200" dirty="0">
              <a:solidFill>
                <a:schemeClr val="tx1"/>
              </a:solidFill>
              <a:cs typeface="Arial" charset="0"/>
            </a:endParaRPr>
          </a:p>
        </p:txBody>
      </p:sp>
      <p:sp>
        <p:nvSpPr>
          <p:cNvPr id="33" name="Snip and Round Single Corner Rectangle 32"/>
          <p:cNvSpPr/>
          <p:nvPr/>
        </p:nvSpPr>
        <p:spPr>
          <a:xfrm>
            <a:off x="-15902" y="-6032"/>
            <a:ext cx="1837944" cy="186925"/>
          </a:xfrm>
          <a:prstGeom prst="snipRoundRect">
            <a:avLst/>
          </a:prstGeom>
          <a:solidFill>
            <a:srgbClr val="002060"/>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ZA" sz="1000" b="1" dirty="0">
                <a:solidFill>
                  <a:prstClr val="white"/>
                </a:solidFill>
                <a:sym typeface="Symbol" pitchFamily="18" charset="2"/>
              </a:rPr>
              <a:t>Market &amp; User </a:t>
            </a:r>
            <a:r>
              <a:rPr lang="en-ZA" sz="1000" b="1" dirty="0" smtClean="0">
                <a:solidFill>
                  <a:prstClr val="white"/>
                </a:solidFill>
                <a:sym typeface="Symbol" pitchFamily="18" charset="2"/>
              </a:rPr>
              <a:t>Understanding</a:t>
            </a:r>
            <a:endParaRPr lang="en-ZA" sz="1000" dirty="0">
              <a:solidFill>
                <a:prstClr val="white"/>
              </a:solidFill>
              <a:sym typeface="Symbol" pitchFamily="18" charset="2"/>
            </a:endParaRPr>
          </a:p>
        </p:txBody>
      </p:sp>
      <p:sp>
        <p:nvSpPr>
          <p:cNvPr id="34" name="Snip and Round Single Corner Rectangle 33"/>
          <p:cNvSpPr/>
          <p:nvPr/>
        </p:nvSpPr>
        <p:spPr>
          <a:xfrm>
            <a:off x="1810910" y="-6032"/>
            <a:ext cx="1837944" cy="186925"/>
          </a:xfrm>
          <a:prstGeom prst="snip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ZA" sz="1000" dirty="0">
                <a:solidFill>
                  <a:prstClr val="white"/>
                </a:solidFill>
                <a:sym typeface="Symbol" pitchFamily="18" charset="2"/>
              </a:rPr>
              <a:t>Manufacturing &amp; </a:t>
            </a:r>
            <a:r>
              <a:rPr lang="en-ZA" sz="1000" dirty="0" smtClean="0">
                <a:solidFill>
                  <a:prstClr val="white"/>
                </a:solidFill>
                <a:sym typeface="Symbol" pitchFamily="18" charset="2"/>
              </a:rPr>
              <a:t>Distribution</a:t>
            </a:r>
            <a:endParaRPr lang="en-ZA" sz="1000" dirty="0">
              <a:solidFill>
                <a:prstClr val="white"/>
              </a:solidFill>
              <a:sym typeface="Symbol" pitchFamily="18" charset="2"/>
            </a:endParaRPr>
          </a:p>
        </p:txBody>
      </p:sp>
      <p:sp>
        <p:nvSpPr>
          <p:cNvPr id="35" name="Snip and Round Single Corner Rectangle 34"/>
          <p:cNvSpPr/>
          <p:nvPr/>
        </p:nvSpPr>
        <p:spPr>
          <a:xfrm>
            <a:off x="3645673" y="-6032"/>
            <a:ext cx="1837944" cy="186925"/>
          </a:xfrm>
          <a:prstGeom prst="snip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ZA" sz="1000" dirty="0">
                <a:solidFill>
                  <a:prstClr val="white"/>
                </a:solidFill>
                <a:sym typeface="Symbol" pitchFamily="18" charset="2"/>
              </a:rPr>
              <a:t>Policy &amp; Advocacy</a:t>
            </a:r>
          </a:p>
        </p:txBody>
      </p:sp>
      <p:sp>
        <p:nvSpPr>
          <p:cNvPr id="36" name="Snip and Round Single Corner Rectangle 35"/>
          <p:cNvSpPr/>
          <p:nvPr/>
        </p:nvSpPr>
        <p:spPr>
          <a:xfrm>
            <a:off x="5480436" y="-6032"/>
            <a:ext cx="1837944" cy="186925"/>
          </a:xfrm>
          <a:prstGeom prst="snip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ZA" sz="1000" dirty="0">
                <a:solidFill>
                  <a:prstClr val="white"/>
                </a:solidFill>
                <a:sym typeface="Symbol" pitchFamily="18" charset="2"/>
              </a:rPr>
              <a:t>Clinical &amp; </a:t>
            </a:r>
            <a:r>
              <a:rPr lang="en-ZA" sz="1000" dirty="0" smtClean="0">
                <a:solidFill>
                  <a:prstClr val="white"/>
                </a:solidFill>
                <a:sym typeface="Symbol" pitchFamily="18" charset="2"/>
              </a:rPr>
              <a:t>Regulatory</a:t>
            </a:r>
            <a:endParaRPr lang="en-ZA" sz="1000" dirty="0">
              <a:solidFill>
                <a:prstClr val="white"/>
              </a:solidFill>
              <a:sym typeface="Symbol" pitchFamily="18" charset="2"/>
            </a:endParaRPr>
          </a:p>
        </p:txBody>
      </p:sp>
      <p:sp>
        <p:nvSpPr>
          <p:cNvPr id="37" name="Snip and Round Single Corner Rectangle 36"/>
          <p:cNvSpPr/>
          <p:nvPr/>
        </p:nvSpPr>
        <p:spPr>
          <a:xfrm>
            <a:off x="7307249" y="-6032"/>
            <a:ext cx="1837944" cy="186925"/>
          </a:xfrm>
          <a:prstGeom prst="snipRoundRect">
            <a:avLst/>
          </a:prstGeom>
          <a:solidFill>
            <a:schemeClr val="bg1">
              <a:lumMod val="75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ZA" sz="1000" dirty="0">
                <a:solidFill>
                  <a:prstClr val="white"/>
                </a:solidFill>
                <a:sym typeface="Symbol" pitchFamily="18" charset="2"/>
              </a:rPr>
              <a:t>Uptake Coordinator</a:t>
            </a:r>
          </a:p>
        </p:txBody>
      </p:sp>
      <p:pic>
        <p:nvPicPr>
          <p:cNvPr id="20" name="Picture 3" descr="C:\Users\dmilestone\Documents\Intro Scale\Icons\stage2-icon-l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09666" y="838200"/>
            <a:ext cx="274002" cy="402440"/>
          </a:xfrm>
          <a:prstGeom prst="rect">
            <a:avLst/>
          </a:prstGeom>
          <a:noFill/>
          <a:ln w="28575">
            <a:solidFill>
              <a:srgbClr val="002060"/>
            </a:solidFill>
          </a:ln>
          <a:extLst>
            <a:ext uri="{909E8E84-426E-40DD-AFC4-6F175D3DCCD1}">
              <a14:hiddenFill xmlns:a14="http://schemas.microsoft.com/office/drawing/2010/main">
                <a:solidFill>
                  <a:srgbClr val="FFFFFF"/>
                </a:solidFill>
              </a14:hiddenFill>
            </a:ext>
          </a:extLst>
        </p:spPr>
      </p:pic>
      <p:pic>
        <p:nvPicPr>
          <p:cNvPr id="31" name="Picture 4" descr="C:\Users\dmilestone\Documents\Intro Scale\Icons\stage3-icon-l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5532" y="838200"/>
            <a:ext cx="274002" cy="402440"/>
          </a:xfrm>
          <a:prstGeom prst="rect">
            <a:avLst/>
          </a:prstGeom>
          <a:noFill/>
          <a:ln w="28575">
            <a:solidFill>
              <a:srgbClr val="002060"/>
            </a:solidFill>
          </a:ln>
          <a:extLst>
            <a:ext uri="{909E8E84-426E-40DD-AFC4-6F175D3DCCD1}">
              <a14:hiddenFill xmlns:a14="http://schemas.microsoft.com/office/drawing/2010/main">
                <a:solidFill>
                  <a:srgbClr val="FFFFFF"/>
                </a:solidFill>
              </a14:hiddenFill>
            </a:ext>
          </a:extLst>
        </p:spPr>
      </p:pic>
      <p:pic>
        <p:nvPicPr>
          <p:cNvPr id="32" name="Picture 5" descr="C:\Users\dmilestone\Documents\Intro Scale\Icons\stage4-icon-lr.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41398" y="838200"/>
            <a:ext cx="274002" cy="402440"/>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38" name="Picture 6" descr="C:\Users\dmilestone\Documents\Intro Scale\Icons\stage1-icon-lr.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43800" y="838200"/>
            <a:ext cx="274002" cy="406721"/>
          </a:xfrm>
          <a:prstGeom prst="rect">
            <a:avLst/>
          </a:prstGeom>
          <a:noFill/>
          <a:ln w="28575">
            <a:solidFill>
              <a:srgbClr val="002060"/>
            </a:solidFill>
          </a:ln>
          <a:extLst>
            <a:ext uri="{909E8E84-426E-40DD-AFC4-6F175D3DCCD1}">
              <a14:hiddenFill xmlns:a14="http://schemas.microsoft.com/office/drawing/2010/main">
                <a:solidFill>
                  <a:srgbClr val="FFFFFF"/>
                </a:solidFill>
              </a14:hiddenFill>
            </a:ext>
          </a:extLst>
        </p:spPr>
      </p:pic>
      <p:sp>
        <p:nvSpPr>
          <p:cNvPr id="2" name="Rectangle 1"/>
          <p:cNvSpPr/>
          <p:nvPr/>
        </p:nvSpPr>
        <p:spPr>
          <a:xfrm>
            <a:off x="374142" y="6155511"/>
            <a:ext cx="3826767" cy="400110"/>
          </a:xfrm>
          <a:prstGeom prst="rect">
            <a:avLst/>
          </a:prstGeom>
        </p:spPr>
        <p:txBody>
          <a:bodyPr wrap="square">
            <a:spAutoFit/>
          </a:bodyPr>
          <a:lstStyle/>
          <a:p>
            <a:pPr fontAlgn="base">
              <a:defRPr/>
            </a:pPr>
            <a:r>
              <a:rPr lang="en-US" sz="1000" b="1" dirty="0">
                <a:solidFill>
                  <a:prstClr val="black"/>
                </a:solidFill>
                <a:sym typeface="Symbol" pitchFamily="18" charset="2"/>
              </a:rPr>
              <a:t>The HCD Toolkit is available for </a:t>
            </a:r>
            <a:r>
              <a:rPr lang="en-US" sz="1000" b="1" dirty="0" smtClean="0">
                <a:solidFill>
                  <a:prstClr val="black"/>
                </a:solidFill>
                <a:sym typeface="Symbol" pitchFamily="18" charset="2"/>
              </a:rPr>
              <a:t> purchase or free download </a:t>
            </a:r>
            <a:r>
              <a:rPr lang="en-US" sz="1000" b="1" dirty="0">
                <a:solidFill>
                  <a:prstClr val="black"/>
                </a:solidFill>
                <a:sym typeface="Symbol" pitchFamily="18" charset="2"/>
              </a:rPr>
              <a:t>at: </a:t>
            </a:r>
            <a:r>
              <a:rPr lang="en-US" sz="1000" dirty="0">
                <a:solidFill>
                  <a:prstClr val="black"/>
                </a:solidFill>
                <a:sym typeface="Symbol" pitchFamily="18" charset="2"/>
              </a:rPr>
              <a:t>http://www.designkit.org/resources/1</a:t>
            </a:r>
            <a:endParaRPr lang="en-US" sz="1000" dirty="0">
              <a:solidFill>
                <a:prstClr val="black"/>
              </a:solidFill>
              <a:sym typeface="Symbol" pitchFamily="18" charset="2"/>
            </a:endParaRPr>
          </a:p>
        </p:txBody>
      </p:sp>
    </p:spTree>
    <p:extLst>
      <p:ext uri="{BB962C8B-B14F-4D97-AF65-F5344CB8AC3E}">
        <p14:creationId xmlns:p14="http://schemas.microsoft.com/office/powerpoint/2010/main" val="1849336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White_Bkgd_Division">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50000"/>
          </a:schemeClr>
        </a:solidFill>
        <a:ln>
          <a:solidFill>
            <a:schemeClr val="bg1">
              <a:lumMod val="50000"/>
            </a:schemeClr>
          </a:solidFill>
        </a:ln>
      </a:spPr>
      <a:bodyPr anchor="ctr"/>
      <a:lstStyle>
        <a:defPPr fontAlgn="base">
          <a:spcBef>
            <a:spcPct val="0"/>
          </a:spcBef>
          <a:spcAft>
            <a:spcPct val="0"/>
          </a:spcAft>
          <a:defRPr sz="1200" dirty="0" smtClean="0">
            <a:solidFill>
              <a:prstClr val="white"/>
            </a:solidFill>
            <a:sym typeface="Symbol" pitchFamily="18" charset="2"/>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82296" tIns="45720" rIns="82296" bIns="45720" numCol="1" anchor="ctr" anchorCtr="0" compatLnSpc="1">
        <a:prstTxWarp prst="textNoShape">
          <a:avLst/>
        </a:prstTxWarp>
      </a:bodyPr>
      <a:lstStyle>
        <a:defPPr marL="0" marR="0" indent="0" algn="l" defTabSz="857250" rtl="0" eaLnBrk="0" fontAlgn="base" latinLnBrk="0" hangingPunct="0">
          <a:lnSpc>
            <a:spcPct val="100000"/>
          </a:lnSpc>
          <a:spcBef>
            <a:spcPct val="5000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sym typeface="Symbol" pitchFamily="18" charset="2"/>
          </a:defRPr>
        </a:defPPr>
      </a:lstStyle>
    </a:lnDef>
  </a:objectDefaults>
  <a:extraClrSchemeLst>
    <a:extraClrScheme>
      <a:clrScheme name="White_Bkgd_Divis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White_Bkgd_Divi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White_Bkgd_Divis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White_Bkgd_Divis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White_Bkgd_Divis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White_Bkgd_Divis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White_Bkgd_Divis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White_Bkgd_Division 8">
        <a:dk1>
          <a:srgbClr val="000000"/>
        </a:dk1>
        <a:lt1>
          <a:srgbClr val="FFFFFF"/>
        </a:lt1>
        <a:dk2>
          <a:srgbClr val="000000"/>
        </a:dk2>
        <a:lt2>
          <a:srgbClr val="808080"/>
        </a:lt2>
        <a:accent1>
          <a:srgbClr val="2D86B3"/>
        </a:accent1>
        <a:accent2>
          <a:srgbClr val="2FB457"/>
        </a:accent2>
        <a:accent3>
          <a:srgbClr val="FFFFFF"/>
        </a:accent3>
        <a:accent4>
          <a:srgbClr val="000000"/>
        </a:accent4>
        <a:accent5>
          <a:srgbClr val="ADC3D6"/>
        </a:accent5>
        <a:accent6>
          <a:srgbClr val="2AA34E"/>
        </a:accent6>
        <a:hlink>
          <a:srgbClr val="DF6F1D"/>
        </a:hlink>
        <a:folHlink>
          <a:srgbClr val="FFD52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180</Words>
  <Application>Microsoft Office PowerPoint</Application>
  <PresentationFormat>On-screen Show (4:3)</PresentationFormat>
  <Paragraphs>15</Paragraphs>
  <Slides>1</Slides>
  <Notes>0</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Office Theme</vt:lpstr>
      <vt:lpstr>1_White_Bkgd_Division</vt:lpstr>
      <vt:lpstr>Human Centered Design Toolkit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Centered Design Toolkit</dc:title>
  <dc:creator>Kapil, Vinesh G. (GH/AA/CAII)</dc:creator>
  <cp:lastModifiedBy>USAID</cp:lastModifiedBy>
  <cp:revision>2</cp:revision>
  <dcterms:created xsi:type="dcterms:W3CDTF">2006-08-16T00:00:00Z</dcterms:created>
  <dcterms:modified xsi:type="dcterms:W3CDTF">2015-01-22T17:27:58Z</dcterms:modified>
</cp:coreProperties>
</file>